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7" r:id="rId3"/>
    <p:sldId id="269" r:id="rId4"/>
    <p:sldId id="259" r:id="rId5"/>
    <p:sldId id="273" r:id="rId6"/>
    <p:sldId id="267" r:id="rId7"/>
    <p:sldId id="272" r:id="rId8"/>
    <p:sldId id="260" r:id="rId9"/>
    <p:sldId id="274" r:id="rId10"/>
    <p:sldId id="276" r:id="rId11"/>
    <p:sldId id="278" r:id="rId12"/>
    <p:sldId id="277" r:id="rId13"/>
    <p:sldId id="279" r:id="rId14"/>
    <p:sldId id="280" r:id="rId15"/>
    <p:sldId id="263" r:id="rId16"/>
    <p:sldId id="262" r:id="rId17"/>
    <p:sldId id="26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B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0726" autoAdjust="0"/>
  </p:normalViewPr>
  <p:slideViewPr>
    <p:cSldViewPr>
      <p:cViewPr>
        <p:scale>
          <a:sx n="100" d="100"/>
          <a:sy n="100" d="100"/>
        </p:scale>
        <p:origin x="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3CFA3-D17D-48A0-BA3F-21171F944F75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5090B-9DE0-4894-90DD-A5C8F8CE9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4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Implantée au cœur d’une université, la </a:t>
            </a:r>
            <a:r>
              <a:rPr lang="fr-FR" sz="1200" b="1" i="1" dirty="0"/>
              <a:t>Maison pour la science</a:t>
            </a:r>
            <a:r>
              <a:rPr lang="fr-FR" sz="1200" b="1" dirty="0"/>
              <a:t> est un lieu original, ouvert et accueillant</a:t>
            </a:r>
            <a:r>
              <a:rPr lang="fr-FR" sz="1200" dirty="0"/>
              <a:t>, au service des professeurs du premier et du second degré où il est agréable de </a:t>
            </a:r>
            <a:r>
              <a:rPr lang="fr-FR" sz="1200" b="1" dirty="0"/>
              <a:t>se former au contact d’une science et une technique vivantes</a:t>
            </a:r>
            <a:r>
              <a:rPr lang="fr-FR" sz="1200" dirty="0"/>
              <a:t>, celles des laboratoires de recherche et des entreprises.</a:t>
            </a:r>
          </a:p>
          <a:p>
            <a:r>
              <a:rPr lang="fr-FR" sz="1200" dirty="0"/>
              <a:t> </a:t>
            </a:r>
          </a:p>
          <a:p>
            <a:r>
              <a:rPr lang="fr-FR" sz="1200" dirty="0"/>
              <a:t>Un collectif de scientifiques et de pédagogues, aux compétences complémentaires et variées, y est animé d’une même ambition : travailler en équipe pour imaginer, au bénéfice des professeurs et de leurs élèves, un enseignement des sciences attrayant, dynamique et de qualité,  riche de multiples contributions.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090B-9DE0-4894-90DD-A5C8F8CE9CC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63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NB : la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pédofaune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et la faune minéralisent aussi la matière organique - 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090B-9DE0-4894-90DD-A5C8F8CE9CC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61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Devenir de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matière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organique n’appartenant plus à un organisme vivant. Le sol abrite des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êtres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vivants qui, au travers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réseaux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alimentaires, transforment les restes d’organismes vivants en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matière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minérale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 rôle des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décomposeurs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090B-9DE0-4894-90DD-A5C8F8CE9CC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8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1C41A-BFA4-4104-920A-032285B03C54}" type="datetime1">
              <a:rPr lang="fr-FR" smtClean="0"/>
              <a:t>03/12/2019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98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672EAA-CEBA-409C-AB15-CD72E1989993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40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1E5EE-83D4-404E-9B4C-EF252E2AB42B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72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E1E15-7023-48D7-89DC-F03B93F25BFD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6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34EB-4A2D-47E3-AD6E-2F14FC1F9C58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52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2A13-110C-44ED-A03C-E38E13105854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82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5AC-AC8F-42DB-AB13-584FFAEBDF70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856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1533-6BE5-4F7C-9F31-7EA9657F1102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74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6B3-DC1F-42EC-9B32-5FCABF053F6E}" type="datetime1">
              <a:rPr lang="fr-FR" smtClean="0"/>
              <a:t>03/12/2019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636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F9D-6666-48C8-8EAC-909BE162B017}" type="datetime1">
              <a:rPr lang="fr-FR" smtClean="0"/>
              <a:t>03/12/2019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899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1076-F095-4FCA-B87B-CD40298447DF}" type="datetime1">
              <a:rPr lang="fr-FR" smtClean="0"/>
              <a:t>03/12/2019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8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E5131-89CF-44D4-8B68-80B4086F0426}" type="datetime1">
              <a:rPr lang="fr-FR" smtClean="0"/>
              <a:t>03/12/2019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40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893F-33BE-4AB5-BD11-96F0ECFE5382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566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584D-DCEC-43D0-9B88-42CCB0BA5360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21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5692-979A-47E6-AFB6-4C07027AE9FD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74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C0FE-2A0D-4750-97D9-87B94D647703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02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518A2-8856-4C96-9F77-942AC24907FC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89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3CE768-7E92-4CD7-9BAE-9AA8A8334793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00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0F9F3-5E66-49FF-8D92-C58CB2778A10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34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E17005-D87F-4E1C-B6E9-1B3E83376130}" type="datetime1">
              <a:rPr lang="fr-FR" smtClean="0"/>
              <a:t>03/12/2019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26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BCE6B-C436-4BC1-8F80-C9696B115693}" type="datetime1">
              <a:rPr lang="fr-FR" smtClean="0"/>
              <a:t>03/12/2019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58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040C0-F2B8-4AB1-B0B4-83AB219B1271}" type="datetime1">
              <a:rPr lang="fr-FR" smtClean="0"/>
              <a:t>03/12/2019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0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FAFEA-A8FB-44E2-8CC6-1D8D7DF1DF42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6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l’action         lieu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6F3E-C70C-4CEC-A5A5-4B49CAAF3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45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6865-2C0F-492E-9439-2068FD90D292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l’action         lieu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7CCE-7AE7-4AD5-9F33-0AE7A8CD9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79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maisons-pour-la-science.org/aquitain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hyperlink" Target="http://devpro.fondation-lamap.org/share/pag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maisons-pour-la-science.org/aquitaine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5" Type="http://schemas.openxmlformats.org/officeDocument/2006/relationships/image" Target="../media/image17.jp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114633" y="1484784"/>
            <a:ext cx="6912768" cy="144016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i="1" dirty="0">
                <a:solidFill>
                  <a:schemeClr val="tx1"/>
                </a:solidFill>
              </a:rPr>
              <a:t>Alimentation et développement durable</a:t>
            </a:r>
            <a:endParaRPr lang="fr-FR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059402" y="5322771"/>
            <a:ext cx="5146710" cy="648222"/>
            <a:chOff x="1754611" y="5483640"/>
            <a:chExt cx="6450646" cy="802930"/>
          </a:xfrm>
        </p:grpSpPr>
        <p:grpSp>
          <p:nvGrpSpPr>
            <p:cNvPr id="10" name="Groupe 9"/>
            <p:cNvGrpSpPr/>
            <p:nvPr/>
          </p:nvGrpSpPr>
          <p:grpSpPr>
            <a:xfrm>
              <a:off x="1754611" y="5579433"/>
              <a:ext cx="6450646" cy="534725"/>
              <a:chOff x="2156219" y="5347244"/>
              <a:chExt cx="5842970" cy="495301"/>
            </a:xfrm>
          </p:grpSpPr>
          <p:pic>
            <p:nvPicPr>
              <p:cNvPr id="1047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219" y="5347244"/>
                <a:ext cx="1181100" cy="449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Image 1" descr="Logo_ComUEAquitaine_CMJ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591" y="5385345"/>
                <a:ext cx="86042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5419476"/>
                <a:ext cx="1303338" cy="388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3" name="Image 24" descr="Log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5385345"/>
                <a:ext cx="105092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469" y="5483640"/>
              <a:ext cx="724389" cy="802930"/>
            </a:xfrm>
            <a:prstGeom prst="rect">
              <a:avLst/>
            </a:prstGeom>
          </p:spPr>
        </p:pic>
      </p:grpSp>
      <p:sp>
        <p:nvSpPr>
          <p:cNvPr id="24" name="ZoneTexte 23"/>
          <p:cNvSpPr txBox="1"/>
          <p:nvPr/>
        </p:nvSpPr>
        <p:spPr>
          <a:xfrm>
            <a:off x="1356393" y="3189767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Les partenaires de cette action 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0" y="4979"/>
            <a:ext cx="9144000" cy="903741"/>
            <a:chOff x="0" y="4979"/>
            <a:chExt cx="9144000" cy="903741"/>
          </a:xfrm>
        </p:grpSpPr>
        <p:sp>
          <p:nvSpPr>
            <p:cNvPr id="27" name="Rectangle 26"/>
            <p:cNvSpPr/>
            <p:nvPr/>
          </p:nvSpPr>
          <p:spPr>
            <a:xfrm>
              <a:off x="0" y="4979"/>
              <a:ext cx="9144000" cy="9037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731" y="44624"/>
              <a:ext cx="1908052" cy="829058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7464184" cy="365125"/>
          </a:xfrm>
        </p:spPr>
        <p:txBody>
          <a:bodyPr/>
          <a:lstStyle/>
          <a:p>
            <a:r>
              <a:rPr lang="fr-FR" sz="1800" b="1" i="1" dirty="0">
                <a:solidFill>
                  <a:schemeClr val="bg1"/>
                </a:solidFill>
              </a:rPr>
              <a:t>Alimentation et développement durable                                             Bergerac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72" y="3827723"/>
            <a:ext cx="1973349" cy="118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Mauricette\Documents\1MPLSAq\PARTENAIRES\partenaires-logos\ville de Bergera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39" y="4047102"/>
            <a:ext cx="13049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B27D93D2-0018-9A41-A6E4-34D4102B24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52" y="4013902"/>
            <a:ext cx="2324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0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1CC64C9-F014-D345-A192-4EF0617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0F94FD2-A50F-0948-B02A-65F91AB40DF3}"/>
              </a:ext>
            </a:extLst>
          </p:cNvPr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8695B1-B19F-FA49-8A3D-A4FA809906E9}"/>
                </a:ext>
              </a:extLst>
            </p:cNvPr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Qu’est-ce qu’un </a:t>
              </a:r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vermicomposteur</a:t>
              </a:r>
              <a:r>
                <a:rPr lang="fr-FR" sz="24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pic>
          <p:nvPicPr>
            <p:cNvPr id="5" name="Picture 2" descr="C:\Users\Mauricette\Documents\1MPLSAq\3communication\logos et carte\MPLS AQUITAINE - BLANC.png">
              <a:extLst>
                <a:ext uri="{FF2B5EF4-FFF2-40B4-BE49-F238E27FC236}">
                  <a16:creationId xmlns:a16="http://schemas.microsoft.com/office/drawing/2014/main" id="{77995963-476A-8648-8D98-888E89A7C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219390-AF45-DC47-8099-93B0E5572C81}"/>
              </a:ext>
            </a:extLst>
          </p:cNvPr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DB5FEAD1-CF97-3E4F-91C4-A71F8503061A}"/>
              </a:ext>
            </a:extLst>
          </p:cNvPr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B222A6-2CBD-6B42-A4F1-7F4BFF650744}"/>
              </a:ext>
            </a:extLst>
          </p:cNvPr>
          <p:cNvSpPr txBox="1"/>
          <p:nvPr/>
        </p:nvSpPr>
        <p:spPr>
          <a:xfrm>
            <a:off x="204160" y="1340768"/>
            <a:ext cx="89773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Que trouve-t-on à l’intérieur?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Par groupe de 3 ou 4, vous prélèverez un échantillon et l’observerez </a:t>
            </a:r>
          </a:p>
          <a:p>
            <a:r>
              <a:rPr lang="fr-FR" sz="2400" dirty="0"/>
              <a:t>à l’aide de loupes à main et binoculaires.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Photographiez ou dessinez ce que vous voyez.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À l’aide de la clé, déterminez les animaux du sol que vous avez </a:t>
            </a:r>
          </a:p>
          <a:p>
            <a:r>
              <a:rPr lang="fr-FR" sz="2400" dirty="0"/>
              <a:t>observé.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Qui est mangé par qui?</a:t>
            </a:r>
          </a:p>
        </p:txBody>
      </p:sp>
    </p:spTree>
    <p:extLst>
      <p:ext uri="{BB962C8B-B14F-4D97-AF65-F5344CB8AC3E}">
        <p14:creationId xmlns:p14="http://schemas.microsoft.com/office/powerpoint/2010/main" val="32319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1CC64C9-F014-D345-A192-4EF0617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0F94FD2-A50F-0948-B02A-65F91AB40DF3}"/>
              </a:ext>
            </a:extLst>
          </p:cNvPr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8695B1-B19F-FA49-8A3D-A4FA809906E9}"/>
                </a:ext>
              </a:extLst>
            </p:cNvPr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Pistes d’activités.</a:t>
              </a:r>
            </a:p>
          </p:txBody>
        </p:sp>
        <p:pic>
          <p:nvPicPr>
            <p:cNvPr id="5" name="Picture 2" descr="C:\Users\Mauricette\Documents\1MPLSAq\3communication\logos et carte\MPLS AQUITAINE - BLANC.png">
              <a:extLst>
                <a:ext uri="{FF2B5EF4-FFF2-40B4-BE49-F238E27FC236}">
                  <a16:creationId xmlns:a16="http://schemas.microsoft.com/office/drawing/2014/main" id="{77995963-476A-8648-8D98-888E89A7C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219390-AF45-DC47-8099-93B0E5572C81}"/>
              </a:ext>
            </a:extLst>
          </p:cNvPr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DB5FEAD1-CF97-3E4F-91C4-A71F8503061A}"/>
              </a:ext>
            </a:extLst>
          </p:cNvPr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30E349-E0C2-7F4E-84F6-4F066D2AD8E5}"/>
              </a:ext>
            </a:extLst>
          </p:cNvPr>
          <p:cNvSpPr txBox="1"/>
          <p:nvPr/>
        </p:nvSpPr>
        <p:spPr>
          <a:xfrm>
            <a:off x="3707904" y="1205161"/>
            <a:ext cx="112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 cycle 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8244436-74AD-534A-BAD2-73B96714F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2" y="1784780"/>
            <a:ext cx="9144000" cy="405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1CC64C9-F014-D345-A192-4EF0617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0F94FD2-A50F-0948-B02A-65F91AB40DF3}"/>
              </a:ext>
            </a:extLst>
          </p:cNvPr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8695B1-B19F-FA49-8A3D-A4FA809906E9}"/>
                </a:ext>
              </a:extLst>
            </p:cNvPr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Pistes d’activités.</a:t>
              </a:r>
            </a:p>
          </p:txBody>
        </p:sp>
        <p:pic>
          <p:nvPicPr>
            <p:cNvPr id="5" name="Picture 2" descr="C:\Users\Mauricette\Documents\1MPLSAq\3communication\logos et carte\MPLS AQUITAINE - BLANC.png">
              <a:extLst>
                <a:ext uri="{FF2B5EF4-FFF2-40B4-BE49-F238E27FC236}">
                  <a16:creationId xmlns:a16="http://schemas.microsoft.com/office/drawing/2014/main" id="{77995963-476A-8648-8D98-888E89A7C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219390-AF45-DC47-8099-93B0E5572C81}"/>
              </a:ext>
            </a:extLst>
          </p:cNvPr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DB5FEAD1-CF97-3E4F-91C4-A71F8503061A}"/>
              </a:ext>
            </a:extLst>
          </p:cNvPr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8E1F99-C50F-0046-A9C8-D66FE4D0DBCF}"/>
              </a:ext>
            </a:extLst>
          </p:cNvPr>
          <p:cNvSpPr txBox="1"/>
          <p:nvPr/>
        </p:nvSpPr>
        <p:spPr>
          <a:xfrm>
            <a:off x="3851920" y="84365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 cycle 3</a:t>
            </a:r>
          </a:p>
        </p:txBody>
      </p:sp>
      <p:pic>
        <p:nvPicPr>
          <p:cNvPr id="12" name="Image 1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EBF3A32-29A4-D84E-9F9D-5C925010A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/>
        </p:blipFill>
        <p:spPr>
          <a:xfrm>
            <a:off x="0" y="1425094"/>
            <a:ext cx="9144000" cy="44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0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1CC64C9-F014-D345-A192-4EF0617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0F94FD2-A50F-0948-B02A-65F91AB40DF3}"/>
              </a:ext>
            </a:extLst>
          </p:cNvPr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8695B1-B19F-FA49-8A3D-A4FA809906E9}"/>
                </a:ext>
              </a:extLst>
            </p:cNvPr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Pistes d’activités.</a:t>
              </a:r>
            </a:p>
          </p:txBody>
        </p:sp>
        <p:pic>
          <p:nvPicPr>
            <p:cNvPr id="5" name="Picture 2" descr="C:\Users\Mauricette\Documents\1MPLSAq\3communication\logos et carte\MPLS AQUITAINE - BLANC.png">
              <a:extLst>
                <a:ext uri="{FF2B5EF4-FFF2-40B4-BE49-F238E27FC236}">
                  <a16:creationId xmlns:a16="http://schemas.microsoft.com/office/drawing/2014/main" id="{77995963-476A-8648-8D98-888E89A7C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219390-AF45-DC47-8099-93B0E5572C81}"/>
              </a:ext>
            </a:extLst>
          </p:cNvPr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DB5FEAD1-CF97-3E4F-91C4-A71F8503061A}"/>
              </a:ext>
            </a:extLst>
          </p:cNvPr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D7A648-A56A-E249-994E-54D06EA49C28}"/>
              </a:ext>
            </a:extLst>
          </p:cNvPr>
          <p:cNvSpPr txBox="1"/>
          <p:nvPr/>
        </p:nvSpPr>
        <p:spPr>
          <a:xfrm>
            <a:off x="2915816" y="2708920"/>
            <a:ext cx="351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 ressources sur le site de l’EDS…</a:t>
            </a:r>
          </a:p>
        </p:txBody>
      </p:sp>
    </p:spTree>
    <p:extLst>
      <p:ext uri="{BB962C8B-B14F-4D97-AF65-F5344CB8AC3E}">
        <p14:creationId xmlns:p14="http://schemas.microsoft.com/office/powerpoint/2010/main" val="329382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98743"/>
            <a:ext cx="475252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595959"/>
                </a:solidFill>
              </a:rPr>
              <a:t>Un </a:t>
            </a:r>
            <a:r>
              <a:rPr lang="fr-FR" sz="2400" b="1" dirty="0">
                <a:solidFill>
                  <a:srgbClr val="595959"/>
                </a:solidFill>
              </a:rPr>
              <a:t>site Internet </a:t>
            </a:r>
            <a:r>
              <a:rPr lang="fr-FR" sz="2000" dirty="0">
                <a:solidFill>
                  <a:srgbClr val="595959"/>
                </a:solidFill>
              </a:rPr>
              <a:t>pour connaitre notre offre et pour s’inscrire aux actions. Il est nécessaire de créer un compte pour participer aux actions.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353">
            <a:off x="306565" y="1615783"/>
            <a:ext cx="5041123" cy="39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276">
            <a:off x="3735061" y="3606768"/>
            <a:ext cx="5175906" cy="245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6136" y="1556792"/>
            <a:ext cx="3203848" cy="157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rgbClr val="6DB7D7"/>
              </a:buClr>
              <a:buSzPct val="110000"/>
            </a:pPr>
            <a:r>
              <a:rPr lang="fr-FR" sz="2400" b="1" dirty="0">
                <a:solidFill>
                  <a:srgbClr val="595959"/>
                </a:solidFill>
                <a:ea typeface="Arial"/>
                <a:cs typeface="Arial"/>
                <a:sym typeface="Arial"/>
              </a:rPr>
              <a:t>DEVPRO</a:t>
            </a:r>
            <a:r>
              <a:rPr lang="fr-FR" sz="2400" dirty="0">
                <a:solidFill>
                  <a:srgbClr val="595959"/>
                </a:solidFill>
                <a:ea typeface="Arial"/>
                <a:cs typeface="Arial"/>
                <a:sym typeface="Arial"/>
              </a:rPr>
              <a:t> Un espace collaboratif de partage de documents  et de discussion pour chaque action.</a:t>
            </a:r>
            <a:endParaRPr lang="fr-FR" sz="2400" b="1" i="1" dirty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932040" y="332656"/>
            <a:ext cx="4037638" cy="476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Deux espaces numériques </a:t>
            </a:r>
          </a:p>
        </p:txBody>
      </p:sp>
    </p:spTree>
    <p:extLst>
      <p:ext uri="{BB962C8B-B14F-4D97-AF65-F5344CB8AC3E}">
        <p14:creationId xmlns:p14="http://schemas.microsoft.com/office/powerpoint/2010/main" val="23798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7" y="3748522"/>
            <a:ext cx="4971405" cy="299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2"/>
          <p:cNvSpPr txBox="1">
            <a:spLocks/>
          </p:cNvSpPr>
          <p:nvPr/>
        </p:nvSpPr>
        <p:spPr>
          <a:xfrm>
            <a:off x="179512" y="1124744"/>
            <a:ext cx="3744416" cy="24975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la fin de chaque action, 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938" marR="0" lvl="1" indent="-7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 questionnaire de </a:t>
            </a:r>
          </a:p>
          <a:p>
            <a:pPr marL="7938" marR="0" lvl="1" indent="-7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satisfaction à remplir en ligne permet d’évaluer</a:t>
            </a:r>
          </a:p>
          <a:p>
            <a:pPr marL="7938" marR="0" lvl="1" indent="-7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notre action de </a:t>
            </a:r>
          </a:p>
          <a:p>
            <a:pPr marL="7938" marR="0" lvl="1" indent="-7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développement </a:t>
            </a:r>
          </a:p>
          <a:p>
            <a:pPr marL="7938" marR="0" lvl="1" indent="-7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professionnel.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ZoneTexte 4"/>
          <p:cNvSpPr txBox="1"/>
          <p:nvPr/>
        </p:nvSpPr>
        <p:spPr>
          <a:xfrm rot="787795">
            <a:off x="5461041" y="1371208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Questionnaire de satisfaction </a:t>
            </a:r>
            <a:endParaRPr lang="fr-FR" dirty="0">
              <a:solidFill>
                <a:srgbClr val="59595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118">
            <a:off x="3789284" y="1659427"/>
            <a:ext cx="4994262" cy="309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>
                  <a:latin typeface="Arial" pitchFamily="34" charset="0"/>
                  <a:cs typeface="Arial" pitchFamily="34" charset="0"/>
                </a:rPr>
                <a:t>Avant de partir ! Votre avis nous intéresse</a:t>
              </a:r>
            </a:p>
          </p:txBody>
        </p:sp>
        <p:pic>
          <p:nvPicPr>
            <p:cNvPr id="10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8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899592" y="2996952"/>
            <a:ext cx="7161451" cy="1209208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A bientôt !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font303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79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D:\1MPLSAq\3communication\logos et carte\MPLS AQUITAINE - RV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168352" cy="137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592" y="45091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Prochaine séance le mercredi 12 février 2020</a:t>
            </a:r>
          </a:p>
        </p:txBody>
      </p:sp>
    </p:spTree>
    <p:extLst>
      <p:ext uri="{BB962C8B-B14F-4D97-AF65-F5344CB8AC3E}">
        <p14:creationId xmlns:p14="http://schemas.microsoft.com/office/powerpoint/2010/main" val="22589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2473268" y="1104113"/>
            <a:ext cx="3655140" cy="3548883"/>
            <a:chOff x="576936" y="1916832"/>
            <a:chExt cx="4500500" cy="416393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66"/>
            <a:stretch/>
          </p:blipFill>
          <p:spPr bwMode="auto">
            <a:xfrm>
              <a:off x="576936" y="1916832"/>
              <a:ext cx="4500500" cy="4163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33" y="3886531"/>
              <a:ext cx="758695" cy="899924"/>
            </a:xfrm>
            <a:prstGeom prst="rect">
              <a:avLst/>
            </a:prstGeom>
          </p:spPr>
        </p:pic>
      </p:grpSp>
      <p:pic>
        <p:nvPicPr>
          <p:cNvPr id="1029" name="Picture 5" descr="D:\1MPLSAq\Locaux travaux-équipement\photos locaux A32\20170921_154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374">
            <a:off x="490881" y="3994943"/>
            <a:ext cx="2436450" cy="1370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5101572" y="796336"/>
            <a:ext cx="3921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hlinkClick r:id="rId6"/>
              </a:rPr>
              <a:t>http://www.maisons-pour-la-science.org/aquitaine</a:t>
            </a:r>
            <a:endParaRPr lang="fr-FR" sz="1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275237" y="1096891"/>
            <a:ext cx="2018780" cy="1997968"/>
            <a:chOff x="105727" y="1247445"/>
            <a:chExt cx="2018780" cy="1997968"/>
          </a:xfrm>
        </p:grpSpPr>
        <p:pic>
          <p:nvPicPr>
            <p:cNvPr id="1031" name="Picture 7" descr="D:\post-it-150262__48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27" y="1247445"/>
              <a:ext cx="2018780" cy="1997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 rot="21113221">
              <a:off x="195498" y="1878353"/>
              <a:ext cx="1880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Un  réseau piloté par </a:t>
              </a:r>
            </a:p>
            <a:p>
              <a:r>
                <a:rPr lang="fr-FR" sz="1400" dirty="0"/>
                <a:t> </a:t>
              </a:r>
              <a:r>
                <a:rPr lang="fr-FR" sz="1400" b="1" i="1" dirty="0"/>
                <a:t>La main à la pâte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971600" y="5882322"/>
            <a:ext cx="6450646" cy="802930"/>
            <a:chOff x="1754611" y="5483640"/>
            <a:chExt cx="6450646" cy="802930"/>
          </a:xfrm>
        </p:grpSpPr>
        <p:grpSp>
          <p:nvGrpSpPr>
            <p:cNvPr id="25" name="Groupe 24"/>
            <p:cNvGrpSpPr/>
            <p:nvPr/>
          </p:nvGrpSpPr>
          <p:grpSpPr>
            <a:xfrm>
              <a:off x="1754611" y="5579433"/>
              <a:ext cx="6450646" cy="534725"/>
              <a:chOff x="2156219" y="5347244"/>
              <a:chExt cx="5842970" cy="495301"/>
            </a:xfrm>
          </p:grpSpPr>
          <p:pic>
            <p:nvPicPr>
              <p:cNvPr id="27" name="Picture 2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219" y="5347244"/>
                <a:ext cx="1181100" cy="449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Image 1" descr="Logo_ComUEAquitaine_CMJN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591" y="5385345"/>
                <a:ext cx="86042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5419476"/>
                <a:ext cx="1303338" cy="388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Image 24" descr="Logo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5385345"/>
                <a:ext cx="105092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469" y="5483640"/>
              <a:ext cx="724389" cy="802930"/>
            </a:xfrm>
            <a:prstGeom prst="rect">
              <a:avLst/>
            </a:prstGeom>
          </p:spPr>
        </p:pic>
      </p:grpSp>
      <p:grpSp>
        <p:nvGrpSpPr>
          <p:cNvPr id="19" name="Groupe 18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r-FR" sz="2400" b="1" dirty="0">
                  <a:latin typeface="Arial" pitchFamily="34" charset="0"/>
                  <a:cs typeface="Arial" pitchFamily="34" charset="0"/>
                </a:rPr>
                <a:t>La </a:t>
              </a:r>
              <a:r>
                <a:rPr lang="fr-FR" sz="2400" b="1" i="1" dirty="0">
                  <a:latin typeface="Arial" pitchFamily="34" charset="0"/>
                  <a:cs typeface="Arial" pitchFamily="34" charset="0"/>
                </a:rPr>
                <a:t>Maison pour la science </a:t>
              </a:r>
              <a:r>
                <a:rPr lang="fr-FR" sz="2400" b="1" dirty="0">
                  <a:latin typeface="Arial" pitchFamily="34" charset="0"/>
                  <a:cs typeface="Arial" pitchFamily="34" charset="0"/>
                </a:rPr>
                <a:t>en Aquitaine</a:t>
              </a:r>
            </a:p>
          </p:txBody>
        </p:sp>
        <p:pic>
          <p:nvPicPr>
            <p:cNvPr id="23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8" b="-1"/>
          <a:stretch/>
        </p:blipFill>
        <p:spPr bwMode="auto">
          <a:xfrm rot="685923">
            <a:off x="5861139" y="1693725"/>
            <a:ext cx="3126468" cy="18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3840767" y="4726885"/>
            <a:ext cx="397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Accompagnement scientifique de professeurs des écoles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91" y="4636316"/>
            <a:ext cx="1300584" cy="7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6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st-it-150262__4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93566"/>
            <a:ext cx="3960440" cy="39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53CF2E-5016-4E9A-BE96-7EE1D2D3CD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19920" y="2060848"/>
            <a:ext cx="3384376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Émargement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Activité brise-glace: </a:t>
            </a:r>
            <a:r>
              <a:rPr lang="fr-FR" sz="2800" b="1" dirty="0"/>
              <a:t>Retrouvez votre paire!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8688" y="4869160"/>
            <a:ext cx="822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Présentation des participants à partir des cartes de  l’activité brise-glace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012976" cy="216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r-FR" sz="2400" b="1" dirty="0">
                  <a:latin typeface="Arial" pitchFamily="34" charset="0"/>
                  <a:cs typeface="Arial" pitchFamily="34" charset="0"/>
                </a:rPr>
                <a:t>Point logistique</a:t>
              </a:r>
            </a:p>
          </p:txBody>
        </p:sp>
        <p:pic>
          <p:nvPicPr>
            <p:cNvPr id="12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16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3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r-FR" sz="2400" b="1" dirty="0">
                  <a:latin typeface="Arial" pitchFamily="34" charset="0"/>
                  <a:cs typeface="Arial" pitchFamily="34" charset="0"/>
                </a:rPr>
                <a:t>Eclairage scientifique</a:t>
              </a:r>
            </a:p>
            <a:p>
              <a:pPr lvl="2"/>
              <a:r>
                <a:rPr lang="fr-FR" sz="2400" b="1" dirty="0">
                  <a:latin typeface="Arial" pitchFamily="34" charset="0"/>
                  <a:cs typeface="Arial" pitchFamily="34" charset="0"/>
                </a:rPr>
                <a:t>Recyclage de la matière organique </a:t>
              </a:r>
            </a:p>
          </p:txBody>
        </p:sp>
        <p:pic>
          <p:nvPicPr>
            <p:cNvPr id="1026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7464184" cy="365125"/>
          </a:xfrm>
        </p:spPr>
        <p:txBody>
          <a:bodyPr/>
          <a:lstStyle/>
          <a:p>
            <a:r>
              <a:rPr lang="fr-FR" sz="1800" b="1" i="1" dirty="0">
                <a:solidFill>
                  <a:schemeClr val="bg1"/>
                </a:solidFill>
              </a:rPr>
              <a:t>Alimentation et développement durable                                             Bergerac </a:t>
            </a:r>
          </a:p>
        </p:txBody>
      </p:sp>
      <p:sp>
        <p:nvSpPr>
          <p:cNvPr id="1981" name="Rectangle 98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84" name="ZoneTexte 1983"/>
          <p:cNvSpPr txBox="1"/>
          <p:nvPr/>
        </p:nvSpPr>
        <p:spPr>
          <a:xfrm>
            <a:off x="1312512" y="9348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 organique </a:t>
            </a:r>
          </a:p>
        </p:txBody>
      </p:sp>
      <p:sp>
        <p:nvSpPr>
          <p:cNvPr id="993" name="ZoneTexte 992"/>
          <p:cNvSpPr txBox="1"/>
          <p:nvPr/>
        </p:nvSpPr>
        <p:spPr>
          <a:xfrm>
            <a:off x="5670801" y="970194"/>
            <a:ext cx="238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 minérale </a:t>
            </a:r>
          </a:p>
        </p:txBody>
      </p:sp>
      <p:cxnSp>
        <p:nvCxnSpPr>
          <p:cNvPr id="1986" name="Connecteur droit 1985"/>
          <p:cNvCxnSpPr/>
          <p:nvPr/>
        </p:nvCxnSpPr>
        <p:spPr>
          <a:xfrm>
            <a:off x="4572000" y="1268760"/>
            <a:ext cx="0" cy="4608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7" name="ZoneTexte 1986"/>
          <p:cNvSpPr txBox="1"/>
          <p:nvPr/>
        </p:nvSpPr>
        <p:spPr>
          <a:xfrm>
            <a:off x="107504" y="135313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 produite par les êtres vivants </a:t>
            </a:r>
          </a:p>
        </p:txBody>
      </p:sp>
      <p:grpSp>
        <p:nvGrpSpPr>
          <p:cNvPr id="2029" name="Groupe 2028"/>
          <p:cNvGrpSpPr/>
          <p:nvPr/>
        </p:nvGrpSpPr>
        <p:grpSpPr>
          <a:xfrm>
            <a:off x="581025" y="1820947"/>
            <a:ext cx="2952750" cy="3384550"/>
            <a:chOff x="581025" y="1820947"/>
            <a:chExt cx="2952750" cy="3384550"/>
          </a:xfrm>
        </p:grpSpPr>
        <p:grpSp>
          <p:nvGrpSpPr>
            <p:cNvPr id="1004" name="Group 166"/>
            <p:cNvGrpSpPr>
              <a:grpSpLocks/>
            </p:cNvGrpSpPr>
            <p:nvPr/>
          </p:nvGrpSpPr>
          <p:grpSpPr bwMode="auto">
            <a:xfrm rot="5715743">
              <a:off x="3109119" y="2779003"/>
              <a:ext cx="190500" cy="290512"/>
              <a:chOff x="2812" y="3793"/>
              <a:chExt cx="961" cy="1385"/>
            </a:xfrm>
          </p:grpSpPr>
          <p:sp>
            <p:nvSpPr>
              <p:cNvPr id="1005" name="Freeform 167"/>
              <p:cNvSpPr>
                <a:spLocks/>
              </p:cNvSpPr>
              <p:nvPr/>
            </p:nvSpPr>
            <p:spPr bwMode="auto">
              <a:xfrm>
                <a:off x="2812" y="3793"/>
                <a:ext cx="961" cy="1385"/>
              </a:xfrm>
              <a:custGeom>
                <a:avLst/>
                <a:gdLst>
                  <a:gd name="T0" fmla="*/ 4 w 961"/>
                  <a:gd name="T1" fmla="*/ 848 h 1385"/>
                  <a:gd name="T2" fmla="*/ 332 w 961"/>
                  <a:gd name="T3" fmla="*/ 770 h 1385"/>
                  <a:gd name="T4" fmla="*/ 455 w 961"/>
                  <a:gd name="T5" fmla="*/ 749 h 1385"/>
                  <a:gd name="T6" fmla="*/ 312 w 961"/>
                  <a:gd name="T7" fmla="*/ 643 h 1385"/>
                  <a:gd name="T8" fmla="*/ 299 w 961"/>
                  <a:gd name="T9" fmla="*/ 463 h 1385"/>
                  <a:gd name="T10" fmla="*/ 359 w 961"/>
                  <a:gd name="T11" fmla="*/ 461 h 1385"/>
                  <a:gd name="T12" fmla="*/ 392 w 961"/>
                  <a:gd name="T13" fmla="*/ 284 h 1385"/>
                  <a:gd name="T14" fmla="*/ 602 w 961"/>
                  <a:gd name="T15" fmla="*/ 119 h 1385"/>
                  <a:gd name="T16" fmla="*/ 839 w 961"/>
                  <a:gd name="T17" fmla="*/ 38 h 1385"/>
                  <a:gd name="T18" fmla="*/ 955 w 961"/>
                  <a:gd name="T19" fmla="*/ 347 h 1385"/>
                  <a:gd name="T20" fmla="*/ 878 w 961"/>
                  <a:gd name="T21" fmla="*/ 566 h 1385"/>
                  <a:gd name="T22" fmla="*/ 803 w 961"/>
                  <a:gd name="T23" fmla="*/ 635 h 1385"/>
                  <a:gd name="T24" fmla="*/ 775 w 961"/>
                  <a:gd name="T25" fmla="*/ 733 h 1385"/>
                  <a:gd name="T26" fmla="*/ 582 w 961"/>
                  <a:gd name="T27" fmla="*/ 758 h 1385"/>
                  <a:gd name="T28" fmla="*/ 749 w 961"/>
                  <a:gd name="T29" fmla="*/ 810 h 1385"/>
                  <a:gd name="T30" fmla="*/ 737 w 961"/>
                  <a:gd name="T31" fmla="*/ 900 h 1385"/>
                  <a:gd name="T32" fmla="*/ 775 w 961"/>
                  <a:gd name="T33" fmla="*/ 1054 h 1385"/>
                  <a:gd name="T34" fmla="*/ 659 w 961"/>
                  <a:gd name="T35" fmla="*/ 1234 h 1385"/>
                  <a:gd name="T36" fmla="*/ 621 w 961"/>
                  <a:gd name="T37" fmla="*/ 1376 h 1385"/>
                  <a:gd name="T38" fmla="*/ 492 w 961"/>
                  <a:gd name="T39" fmla="*/ 1286 h 1385"/>
                  <a:gd name="T40" fmla="*/ 287 w 961"/>
                  <a:gd name="T41" fmla="*/ 1144 h 1385"/>
                  <a:gd name="T42" fmla="*/ 248 w 961"/>
                  <a:gd name="T43" fmla="*/ 938 h 1385"/>
                  <a:gd name="T44" fmla="*/ 299 w 961"/>
                  <a:gd name="T45" fmla="*/ 861 h 1385"/>
                  <a:gd name="T46" fmla="*/ 4 w 961"/>
                  <a:gd name="T47" fmla="*/ 848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1" h="1385">
                    <a:moveTo>
                      <a:pt x="4" y="848"/>
                    </a:moveTo>
                    <a:cubicBezTo>
                      <a:pt x="9" y="833"/>
                      <a:pt x="257" y="786"/>
                      <a:pt x="332" y="770"/>
                    </a:cubicBezTo>
                    <a:cubicBezTo>
                      <a:pt x="407" y="754"/>
                      <a:pt x="458" y="770"/>
                      <a:pt x="455" y="749"/>
                    </a:cubicBezTo>
                    <a:cubicBezTo>
                      <a:pt x="452" y="728"/>
                      <a:pt x="338" y="691"/>
                      <a:pt x="312" y="643"/>
                    </a:cubicBezTo>
                    <a:cubicBezTo>
                      <a:pt x="286" y="595"/>
                      <a:pt x="291" y="493"/>
                      <a:pt x="299" y="463"/>
                    </a:cubicBezTo>
                    <a:cubicBezTo>
                      <a:pt x="307" y="433"/>
                      <a:pt x="344" y="491"/>
                      <a:pt x="359" y="461"/>
                    </a:cubicBezTo>
                    <a:cubicBezTo>
                      <a:pt x="374" y="431"/>
                      <a:pt x="352" y="341"/>
                      <a:pt x="392" y="284"/>
                    </a:cubicBezTo>
                    <a:cubicBezTo>
                      <a:pt x="432" y="227"/>
                      <a:pt x="528" y="160"/>
                      <a:pt x="602" y="119"/>
                    </a:cubicBezTo>
                    <a:cubicBezTo>
                      <a:pt x="676" y="78"/>
                      <a:pt x="780" y="0"/>
                      <a:pt x="839" y="38"/>
                    </a:cubicBezTo>
                    <a:cubicBezTo>
                      <a:pt x="898" y="76"/>
                      <a:pt x="949" y="259"/>
                      <a:pt x="955" y="347"/>
                    </a:cubicBezTo>
                    <a:cubicBezTo>
                      <a:pt x="961" y="435"/>
                      <a:pt x="903" y="518"/>
                      <a:pt x="878" y="566"/>
                    </a:cubicBezTo>
                    <a:cubicBezTo>
                      <a:pt x="853" y="614"/>
                      <a:pt x="820" y="607"/>
                      <a:pt x="803" y="635"/>
                    </a:cubicBezTo>
                    <a:cubicBezTo>
                      <a:pt x="786" y="663"/>
                      <a:pt x="812" y="712"/>
                      <a:pt x="775" y="733"/>
                    </a:cubicBezTo>
                    <a:cubicBezTo>
                      <a:pt x="738" y="754"/>
                      <a:pt x="586" y="745"/>
                      <a:pt x="582" y="758"/>
                    </a:cubicBezTo>
                    <a:cubicBezTo>
                      <a:pt x="578" y="771"/>
                      <a:pt x="723" y="786"/>
                      <a:pt x="749" y="810"/>
                    </a:cubicBezTo>
                    <a:cubicBezTo>
                      <a:pt x="775" y="834"/>
                      <a:pt x="733" y="859"/>
                      <a:pt x="737" y="900"/>
                    </a:cubicBezTo>
                    <a:cubicBezTo>
                      <a:pt x="741" y="941"/>
                      <a:pt x="788" y="998"/>
                      <a:pt x="775" y="1054"/>
                    </a:cubicBezTo>
                    <a:cubicBezTo>
                      <a:pt x="762" y="1110"/>
                      <a:pt x="685" y="1180"/>
                      <a:pt x="659" y="1234"/>
                    </a:cubicBezTo>
                    <a:cubicBezTo>
                      <a:pt x="633" y="1288"/>
                      <a:pt x="649" y="1367"/>
                      <a:pt x="621" y="1376"/>
                    </a:cubicBezTo>
                    <a:cubicBezTo>
                      <a:pt x="593" y="1385"/>
                      <a:pt x="548" y="1325"/>
                      <a:pt x="492" y="1286"/>
                    </a:cubicBezTo>
                    <a:cubicBezTo>
                      <a:pt x="436" y="1247"/>
                      <a:pt x="328" y="1202"/>
                      <a:pt x="287" y="1144"/>
                    </a:cubicBezTo>
                    <a:cubicBezTo>
                      <a:pt x="246" y="1086"/>
                      <a:pt x="246" y="985"/>
                      <a:pt x="248" y="938"/>
                    </a:cubicBezTo>
                    <a:cubicBezTo>
                      <a:pt x="250" y="891"/>
                      <a:pt x="337" y="872"/>
                      <a:pt x="299" y="861"/>
                    </a:cubicBezTo>
                    <a:cubicBezTo>
                      <a:pt x="261" y="850"/>
                      <a:pt x="0" y="865"/>
                      <a:pt x="4" y="848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6" name="Freeform 168" descr="Tressé"/>
              <p:cNvSpPr>
                <a:spLocks/>
              </p:cNvSpPr>
              <p:nvPr/>
            </p:nvSpPr>
            <p:spPr bwMode="auto">
              <a:xfrm>
                <a:off x="3106" y="4239"/>
                <a:ext cx="548" cy="304"/>
              </a:xfrm>
              <a:custGeom>
                <a:avLst/>
                <a:gdLst>
                  <a:gd name="T0" fmla="*/ 101 w 548"/>
                  <a:gd name="T1" fmla="*/ 27 h 304"/>
                  <a:gd name="T2" fmla="*/ 14 w 548"/>
                  <a:gd name="T3" fmla="*/ 15 h 304"/>
                  <a:gd name="T4" fmla="*/ 14 w 548"/>
                  <a:gd name="T5" fmla="*/ 117 h 304"/>
                  <a:gd name="T6" fmla="*/ 56 w 548"/>
                  <a:gd name="T7" fmla="*/ 219 h 304"/>
                  <a:gd name="T8" fmla="*/ 185 w 548"/>
                  <a:gd name="T9" fmla="*/ 267 h 304"/>
                  <a:gd name="T10" fmla="*/ 329 w 548"/>
                  <a:gd name="T11" fmla="*/ 300 h 304"/>
                  <a:gd name="T12" fmla="*/ 479 w 548"/>
                  <a:gd name="T13" fmla="*/ 294 h 304"/>
                  <a:gd name="T14" fmla="*/ 515 w 548"/>
                  <a:gd name="T15" fmla="*/ 240 h 304"/>
                  <a:gd name="T16" fmla="*/ 479 w 548"/>
                  <a:gd name="T17" fmla="*/ 180 h 304"/>
                  <a:gd name="T18" fmla="*/ 101 w 548"/>
                  <a:gd name="T19" fmla="*/ 2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8" h="304">
                    <a:moveTo>
                      <a:pt x="101" y="27"/>
                    </a:moveTo>
                    <a:cubicBezTo>
                      <a:pt x="24" y="0"/>
                      <a:pt x="28" y="0"/>
                      <a:pt x="14" y="15"/>
                    </a:cubicBezTo>
                    <a:cubicBezTo>
                      <a:pt x="0" y="30"/>
                      <a:pt x="7" y="83"/>
                      <a:pt x="14" y="117"/>
                    </a:cubicBezTo>
                    <a:cubicBezTo>
                      <a:pt x="21" y="151"/>
                      <a:pt x="28" y="194"/>
                      <a:pt x="56" y="219"/>
                    </a:cubicBezTo>
                    <a:cubicBezTo>
                      <a:pt x="84" y="244"/>
                      <a:pt x="140" y="254"/>
                      <a:pt x="185" y="267"/>
                    </a:cubicBezTo>
                    <a:cubicBezTo>
                      <a:pt x="230" y="280"/>
                      <a:pt x="280" y="296"/>
                      <a:pt x="329" y="300"/>
                    </a:cubicBezTo>
                    <a:cubicBezTo>
                      <a:pt x="378" y="304"/>
                      <a:pt x="448" y="304"/>
                      <a:pt x="479" y="294"/>
                    </a:cubicBezTo>
                    <a:cubicBezTo>
                      <a:pt x="510" y="284"/>
                      <a:pt x="515" y="259"/>
                      <a:pt x="515" y="240"/>
                    </a:cubicBezTo>
                    <a:cubicBezTo>
                      <a:pt x="515" y="221"/>
                      <a:pt x="548" y="215"/>
                      <a:pt x="479" y="180"/>
                    </a:cubicBezTo>
                    <a:cubicBezTo>
                      <a:pt x="410" y="145"/>
                      <a:pt x="178" y="54"/>
                      <a:pt x="101" y="27"/>
                    </a:cubicBezTo>
                    <a:close/>
                  </a:path>
                </a:pathLst>
              </a:custGeom>
              <a:pattFill prst="weave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7" name="Freeform 169" descr="Tressé"/>
              <p:cNvSpPr>
                <a:spLocks/>
              </p:cNvSpPr>
              <p:nvPr/>
            </p:nvSpPr>
            <p:spPr bwMode="auto">
              <a:xfrm>
                <a:off x="2991" y="4553"/>
                <a:ext cx="605" cy="256"/>
              </a:xfrm>
              <a:custGeom>
                <a:avLst/>
                <a:gdLst>
                  <a:gd name="T0" fmla="*/ 521 w 605"/>
                  <a:gd name="T1" fmla="*/ 167 h 256"/>
                  <a:gd name="T2" fmla="*/ 600 w 605"/>
                  <a:gd name="T3" fmla="*/ 130 h 256"/>
                  <a:gd name="T4" fmla="*/ 552 w 605"/>
                  <a:gd name="T5" fmla="*/ 37 h 256"/>
                  <a:gd name="T6" fmla="*/ 459 w 605"/>
                  <a:gd name="T7" fmla="*/ 4 h 256"/>
                  <a:gd name="T8" fmla="*/ 320 w 605"/>
                  <a:gd name="T9" fmla="*/ 11 h 256"/>
                  <a:gd name="T10" fmla="*/ 181 w 605"/>
                  <a:gd name="T11" fmla="*/ 61 h 256"/>
                  <a:gd name="T12" fmla="*/ 58 w 605"/>
                  <a:gd name="T13" fmla="*/ 147 h 256"/>
                  <a:gd name="T14" fmla="*/ 36 w 605"/>
                  <a:gd name="T15" fmla="*/ 202 h 256"/>
                  <a:gd name="T16" fmla="*/ 81 w 605"/>
                  <a:gd name="T17" fmla="*/ 250 h 256"/>
                  <a:gd name="T18" fmla="*/ 521 w 605"/>
                  <a:gd name="T19" fmla="*/ 16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5" h="256">
                    <a:moveTo>
                      <a:pt x="521" y="167"/>
                    </a:moveTo>
                    <a:cubicBezTo>
                      <a:pt x="600" y="148"/>
                      <a:pt x="595" y="152"/>
                      <a:pt x="600" y="130"/>
                    </a:cubicBezTo>
                    <a:cubicBezTo>
                      <a:pt x="605" y="108"/>
                      <a:pt x="575" y="58"/>
                      <a:pt x="552" y="37"/>
                    </a:cubicBezTo>
                    <a:cubicBezTo>
                      <a:pt x="529" y="16"/>
                      <a:pt x="498" y="8"/>
                      <a:pt x="459" y="4"/>
                    </a:cubicBezTo>
                    <a:cubicBezTo>
                      <a:pt x="420" y="0"/>
                      <a:pt x="366" y="1"/>
                      <a:pt x="320" y="11"/>
                    </a:cubicBezTo>
                    <a:cubicBezTo>
                      <a:pt x="274" y="21"/>
                      <a:pt x="224" y="38"/>
                      <a:pt x="181" y="61"/>
                    </a:cubicBezTo>
                    <a:cubicBezTo>
                      <a:pt x="138" y="84"/>
                      <a:pt x="82" y="123"/>
                      <a:pt x="58" y="147"/>
                    </a:cubicBezTo>
                    <a:cubicBezTo>
                      <a:pt x="34" y="171"/>
                      <a:pt x="32" y="185"/>
                      <a:pt x="36" y="202"/>
                    </a:cubicBezTo>
                    <a:cubicBezTo>
                      <a:pt x="40" y="219"/>
                      <a:pt x="0" y="256"/>
                      <a:pt x="81" y="250"/>
                    </a:cubicBezTo>
                    <a:cubicBezTo>
                      <a:pt x="162" y="244"/>
                      <a:pt x="429" y="184"/>
                      <a:pt x="521" y="167"/>
                    </a:cubicBezTo>
                    <a:close/>
                  </a:path>
                </a:pathLst>
              </a:custGeom>
              <a:pattFill prst="weave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08" name="Freeform 212"/>
            <p:cNvSpPr>
              <a:spLocks/>
            </p:cNvSpPr>
            <p:nvPr/>
          </p:nvSpPr>
          <p:spPr bwMode="auto">
            <a:xfrm>
              <a:off x="2339975" y="2135272"/>
              <a:ext cx="1114425" cy="3070225"/>
            </a:xfrm>
            <a:custGeom>
              <a:avLst/>
              <a:gdLst>
                <a:gd name="T0" fmla="*/ 298 w 1755"/>
                <a:gd name="T1" fmla="*/ 3556 h 4834"/>
                <a:gd name="T2" fmla="*/ 375 w 1755"/>
                <a:gd name="T3" fmla="*/ 3414 h 4834"/>
                <a:gd name="T4" fmla="*/ 671 w 1755"/>
                <a:gd name="T5" fmla="*/ 1459 h 4834"/>
                <a:gd name="T6" fmla="*/ 516 w 1755"/>
                <a:gd name="T7" fmla="*/ 739 h 4834"/>
                <a:gd name="T8" fmla="*/ 838 w 1755"/>
                <a:gd name="T9" fmla="*/ 906 h 4834"/>
                <a:gd name="T10" fmla="*/ 863 w 1755"/>
                <a:gd name="T11" fmla="*/ 6 h 4834"/>
                <a:gd name="T12" fmla="*/ 902 w 1755"/>
                <a:gd name="T13" fmla="*/ 971 h 4834"/>
                <a:gd name="T14" fmla="*/ 863 w 1755"/>
                <a:gd name="T15" fmla="*/ 1536 h 4834"/>
                <a:gd name="T16" fmla="*/ 1468 w 1755"/>
                <a:gd name="T17" fmla="*/ 1022 h 4834"/>
                <a:gd name="T18" fmla="*/ 1121 w 1755"/>
                <a:gd name="T19" fmla="*/ 1279 h 4834"/>
                <a:gd name="T20" fmla="*/ 928 w 1755"/>
                <a:gd name="T21" fmla="*/ 1935 h 4834"/>
                <a:gd name="T22" fmla="*/ 876 w 1755"/>
                <a:gd name="T23" fmla="*/ 3156 h 4834"/>
                <a:gd name="T24" fmla="*/ 1123 w 1755"/>
                <a:gd name="T25" fmla="*/ 3594 h 4834"/>
                <a:gd name="T26" fmla="*/ 1751 w 1755"/>
                <a:gd name="T27" fmla="*/ 3785 h 4834"/>
                <a:gd name="T28" fmla="*/ 1168 w 1755"/>
                <a:gd name="T29" fmla="*/ 3729 h 4834"/>
                <a:gd name="T30" fmla="*/ 1237 w 1755"/>
                <a:gd name="T31" fmla="*/ 4813 h 4834"/>
                <a:gd name="T32" fmla="*/ 1108 w 1755"/>
                <a:gd name="T33" fmla="*/ 3721 h 4834"/>
                <a:gd name="T34" fmla="*/ 799 w 1755"/>
                <a:gd name="T35" fmla="*/ 3311 h 4834"/>
                <a:gd name="T36" fmla="*/ 688 w 1755"/>
                <a:gd name="T37" fmla="*/ 3781 h 4834"/>
                <a:gd name="T38" fmla="*/ 718 w 1755"/>
                <a:gd name="T39" fmla="*/ 4201 h 4834"/>
                <a:gd name="T40" fmla="*/ 696 w 1755"/>
                <a:gd name="T41" fmla="*/ 4231 h 4834"/>
                <a:gd name="T42" fmla="*/ 658 w 1755"/>
                <a:gd name="T43" fmla="*/ 4644 h 4834"/>
                <a:gd name="T44" fmla="*/ 658 w 1755"/>
                <a:gd name="T45" fmla="*/ 3709 h 4834"/>
                <a:gd name="T46" fmla="*/ 658 w 1755"/>
                <a:gd name="T47" fmla="*/ 3311 h 4834"/>
                <a:gd name="T48" fmla="*/ 538 w 1755"/>
                <a:gd name="T49" fmla="*/ 3751 h 4834"/>
                <a:gd name="T50" fmla="*/ 448 w 1755"/>
                <a:gd name="T51" fmla="*/ 4591 h 4834"/>
                <a:gd name="T52" fmla="*/ 426 w 1755"/>
                <a:gd name="T53" fmla="*/ 3819 h 4834"/>
                <a:gd name="T54" fmla="*/ 96 w 1755"/>
                <a:gd name="T55" fmla="*/ 3864 h 4834"/>
                <a:gd name="T56" fmla="*/ 373 w 1755"/>
                <a:gd name="T57" fmla="*/ 3789 h 4834"/>
                <a:gd name="T58" fmla="*/ 491 w 1755"/>
                <a:gd name="T59" fmla="*/ 3722 h 4834"/>
                <a:gd name="T60" fmla="*/ 568 w 1755"/>
                <a:gd name="T61" fmla="*/ 3311 h 4834"/>
                <a:gd name="T62" fmla="*/ 413 w 1755"/>
                <a:gd name="T63" fmla="*/ 3452 h 4834"/>
                <a:gd name="T64" fmla="*/ 79 w 1755"/>
                <a:gd name="T65" fmla="*/ 3774 h 4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5" h="4834">
                  <a:moveTo>
                    <a:pt x="143" y="3735"/>
                  </a:moveTo>
                  <a:cubicBezTo>
                    <a:pt x="169" y="3705"/>
                    <a:pt x="320" y="3596"/>
                    <a:pt x="298" y="3556"/>
                  </a:cubicBezTo>
                  <a:cubicBezTo>
                    <a:pt x="276" y="3516"/>
                    <a:pt x="0" y="3520"/>
                    <a:pt x="13" y="3496"/>
                  </a:cubicBezTo>
                  <a:cubicBezTo>
                    <a:pt x="26" y="3472"/>
                    <a:pt x="274" y="3552"/>
                    <a:pt x="375" y="3414"/>
                  </a:cubicBezTo>
                  <a:cubicBezTo>
                    <a:pt x="476" y="3276"/>
                    <a:pt x="570" y="2994"/>
                    <a:pt x="619" y="2668"/>
                  </a:cubicBezTo>
                  <a:cubicBezTo>
                    <a:pt x="668" y="2342"/>
                    <a:pt x="712" y="1823"/>
                    <a:pt x="671" y="1459"/>
                  </a:cubicBezTo>
                  <a:cubicBezTo>
                    <a:pt x="630" y="1095"/>
                    <a:pt x="401" y="602"/>
                    <a:pt x="375" y="482"/>
                  </a:cubicBezTo>
                  <a:cubicBezTo>
                    <a:pt x="349" y="362"/>
                    <a:pt x="456" y="597"/>
                    <a:pt x="516" y="739"/>
                  </a:cubicBezTo>
                  <a:cubicBezTo>
                    <a:pt x="576" y="881"/>
                    <a:pt x="681" y="1303"/>
                    <a:pt x="735" y="1331"/>
                  </a:cubicBezTo>
                  <a:cubicBezTo>
                    <a:pt x="789" y="1359"/>
                    <a:pt x="823" y="1073"/>
                    <a:pt x="838" y="906"/>
                  </a:cubicBezTo>
                  <a:cubicBezTo>
                    <a:pt x="853" y="739"/>
                    <a:pt x="821" y="478"/>
                    <a:pt x="825" y="328"/>
                  </a:cubicBezTo>
                  <a:cubicBezTo>
                    <a:pt x="829" y="178"/>
                    <a:pt x="857" y="0"/>
                    <a:pt x="863" y="6"/>
                  </a:cubicBezTo>
                  <a:cubicBezTo>
                    <a:pt x="869" y="12"/>
                    <a:pt x="856" y="205"/>
                    <a:pt x="863" y="366"/>
                  </a:cubicBezTo>
                  <a:cubicBezTo>
                    <a:pt x="870" y="527"/>
                    <a:pt x="904" y="797"/>
                    <a:pt x="902" y="971"/>
                  </a:cubicBezTo>
                  <a:cubicBezTo>
                    <a:pt x="900" y="1145"/>
                    <a:pt x="857" y="1314"/>
                    <a:pt x="851" y="1408"/>
                  </a:cubicBezTo>
                  <a:cubicBezTo>
                    <a:pt x="845" y="1502"/>
                    <a:pt x="820" y="1575"/>
                    <a:pt x="863" y="1536"/>
                  </a:cubicBezTo>
                  <a:cubicBezTo>
                    <a:pt x="906" y="1497"/>
                    <a:pt x="1007" y="1262"/>
                    <a:pt x="1108" y="1176"/>
                  </a:cubicBezTo>
                  <a:cubicBezTo>
                    <a:pt x="1209" y="1090"/>
                    <a:pt x="1449" y="1028"/>
                    <a:pt x="1468" y="1022"/>
                  </a:cubicBezTo>
                  <a:cubicBezTo>
                    <a:pt x="1487" y="1016"/>
                    <a:pt x="1281" y="1095"/>
                    <a:pt x="1223" y="1138"/>
                  </a:cubicBezTo>
                  <a:cubicBezTo>
                    <a:pt x="1165" y="1181"/>
                    <a:pt x="1166" y="1211"/>
                    <a:pt x="1121" y="1279"/>
                  </a:cubicBezTo>
                  <a:cubicBezTo>
                    <a:pt x="1076" y="1347"/>
                    <a:pt x="985" y="1440"/>
                    <a:pt x="953" y="1549"/>
                  </a:cubicBezTo>
                  <a:cubicBezTo>
                    <a:pt x="921" y="1658"/>
                    <a:pt x="941" y="1731"/>
                    <a:pt x="928" y="1935"/>
                  </a:cubicBezTo>
                  <a:cubicBezTo>
                    <a:pt x="915" y="2139"/>
                    <a:pt x="885" y="2568"/>
                    <a:pt x="876" y="2771"/>
                  </a:cubicBezTo>
                  <a:cubicBezTo>
                    <a:pt x="867" y="2974"/>
                    <a:pt x="844" y="3039"/>
                    <a:pt x="876" y="3156"/>
                  </a:cubicBezTo>
                  <a:cubicBezTo>
                    <a:pt x="908" y="3273"/>
                    <a:pt x="1028" y="3403"/>
                    <a:pt x="1069" y="3476"/>
                  </a:cubicBezTo>
                  <a:cubicBezTo>
                    <a:pt x="1110" y="3549"/>
                    <a:pt x="1093" y="3555"/>
                    <a:pt x="1123" y="3594"/>
                  </a:cubicBezTo>
                  <a:cubicBezTo>
                    <a:pt x="1153" y="3633"/>
                    <a:pt x="1144" y="3676"/>
                    <a:pt x="1249" y="3708"/>
                  </a:cubicBezTo>
                  <a:cubicBezTo>
                    <a:pt x="1354" y="3740"/>
                    <a:pt x="1747" y="3774"/>
                    <a:pt x="1751" y="3785"/>
                  </a:cubicBezTo>
                  <a:cubicBezTo>
                    <a:pt x="1755" y="3796"/>
                    <a:pt x="1370" y="3783"/>
                    <a:pt x="1273" y="3774"/>
                  </a:cubicBezTo>
                  <a:cubicBezTo>
                    <a:pt x="1176" y="3765"/>
                    <a:pt x="1178" y="3688"/>
                    <a:pt x="1168" y="3729"/>
                  </a:cubicBezTo>
                  <a:cubicBezTo>
                    <a:pt x="1158" y="3770"/>
                    <a:pt x="1202" y="3840"/>
                    <a:pt x="1213" y="4021"/>
                  </a:cubicBezTo>
                  <a:cubicBezTo>
                    <a:pt x="1224" y="4202"/>
                    <a:pt x="1242" y="4792"/>
                    <a:pt x="1237" y="4813"/>
                  </a:cubicBezTo>
                  <a:cubicBezTo>
                    <a:pt x="1232" y="4834"/>
                    <a:pt x="1206" y="4327"/>
                    <a:pt x="1185" y="4145"/>
                  </a:cubicBezTo>
                  <a:cubicBezTo>
                    <a:pt x="1164" y="3963"/>
                    <a:pt x="1149" y="3843"/>
                    <a:pt x="1108" y="3721"/>
                  </a:cubicBezTo>
                  <a:cubicBezTo>
                    <a:pt x="1067" y="3599"/>
                    <a:pt x="993" y="3482"/>
                    <a:pt x="941" y="3414"/>
                  </a:cubicBezTo>
                  <a:cubicBezTo>
                    <a:pt x="889" y="3346"/>
                    <a:pt x="837" y="3317"/>
                    <a:pt x="799" y="3311"/>
                  </a:cubicBezTo>
                  <a:cubicBezTo>
                    <a:pt x="761" y="3305"/>
                    <a:pt x="729" y="3298"/>
                    <a:pt x="711" y="3376"/>
                  </a:cubicBezTo>
                  <a:cubicBezTo>
                    <a:pt x="693" y="3454"/>
                    <a:pt x="693" y="3654"/>
                    <a:pt x="688" y="3781"/>
                  </a:cubicBezTo>
                  <a:cubicBezTo>
                    <a:pt x="683" y="3908"/>
                    <a:pt x="676" y="4071"/>
                    <a:pt x="681" y="4141"/>
                  </a:cubicBezTo>
                  <a:cubicBezTo>
                    <a:pt x="686" y="4211"/>
                    <a:pt x="668" y="4189"/>
                    <a:pt x="718" y="4201"/>
                  </a:cubicBezTo>
                  <a:cubicBezTo>
                    <a:pt x="768" y="4213"/>
                    <a:pt x="985" y="4211"/>
                    <a:pt x="981" y="4216"/>
                  </a:cubicBezTo>
                  <a:cubicBezTo>
                    <a:pt x="977" y="4221"/>
                    <a:pt x="748" y="4201"/>
                    <a:pt x="696" y="4231"/>
                  </a:cubicBezTo>
                  <a:cubicBezTo>
                    <a:pt x="644" y="4261"/>
                    <a:pt x="672" y="4327"/>
                    <a:pt x="666" y="4396"/>
                  </a:cubicBezTo>
                  <a:cubicBezTo>
                    <a:pt x="660" y="4465"/>
                    <a:pt x="662" y="4642"/>
                    <a:pt x="658" y="4644"/>
                  </a:cubicBezTo>
                  <a:cubicBezTo>
                    <a:pt x="654" y="4646"/>
                    <a:pt x="643" y="4567"/>
                    <a:pt x="643" y="4411"/>
                  </a:cubicBezTo>
                  <a:cubicBezTo>
                    <a:pt x="643" y="4255"/>
                    <a:pt x="656" y="3873"/>
                    <a:pt x="658" y="3709"/>
                  </a:cubicBezTo>
                  <a:cubicBezTo>
                    <a:pt x="660" y="3545"/>
                    <a:pt x="658" y="3492"/>
                    <a:pt x="658" y="3426"/>
                  </a:cubicBezTo>
                  <a:cubicBezTo>
                    <a:pt x="658" y="3360"/>
                    <a:pt x="677" y="3305"/>
                    <a:pt x="658" y="3311"/>
                  </a:cubicBezTo>
                  <a:cubicBezTo>
                    <a:pt x="639" y="3317"/>
                    <a:pt x="562" y="3392"/>
                    <a:pt x="542" y="3465"/>
                  </a:cubicBezTo>
                  <a:cubicBezTo>
                    <a:pt x="522" y="3538"/>
                    <a:pt x="552" y="3677"/>
                    <a:pt x="538" y="3751"/>
                  </a:cubicBezTo>
                  <a:cubicBezTo>
                    <a:pt x="524" y="3825"/>
                    <a:pt x="471" y="3769"/>
                    <a:pt x="456" y="3909"/>
                  </a:cubicBezTo>
                  <a:cubicBezTo>
                    <a:pt x="441" y="4049"/>
                    <a:pt x="454" y="4593"/>
                    <a:pt x="448" y="4591"/>
                  </a:cubicBezTo>
                  <a:cubicBezTo>
                    <a:pt x="442" y="4589"/>
                    <a:pt x="422" y="4023"/>
                    <a:pt x="418" y="3894"/>
                  </a:cubicBezTo>
                  <a:cubicBezTo>
                    <a:pt x="414" y="3765"/>
                    <a:pt x="445" y="3827"/>
                    <a:pt x="426" y="3819"/>
                  </a:cubicBezTo>
                  <a:cubicBezTo>
                    <a:pt x="407" y="3811"/>
                    <a:pt x="361" y="3842"/>
                    <a:pt x="306" y="3849"/>
                  </a:cubicBezTo>
                  <a:cubicBezTo>
                    <a:pt x="251" y="3856"/>
                    <a:pt x="102" y="3868"/>
                    <a:pt x="96" y="3864"/>
                  </a:cubicBezTo>
                  <a:cubicBezTo>
                    <a:pt x="90" y="3860"/>
                    <a:pt x="226" y="3837"/>
                    <a:pt x="272" y="3825"/>
                  </a:cubicBezTo>
                  <a:cubicBezTo>
                    <a:pt x="318" y="3813"/>
                    <a:pt x="337" y="3799"/>
                    <a:pt x="373" y="3789"/>
                  </a:cubicBezTo>
                  <a:cubicBezTo>
                    <a:pt x="409" y="3779"/>
                    <a:pt x="466" y="3777"/>
                    <a:pt x="486" y="3766"/>
                  </a:cubicBezTo>
                  <a:cubicBezTo>
                    <a:pt x="506" y="3755"/>
                    <a:pt x="488" y="3764"/>
                    <a:pt x="491" y="3722"/>
                  </a:cubicBezTo>
                  <a:cubicBezTo>
                    <a:pt x="494" y="3680"/>
                    <a:pt x="490" y="3584"/>
                    <a:pt x="503" y="3516"/>
                  </a:cubicBezTo>
                  <a:cubicBezTo>
                    <a:pt x="516" y="3448"/>
                    <a:pt x="570" y="3339"/>
                    <a:pt x="568" y="3311"/>
                  </a:cubicBezTo>
                  <a:cubicBezTo>
                    <a:pt x="566" y="3283"/>
                    <a:pt x="517" y="3326"/>
                    <a:pt x="491" y="3349"/>
                  </a:cubicBezTo>
                  <a:cubicBezTo>
                    <a:pt x="465" y="3372"/>
                    <a:pt x="450" y="3398"/>
                    <a:pt x="413" y="3452"/>
                  </a:cubicBezTo>
                  <a:cubicBezTo>
                    <a:pt x="376" y="3506"/>
                    <a:pt x="328" y="3617"/>
                    <a:pt x="272" y="3671"/>
                  </a:cubicBezTo>
                  <a:cubicBezTo>
                    <a:pt x="216" y="3725"/>
                    <a:pt x="111" y="3757"/>
                    <a:pt x="79" y="3774"/>
                  </a:cubicBezTo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9" name="Freeform 170"/>
            <p:cNvSpPr>
              <a:spLocks/>
            </p:cNvSpPr>
            <p:nvPr/>
          </p:nvSpPr>
          <p:spPr bwMode="auto">
            <a:xfrm>
              <a:off x="2935288" y="2392447"/>
              <a:ext cx="209550" cy="180975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0" name="Freeform 171"/>
            <p:cNvSpPr>
              <a:spLocks/>
            </p:cNvSpPr>
            <p:nvPr/>
          </p:nvSpPr>
          <p:spPr bwMode="auto">
            <a:xfrm>
              <a:off x="2935288" y="2033672"/>
              <a:ext cx="209550" cy="180975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1" name="Freeform 172"/>
            <p:cNvSpPr>
              <a:spLocks/>
            </p:cNvSpPr>
            <p:nvPr/>
          </p:nvSpPr>
          <p:spPr bwMode="auto">
            <a:xfrm rot="16200000">
              <a:off x="2547144" y="2153528"/>
              <a:ext cx="211137" cy="180975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12" name="Group 173"/>
            <p:cNvGrpSpPr>
              <a:grpSpLocks/>
            </p:cNvGrpSpPr>
            <p:nvPr/>
          </p:nvGrpSpPr>
          <p:grpSpPr bwMode="auto">
            <a:xfrm>
              <a:off x="3163888" y="2563897"/>
              <a:ext cx="344487" cy="334962"/>
              <a:chOff x="3802" y="3816"/>
              <a:chExt cx="543" cy="529"/>
            </a:xfrm>
          </p:grpSpPr>
          <p:sp>
            <p:nvSpPr>
              <p:cNvPr id="1013" name="Freeform 174"/>
              <p:cNvSpPr>
                <a:spLocks/>
              </p:cNvSpPr>
              <p:nvPr/>
            </p:nvSpPr>
            <p:spPr bwMode="auto">
              <a:xfrm>
                <a:off x="3802" y="4073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4" name="Freeform 175"/>
              <p:cNvSpPr>
                <a:spLocks/>
              </p:cNvSpPr>
              <p:nvPr/>
            </p:nvSpPr>
            <p:spPr bwMode="auto">
              <a:xfrm>
                <a:off x="4059" y="3932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5" name="Freeform 176"/>
              <p:cNvSpPr>
                <a:spLocks/>
              </p:cNvSpPr>
              <p:nvPr/>
            </p:nvSpPr>
            <p:spPr bwMode="auto">
              <a:xfrm>
                <a:off x="3943" y="3816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16" name="Freeform 181"/>
            <p:cNvSpPr>
              <a:spLocks/>
            </p:cNvSpPr>
            <p:nvPr/>
          </p:nvSpPr>
          <p:spPr bwMode="auto">
            <a:xfrm>
              <a:off x="3098800" y="2449597"/>
              <a:ext cx="211138" cy="180975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7" name="Freeform 182"/>
            <p:cNvSpPr>
              <a:spLocks/>
            </p:cNvSpPr>
            <p:nvPr/>
          </p:nvSpPr>
          <p:spPr bwMode="auto">
            <a:xfrm>
              <a:off x="3098800" y="2090822"/>
              <a:ext cx="211138" cy="180975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8" name="Freeform 183"/>
            <p:cNvSpPr>
              <a:spLocks/>
            </p:cNvSpPr>
            <p:nvPr/>
          </p:nvSpPr>
          <p:spPr bwMode="auto">
            <a:xfrm rot="16200000">
              <a:off x="2710657" y="2210678"/>
              <a:ext cx="211137" cy="180975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9" name="Freeform 184"/>
            <p:cNvSpPr>
              <a:spLocks/>
            </p:cNvSpPr>
            <p:nvPr/>
          </p:nvSpPr>
          <p:spPr bwMode="auto">
            <a:xfrm>
              <a:off x="2649538" y="2473409"/>
              <a:ext cx="209550" cy="180975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20" name="Group 185"/>
            <p:cNvGrpSpPr>
              <a:grpSpLocks/>
            </p:cNvGrpSpPr>
            <p:nvPr/>
          </p:nvGrpSpPr>
          <p:grpSpPr bwMode="auto">
            <a:xfrm>
              <a:off x="2909888" y="2154322"/>
              <a:ext cx="346075" cy="336550"/>
              <a:chOff x="3802" y="3816"/>
              <a:chExt cx="543" cy="529"/>
            </a:xfrm>
          </p:grpSpPr>
          <p:sp>
            <p:nvSpPr>
              <p:cNvPr id="1021" name="Freeform 186"/>
              <p:cNvSpPr>
                <a:spLocks/>
              </p:cNvSpPr>
              <p:nvPr/>
            </p:nvSpPr>
            <p:spPr bwMode="auto">
              <a:xfrm>
                <a:off x="3802" y="4073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2" name="Freeform 187"/>
              <p:cNvSpPr>
                <a:spLocks/>
              </p:cNvSpPr>
              <p:nvPr/>
            </p:nvSpPr>
            <p:spPr bwMode="auto">
              <a:xfrm>
                <a:off x="4059" y="3932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3" name="Freeform 188"/>
              <p:cNvSpPr>
                <a:spLocks/>
              </p:cNvSpPr>
              <p:nvPr/>
            </p:nvSpPr>
            <p:spPr bwMode="auto">
              <a:xfrm>
                <a:off x="3943" y="3816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88" name="Group 189"/>
            <p:cNvGrpSpPr>
              <a:grpSpLocks/>
            </p:cNvGrpSpPr>
            <p:nvPr/>
          </p:nvGrpSpPr>
          <p:grpSpPr bwMode="auto">
            <a:xfrm rot="-3699292">
              <a:off x="2682081" y="1836028"/>
              <a:ext cx="344488" cy="336550"/>
              <a:chOff x="3802" y="3816"/>
              <a:chExt cx="543" cy="529"/>
            </a:xfrm>
          </p:grpSpPr>
          <p:sp>
            <p:nvSpPr>
              <p:cNvPr id="1989" name="Freeform 190"/>
              <p:cNvSpPr>
                <a:spLocks/>
              </p:cNvSpPr>
              <p:nvPr/>
            </p:nvSpPr>
            <p:spPr bwMode="auto">
              <a:xfrm>
                <a:off x="3802" y="4073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0" name="Freeform 191"/>
              <p:cNvSpPr>
                <a:spLocks/>
              </p:cNvSpPr>
              <p:nvPr/>
            </p:nvSpPr>
            <p:spPr bwMode="auto">
              <a:xfrm>
                <a:off x="4059" y="3932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1" name="Freeform 192"/>
              <p:cNvSpPr>
                <a:spLocks/>
              </p:cNvSpPr>
              <p:nvPr/>
            </p:nvSpPr>
            <p:spPr bwMode="auto">
              <a:xfrm>
                <a:off x="3943" y="3816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92" name="Group 193"/>
            <p:cNvGrpSpPr>
              <a:grpSpLocks/>
            </p:cNvGrpSpPr>
            <p:nvPr/>
          </p:nvGrpSpPr>
          <p:grpSpPr bwMode="auto">
            <a:xfrm rot="-3699292">
              <a:off x="2551113" y="1913021"/>
              <a:ext cx="344488" cy="334963"/>
              <a:chOff x="3802" y="3816"/>
              <a:chExt cx="543" cy="529"/>
            </a:xfrm>
          </p:grpSpPr>
          <p:sp>
            <p:nvSpPr>
              <p:cNvPr id="1993" name="Freeform 194"/>
              <p:cNvSpPr>
                <a:spLocks/>
              </p:cNvSpPr>
              <p:nvPr/>
            </p:nvSpPr>
            <p:spPr bwMode="auto">
              <a:xfrm>
                <a:off x="3802" y="4073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4" name="Freeform 195"/>
              <p:cNvSpPr>
                <a:spLocks/>
              </p:cNvSpPr>
              <p:nvPr/>
            </p:nvSpPr>
            <p:spPr bwMode="auto">
              <a:xfrm>
                <a:off x="4059" y="3932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5" name="Freeform 196"/>
              <p:cNvSpPr>
                <a:spLocks/>
              </p:cNvSpPr>
              <p:nvPr/>
            </p:nvSpPr>
            <p:spPr bwMode="auto">
              <a:xfrm>
                <a:off x="3943" y="3816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96" name="Freeform 197"/>
            <p:cNvSpPr>
              <a:spLocks/>
            </p:cNvSpPr>
            <p:nvPr/>
          </p:nvSpPr>
          <p:spPr bwMode="auto">
            <a:xfrm>
              <a:off x="3302000" y="1984459"/>
              <a:ext cx="211138" cy="180975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7" name="Freeform 198"/>
            <p:cNvSpPr>
              <a:spLocks/>
            </p:cNvSpPr>
            <p:nvPr/>
          </p:nvSpPr>
          <p:spPr bwMode="auto">
            <a:xfrm>
              <a:off x="3098800" y="1852697"/>
              <a:ext cx="211138" cy="180975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8" name="Freeform 199"/>
            <p:cNvSpPr>
              <a:spLocks/>
            </p:cNvSpPr>
            <p:nvPr/>
          </p:nvSpPr>
          <p:spPr bwMode="auto">
            <a:xfrm>
              <a:off x="2943225" y="1820947"/>
              <a:ext cx="211138" cy="180975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99" name="Group 200"/>
            <p:cNvGrpSpPr>
              <a:grpSpLocks/>
            </p:cNvGrpSpPr>
            <p:nvPr/>
          </p:nvGrpSpPr>
          <p:grpSpPr bwMode="auto">
            <a:xfrm flipH="1">
              <a:off x="2492375" y="2286084"/>
              <a:ext cx="344488" cy="334963"/>
              <a:chOff x="3802" y="3816"/>
              <a:chExt cx="543" cy="529"/>
            </a:xfrm>
          </p:grpSpPr>
          <p:sp>
            <p:nvSpPr>
              <p:cNvPr id="2000" name="Freeform 201"/>
              <p:cNvSpPr>
                <a:spLocks/>
              </p:cNvSpPr>
              <p:nvPr/>
            </p:nvSpPr>
            <p:spPr bwMode="auto">
              <a:xfrm>
                <a:off x="3802" y="4073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1" name="Freeform 202"/>
              <p:cNvSpPr>
                <a:spLocks/>
              </p:cNvSpPr>
              <p:nvPr/>
            </p:nvSpPr>
            <p:spPr bwMode="auto">
              <a:xfrm>
                <a:off x="4059" y="3932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2" name="Freeform 203"/>
              <p:cNvSpPr>
                <a:spLocks/>
              </p:cNvSpPr>
              <p:nvPr/>
            </p:nvSpPr>
            <p:spPr bwMode="auto">
              <a:xfrm>
                <a:off x="3943" y="3816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03" name="Group 204"/>
            <p:cNvGrpSpPr>
              <a:grpSpLocks/>
            </p:cNvGrpSpPr>
            <p:nvPr/>
          </p:nvGrpSpPr>
          <p:grpSpPr bwMode="auto">
            <a:xfrm flipH="1">
              <a:off x="2484438" y="2530559"/>
              <a:ext cx="344487" cy="334963"/>
              <a:chOff x="3802" y="3816"/>
              <a:chExt cx="543" cy="529"/>
            </a:xfrm>
          </p:grpSpPr>
          <p:sp>
            <p:nvSpPr>
              <p:cNvPr id="2004" name="Freeform 205"/>
              <p:cNvSpPr>
                <a:spLocks/>
              </p:cNvSpPr>
              <p:nvPr/>
            </p:nvSpPr>
            <p:spPr bwMode="auto">
              <a:xfrm>
                <a:off x="3802" y="4073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5" name="Freeform 206"/>
              <p:cNvSpPr>
                <a:spLocks/>
              </p:cNvSpPr>
              <p:nvPr/>
            </p:nvSpPr>
            <p:spPr bwMode="auto">
              <a:xfrm>
                <a:off x="4059" y="3932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6" name="Freeform 207"/>
              <p:cNvSpPr>
                <a:spLocks/>
              </p:cNvSpPr>
              <p:nvPr/>
            </p:nvSpPr>
            <p:spPr bwMode="auto">
              <a:xfrm>
                <a:off x="3943" y="3816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07" name="Group 208"/>
            <p:cNvGrpSpPr>
              <a:grpSpLocks/>
            </p:cNvGrpSpPr>
            <p:nvPr/>
          </p:nvGrpSpPr>
          <p:grpSpPr bwMode="auto">
            <a:xfrm rot="5400000">
              <a:off x="3193256" y="2256716"/>
              <a:ext cx="344487" cy="336550"/>
              <a:chOff x="3802" y="3816"/>
              <a:chExt cx="543" cy="529"/>
            </a:xfrm>
          </p:grpSpPr>
          <p:sp>
            <p:nvSpPr>
              <p:cNvPr id="2008" name="Freeform 209"/>
              <p:cNvSpPr>
                <a:spLocks/>
              </p:cNvSpPr>
              <p:nvPr/>
            </p:nvSpPr>
            <p:spPr bwMode="auto">
              <a:xfrm>
                <a:off x="3802" y="4073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9" name="Freeform 210"/>
              <p:cNvSpPr>
                <a:spLocks/>
              </p:cNvSpPr>
              <p:nvPr/>
            </p:nvSpPr>
            <p:spPr bwMode="auto">
              <a:xfrm>
                <a:off x="4059" y="3932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0" name="Freeform 211"/>
              <p:cNvSpPr>
                <a:spLocks/>
              </p:cNvSpPr>
              <p:nvPr/>
            </p:nvSpPr>
            <p:spPr bwMode="auto">
              <a:xfrm>
                <a:off x="3943" y="3816"/>
                <a:ext cx="286" cy="272"/>
              </a:xfrm>
              <a:custGeom>
                <a:avLst/>
                <a:gdLst>
                  <a:gd name="T0" fmla="*/ 41 w 2330"/>
                  <a:gd name="T1" fmla="*/ 1938 h 2001"/>
                  <a:gd name="T2" fmla="*/ 363 w 2330"/>
                  <a:gd name="T3" fmla="*/ 1758 h 2001"/>
                  <a:gd name="T4" fmla="*/ 414 w 2330"/>
                  <a:gd name="T5" fmla="*/ 1539 h 2001"/>
                  <a:gd name="T6" fmla="*/ 530 w 2330"/>
                  <a:gd name="T7" fmla="*/ 1230 h 2001"/>
                  <a:gd name="T8" fmla="*/ 646 w 2330"/>
                  <a:gd name="T9" fmla="*/ 1230 h 2001"/>
                  <a:gd name="T10" fmla="*/ 543 w 2330"/>
                  <a:gd name="T11" fmla="*/ 909 h 2001"/>
                  <a:gd name="T12" fmla="*/ 658 w 2330"/>
                  <a:gd name="T13" fmla="*/ 780 h 2001"/>
                  <a:gd name="T14" fmla="*/ 838 w 2330"/>
                  <a:gd name="T15" fmla="*/ 909 h 2001"/>
                  <a:gd name="T16" fmla="*/ 928 w 2330"/>
                  <a:gd name="T17" fmla="*/ 420 h 2001"/>
                  <a:gd name="T18" fmla="*/ 1121 w 2330"/>
                  <a:gd name="T19" fmla="*/ 279 h 2001"/>
                  <a:gd name="T20" fmla="*/ 1224 w 2330"/>
                  <a:gd name="T21" fmla="*/ 446 h 2001"/>
                  <a:gd name="T22" fmla="*/ 1404 w 2330"/>
                  <a:gd name="T23" fmla="*/ 99 h 2001"/>
                  <a:gd name="T24" fmla="*/ 1597 w 2330"/>
                  <a:gd name="T25" fmla="*/ 112 h 2001"/>
                  <a:gd name="T26" fmla="*/ 1623 w 2330"/>
                  <a:gd name="T27" fmla="*/ 202 h 2001"/>
                  <a:gd name="T28" fmla="*/ 1867 w 2330"/>
                  <a:gd name="T29" fmla="*/ 9 h 2001"/>
                  <a:gd name="T30" fmla="*/ 2008 w 2330"/>
                  <a:gd name="T31" fmla="*/ 150 h 2001"/>
                  <a:gd name="T32" fmla="*/ 1918 w 2330"/>
                  <a:gd name="T33" fmla="*/ 279 h 2001"/>
                  <a:gd name="T34" fmla="*/ 2163 w 2330"/>
                  <a:gd name="T35" fmla="*/ 189 h 2001"/>
                  <a:gd name="T36" fmla="*/ 2291 w 2330"/>
                  <a:gd name="T37" fmla="*/ 292 h 2001"/>
                  <a:gd name="T38" fmla="*/ 2304 w 2330"/>
                  <a:gd name="T39" fmla="*/ 485 h 2001"/>
                  <a:gd name="T40" fmla="*/ 2188 w 2330"/>
                  <a:gd name="T41" fmla="*/ 549 h 2001"/>
                  <a:gd name="T42" fmla="*/ 2317 w 2330"/>
                  <a:gd name="T43" fmla="*/ 690 h 2001"/>
                  <a:gd name="T44" fmla="*/ 2266 w 2330"/>
                  <a:gd name="T45" fmla="*/ 806 h 2001"/>
                  <a:gd name="T46" fmla="*/ 2034 w 2330"/>
                  <a:gd name="T47" fmla="*/ 819 h 2001"/>
                  <a:gd name="T48" fmla="*/ 2227 w 2330"/>
                  <a:gd name="T49" fmla="*/ 1025 h 2001"/>
                  <a:gd name="T50" fmla="*/ 1957 w 2330"/>
                  <a:gd name="T51" fmla="*/ 1102 h 2001"/>
                  <a:gd name="T52" fmla="*/ 1751 w 2330"/>
                  <a:gd name="T53" fmla="*/ 1128 h 2001"/>
                  <a:gd name="T54" fmla="*/ 1841 w 2330"/>
                  <a:gd name="T55" fmla="*/ 1308 h 2001"/>
                  <a:gd name="T56" fmla="*/ 1828 w 2330"/>
                  <a:gd name="T57" fmla="*/ 1410 h 2001"/>
                  <a:gd name="T58" fmla="*/ 1571 w 2330"/>
                  <a:gd name="T59" fmla="*/ 1578 h 2001"/>
                  <a:gd name="T60" fmla="*/ 1263 w 2330"/>
                  <a:gd name="T61" fmla="*/ 1500 h 2001"/>
                  <a:gd name="T62" fmla="*/ 1186 w 2330"/>
                  <a:gd name="T63" fmla="*/ 1590 h 2001"/>
                  <a:gd name="T64" fmla="*/ 1250 w 2330"/>
                  <a:gd name="T65" fmla="*/ 1693 h 2001"/>
                  <a:gd name="T66" fmla="*/ 1121 w 2330"/>
                  <a:gd name="T67" fmla="*/ 1706 h 2001"/>
                  <a:gd name="T68" fmla="*/ 1018 w 2330"/>
                  <a:gd name="T69" fmla="*/ 1745 h 2001"/>
                  <a:gd name="T70" fmla="*/ 916 w 2330"/>
                  <a:gd name="T71" fmla="*/ 1912 h 2001"/>
                  <a:gd name="T72" fmla="*/ 684 w 2330"/>
                  <a:gd name="T73" fmla="*/ 1860 h 2001"/>
                  <a:gd name="T74" fmla="*/ 568 w 2330"/>
                  <a:gd name="T75" fmla="*/ 1899 h 2001"/>
                  <a:gd name="T76" fmla="*/ 543 w 2330"/>
                  <a:gd name="T77" fmla="*/ 1770 h 2001"/>
                  <a:gd name="T78" fmla="*/ 401 w 2330"/>
                  <a:gd name="T79" fmla="*/ 1732 h 2001"/>
                  <a:gd name="T80" fmla="*/ 118 w 2330"/>
                  <a:gd name="T81" fmla="*/ 1963 h 2001"/>
                  <a:gd name="T82" fmla="*/ 41 w 2330"/>
                  <a:gd name="T83" fmla="*/ 1938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0" h="2001">
                    <a:moveTo>
                      <a:pt x="41" y="1938"/>
                    </a:moveTo>
                    <a:cubicBezTo>
                      <a:pt x="82" y="1904"/>
                      <a:pt x="301" y="1824"/>
                      <a:pt x="363" y="1758"/>
                    </a:cubicBezTo>
                    <a:cubicBezTo>
                      <a:pt x="425" y="1692"/>
                      <a:pt x="386" y="1627"/>
                      <a:pt x="414" y="1539"/>
                    </a:cubicBezTo>
                    <a:cubicBezTo>
                      <a:pt x="442" y="1451"/>
                      <a:pt x="491" y="1281"/>
                      <a:pt x="530" y="1230"/>
                    </a:cubicBezTo>
                    <a:cubicBezTo>
                      <a:pt x="569" y="1179"/>
                      <a:pt x="644" y="1283"/>
                      <a:pt x="646" y="1230"/>
                    </a:cubicBezTo>
                    <a:cubicBezTo>
                      <a:pt x="648" y="1177"/>
                      <a:pt x="541" y="984"/>
                      <a:pt x="543" y="909"/>
                    </a:cubicBezTo>
                    <a:cubicBezTo>
                      <a:pt x="545" y="834"/>
                      <a:pt x="609" y="780"/>
                      <a:pt x="658" y="780"/>
                    </a:cubicBezTo>
                    <a:cubicBezTo>
                      <a:pt x="707" y="780"/>
                      <a:pt x="793" y="969"/>
                      <a:pt x="838" y="909"/>
                    </a:cubicBezTo>
                    <a:cubicBezTo>
                      <a:pt x="883" y="849"/>
                      <a:pt x="881" y="525"/>
                      <a:pt x="928" y="420"/>
                    </a:cubicBezTo>
                    <a:cubicBezTo>
                      <a:pt x="975" y="315"/>
                      <a:pt x="1072" y="275"/>
                      <a:pt x="1121" y="279"/>
                    </a:cubicBezTo>
                    <a:cubicBezTo>
                      <a:pt x="1170" y="283"/>
                      <a:pt x="1177" y="476"/>
                      <a:pt x="1224" y="446"/>
                    </a:cubicBezTo>
                    <a:cubicBezTo>
                      <a:pt x="1271" y="416"/>
                      <a:pt x="1342" y="155"/>
                      <a:pt x="1404" y="99"/>
                    </a:cubicBezTo>
                    <a:cubicBezTo>
                      <a:pt x="1466" y="43"/>
                      <a:pt x="1560" y="95"/>
                      <a:pt x="1597" y="112"/>
                    </a:cubicBezTo>
                    <a:cubicBezTo>
                      <a:pt x="1634" y="129"/>
                      <a:pt x="1578" y="219"/>
                      <a:pt x="1623" y="202"/>
                    </a:cubicBezTo>
                    <a:cubicBezTo>
                      <a:pt x="1668" y="185"/>
                      <a:pt x="1803" y="18"/>
                      <a:pt x="1867" y="9"/>
                    </a:cubicBezTo>
                    <a:cubicBezTo>
                      <a:pt x="1931" y="0"/>
                      <a:pt x="2000" y="105"/>
                      <a:pt x="2008" y="150"/>
                    </a:cubicBezTo>
                    <a:cubicBezTo>
                      <a:pt x="2016" y="195"/>
                      <a:pt x="1892" y="273"/>
                      <a:pt x="1918" y="279"/>
                    </a:cubicBezTo>
                    <a:cubicBezTo>
                      <a:pt x="1944" y="285"/>
                      <a:pt x="2101" y="187"/>
                      <a:pt x="2163" y="189"/>
                    </a:cubicBezTo>
                    <a:cubicBezTo>
                      <a:pt x="2225" y="191"/>
                      <a:pt x="2268" y="243"/>
                      <a:pt x="2291" y="292"/>
                    </a:cubicBezTo>
                    <a:cubicBezTo>
                      <a:pt x="2314" y="341"/>
                      <a:pt x="2321" y="442"/>
                      <a:pt x="2304" y="485"/>
                    </a:cubicBezTo>
                    <a:cubicBezTo>
                      <a:pt x="2287" y="528"/>
                      <a:pt x="2186" y="515"/>
                      <a:pt x="2188" y="549"/>
                    </a:cubicBezTo>
                    <a:cubicBezTo>
                      <a:pt x="2190" y="583"/>
                      <a:pt x="2304" y="647"/>
                      <a:pt x="2317" y="690"/>
                    </a:cubicBezTo>
                    <a:cubicBezTo>
                      <a:pt x="2330" y="733"/>
                      <a:pt x="2313" y="784"/>
                      <a:pt x="2266" y="806"/>
                    </a:cubicBezTo>
                    <a:cubicBezTo>
                      <a:pt x="2219" y="828"/>
                      <a:pt x="2040" y="783"/>
                      <a:pt x="2034" y="819"/>
                    </a:cubicBezTo>
                    <a:cubicBezTo>
                      <a:pt x="2028" y="855"/>
                      <a:pt x="2240" y="978"/>
                      <a:pt x="2227" y="1025"/>
                    </a:cubicBezTo>
                    <a:cubicBezTo>
                      <a:pt x="2214" y="1072"/>
                      <a:pt x="2036" y="1085"/>
                      <a:pt x="1957" y="1102"/>
                    </a:cubicBezTo>
                    <a:cubicBezTo>
                      <a:pt x="1878" y="1119"/>
                      <a:pt x="1770" y="1094"/>
                      <a:pt x="1751" y="1128"/>
                    </a:cubicBezTo>
                    <a:cubicBezTo>
                      <a:pt x="1732" y="1162"/>
                      <a:pt x="1828" y="1261"/>
                      <a:pt x="1841" y="1308"/>
                    </a:cubicBezTo>
                    <a:cubicBezTo>
                      <a:pt x="1854" y="1355"/>
                      <a:pt x="1873" y="1365"/>
                      <a:pt x="1828" y="1410"/>
                    </a:cubicBezTo>
                    <a:cubicBezTo>
                      <a:pt x="1783" y="1455"/>
                      <a:pt x="1665" y="1563"/>
                      <a:pt x="1571" y="1578"/>
                    </a:cubicBezTo>
                    <a:cubicBezTo>
                      <a:pt x="1477" y="1593"/>
                      <a:pt x="1327" y="1498"/>
                      <a:pt x="1263" y="1500"/>
                    </a:cubicBezTo>
                    <a:cubicBezTo>
                      <a:pt x="1199" y="1502"/>
                      <a:pt x="1188" y="1558"/>
                      <a:pt x="1186" y="1590"/>
                    </a:cubicBezTo>
                    <a:cubicBezTo>
                      <a:pt x="1184" y="1622"/>
                      <a:pt x="1261" y="1674"/>
                      <a:pt x="1250" y="1693"/>
                    </a:cubicBezTo>
                    <a:cubicBezTo>
                      <a:pt x="1239" y="1712"/>
                      <a:pt x="1160" y="1697"/>
                      <a:pt x="1121" y="1706"/>
                    </a:cubicBezTo>
                    <a:cubicBezTo>
                      <a:pt x="1082" y="1715"/>
                      <a:pt x="1052" y="1711"/>
                      <a:pt x="1018" y="1745"/>
                    </a:cubicBezTo>
                    <a:cubicBezTo>
                      <a:pt x="984" y="1779"/>
                      <a:pt x="972" y="1893"/>
                      <a:pt x="916" y="1912"/>
                    </a:cubicBezTo>
                    <a:cubicBezTo>
                      <a:pt x="860" y="1931"/>
                      <a:pt x="742" y="1862"/>
                      <a:pt x="684" y="1860"/>
                    </a:cubicBezTo>
                    <a:cubicBezTo>
                      <a:pt x="626" y="1858"/>
                      <a:pt x="591" y="1914"/>
                      <a:pt x="568" y="1899"/>
                    </a:cubicBezTo>
                    <a:cubicBezTo>
                      <a:pt x="545" y="1884"/>
                      <a:pt x="571" y="1798"/>
                      <a:pt x="543" y="1770"/>
                    </a:cubicBezTo>
                    <a:cubicBezTo>
                      <a:pt x="515" y="1742"/>
                      <a:pt x="472" y="1700"/>
                      <a:pt x="401" y="1732"/>
                    </a:cubicBezTo>
                    <a:cubicBezTo>
                      <a:pt x="330" y="1764"/>
                      <a:pt x="178" y="1925"/>
                      <a:pt x="118" y="1963"/>
                    </a:cubicBezTo>
                    <a:cubicBezTo>
                      <a:pt x="58" y="2001"/>
                      <a:pt x="0" y="1972"/>
                      <a:pt x="41" y="19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11" name="Freeform 213"/>
            <p:cNvSpPr>
              <a:spLocks/>
            </p:cNvSpPr>
            <p:nvPr/>
          </p:nvSpPr>
          <p:spPr bwMode="auto">
            <a:xfrm>
              <a:off x="3028950" y="2684547"/>
              <a:ext cx="311150" cy="206375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12" name="Group 214"/>
            <p:cNvGrpSpPr>
              <a:grpSpLocks/>
            </p:cNvGrpSpPr>
            <p:nvPr/>
          </p:nvGrpSpPr>
          <p:grpSpPr bwMode="auto">
            <a:xfrm>
              <a:off x="2627313" y="2541672"/>
              <a:ext cx="814387" cy="349250"/>
              <a:chOff x="2511" y="5825"/>
              <a:chExt cx="1284" cy="551"/>
            </a:xfrm>
          </p:grpSpPr>
          <p:sp>
            <p:nvSpPr>
              <p:cNvPr id="2013" name="Freeform 215"/>
              <p:cNvSpPr>
                <a:spLocks/>
              </p:cNvSpPr>
              <p:nvPr/>
            </p:nvSpPr>
            <p:spPr bwMode="auto">
              <a:xfrm>
                <a:off x="2511" y="5825"/>
                <a:ext cx="1284" cy="551"/>
              </a:xfrm>
              <a:custGeom>
                <a:avLst/>
                <a:gdLst>
                  <a:gd name="T0" fmla="*/ 750 w 1284"/>
                  <a:gd name="T1" fmla="*/ 551 h 551"/>
                  <a:gd name="T2" fmla="*/ 720 w 1284"/>
                  <a:gd name="T3" fmla="*/ 527 h 551"/>
                  <a:gd name="T4" fmla="*/ 792 w 1284"/>
                  <a:gd name="T5" fmla="*/ 515 h 551"/>
                  <a:gd name="T6" fmla="*/ 666 w 1284"/>
                  <a:gd name="T7" fmla="*/ 503 h 551"/>
                  <a:gd name="T8" fmla="*/ 750 w 1284"/>
                  <a:gd name="T9" fmla="*/ 488 h 551"/>
                  <a:gd name="T10" fmla="*/ 732 w 1284"/>
                  <a:gd name="T11" fmla="*/ 491 h 551"/>
                  <a:gd name="T12" fmla="*/ 720 w 1284"/>
                  <a:gd name="T13" fmla="*/ 494 h 551"/>
                  <a:gd name="T14" fmla="*/ 654 w 1284"/>
                  <a:gd name="T15" fmla="*/ 506 h 551"/>
                  <a:gd name="T16" fmla="*/ 591 w 1284"/>
                  <a:gd name="T17" fmla="*/ 491 h 551"/>
                  <a:gd name="T18" fmla="*/ 627 w 1284"/>
                  <a:gd name="T19" fmla="*/ 494 h 551"/>
                  <a:gd name="T20" fmla="*/ 666 w 1284"/>
                  <a:gd name="T21" fmla="*/ 491 h 551"/>
                  <a:gd name="T22" fmla="*/ 651 w 1284"/>
                  <a:gd name="T23" fmla="*/ 476 h 551"/>
                  <a:gd name="T24" fmla="*/ 636 w 1284"/>
                  <a:gd name="T25" fmla="*/ 437 h 551"/>
                  <a:gd name="T26" fmla="*/ 633 w 1284"/>
                  <a:gd name="T27" fmla="*/ 398 h 551"/>
                  <a:gd name="T28" fmla="*/ 618 w 1284"/>
                  <a:gd name="T29" fmla="*/ 395 h 551"/>
                  <a:gd name="T30" fmla="*/ 570 w 1284"/>
                  <a:gd name="T31" fmla="*/ 380 h 551"/>
                  <a:gd name="T32" fmla="*/ 567 w 1284"/>
                  <a:gd name="T33" fmla="*/ 440 h 551"/>
                  <a:gd name="T34" fmla="*/ 651 w 1284"/>
                  <a:gd name="T35" fmla="*/ 446 h 551"/>
                  <a:gd name="T36" fmla="*/ 597 w 1284"/>
                  <a:gd name="T37" fmla="*/ 443 h 551"/>
                  <a:gd name="T38" fmla="*/ 609 w 1284"/>
                  <a:gd name="T39" fmla="*/ 458 h 551"/>
                  <a:gd name="T40" fmla="*/ 558 w 1284"/>
                  <a:gd name="T41" fmla="*/ 443 h 551"/>
                  <a:gd name="T42" fmla="*/ 567 w 1284"/>
                  <a:gd name="T43" fmla="*/ 431 h 551"/>
                  <a:gd name="T44" fmla="*/ 558 w 1284"/>
                  <a:gd name="T45" fmla="*/ 377 h 551"/>
                  <a:gd name="T46" fmla="*/ 531 w 1284"/>
                  <a:gd name="T47" fmla="*/ 374 h 551"/>
                  <a:gd name="T48" fmla="*/ 462 w 1284"/>
                  <a:gd name="T49" fmla="*/ 362 h 551"/>
                  <a:gd name="T50" fmla="*/ 426 w 1284"/>
                  <a:gd name="T51" fmla="*/ 338 h 551"/>
                  <a:gd name="T52" fmla="*/ 381 w 1284"/>
                  <a:gd name="T53" fmla="*/ 320 h 551"/>
                  <a:gd name="T54" fmla="*/ 258 w 1284"/>
                  <a:gd name="T55" fmla="*/ 326 h 551"/>
                  <a:gd name="T56" fmla="*/ 201 w 1284"/>
                  <a:gd name="T57" fmla="*/ 347 h 551"/>
                  <a:gd name="T58" fmla="*/ 87 w 1284"/>
                  <a:gd name="T59" fmla="*/ 374 h 551"/>
                  <a:gd name="T60" fmla="*/ 15 w 1284"/>
                  <a:gd name="T61" fmla="*/ 377 h 551"/>
                  <a:gd name="T62" fmla="*/ 0 w 1284"/>
                  <a:gd name="T63" fmla="*/ 353 h 551"/>
                  <a:gd name="T64" fmla="*/ 153 w 1284"/>
                  <a:gd name="T65" fmla="*/ 299 h 551"/>
                  <a:gd name="T66" fmla="*/ 195 w 1284"/>
                  <a:gd name="T67" fmla="*/ 296 h 551"/>
                  <a:gd name="T68" fmla="*/ 225 w 1284"/>
                  <a:gd name="T69" fmla="*/ 278 h 551"/>
                  <a:gd name="T70" fmla="*/ 189 w 1284"/>
                  <a:gd name="T71" fmla="*/ 251 h 551"/>
                  <a:gd name="T72" fmla="*/ 81 w 1284"/>
                  <a:gd name="T73" fmla="*/ 233 h 551"/>
                  <a:gd name="T74" fmla="*/ 129 w 1284"/>
                  <a:gd name="T75" fmla="*/ 224 h 551"/>
                  <a:gd name="T76" fmla="*/ 252 w 1284"/>
                  <a:gd name="T77" fmla="*/ 206 h 551"/>
                  <a:gd name="T78" fmla="*/ 459 w 1284"/>
                  <a:gd name="T79" fmla="*/ 158 h 551"/>
                  <a:gd name="T80" fmla="*/ 561 w 1284"/>
                  <a:gd name="T81" fmla="*/ 122 h 551"/>
                  <a:gd name="T82" fmla="*/ 639 w 1284"/>
                  <a:gd name="T83" fmla="*/ 95 h 551"/>
                  <a:gd name="T84" fmla="*/ 729 w 1284"/>
                  <a:gd name="T85" fmla="*/ 77 h 551"/>
                  <a:gd name="T86" fmla="*/ 840 w 1284"/>
                  <a:gd name="T87" fmla="*/ 65 h 551"/>
                  <a:gd name="T88" fmla="*/ 903 w 1284"/>
                  <a:gd name="T89" fmla="*/ 38 h 551"/>
                  <a:gd name="T90" fmla="*/ 1005 w 1284"/>
                  <a:gd name="T91" fmla="*/ 5 h 551"/>
                  <a:gd name="T92" fmla="*/ 1095 w 1284"/>
                  <a:gd name="T93" fmla="*/ 8 h 551"/>
                  <a:gd name="T94" fmla="*/ 1146 w 1284"/>
                  <a:gd name="T95" fmla="*/ 35 h 551"/>
                  <a:gd name="T96" fmla="*/ 1170 w 1284"/>
                  <a:gd name="T97" fmla="*/ 68 h 551"/>
                  <a:gd name="T98" fmla="*/ 1224 w 1284"/>
                  <a:gd name="T99" fmla="*/ 83 h 551"/>
                  <a:gd name="T100" fmla="*/ 1263 w 1284"/>
                  <a:gd name="T101" fmla="*/ 95 h 551"/>
                  <a:gd name="T102" fmla="*/ 1284 w 1284"/>
                  <a:gd name="T103" fmla="*/ 110 h 551"/>
                  <a:gd name="T104" fmla="*/ 1209 w 1284"/>
                  <a:gd name="T105" fmla="*/ 101 h 551"/>
                  <a:gd name="T106" fmla="*/ 1167 w 1284"/>
                  <a:gd name="T107" fmla="*/ 110 h 551"/>
                  <a:gd name="T108" fmla="*/ 1104 w 1284"/>
                  <a:gd name="T109" fmla="*/ 137 h 551"/>
                  <a:gd name="T110" fmla="*/ 1026 w 1284"/>
                  <a:gd name="T111" fmla="*/ 167 h 551"/>
                  <a:gd name="T112" fmla="*/ 942 w 1284"/>
                  <a:gd name="T113" fmla="*/ 260 h 551"/>
                  <a:gd name="T114" fmla="*/ 902 w 1284"/>
                  <a:gd name="T115" fmla="*/ 313 h 551"/>
                  <a:gd name="T116" fmla="*/ 848 w 1284"/>
                  <a:gd name="T117" fmla="*/ 355 h 551"/>
                  <a:gd name="T118" fmla="*/ 756 w 1284"/>
                  <a:gd name="T119" fmla="*/ 371 h 551"/>
                  <a:gd name="T120" fmla="*/ 660 w 1284"/>
                  <a:gd name="T121" fmla="*/ 404 h 551"/>
                  <a:gd name="T122" fmla="*/ 639 w 1284"/>
                  <a:gd name="T123" fmla="*/ 404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84" h="551">
                    <a:moveTo>
                      <a:pt x="750" y="551"/>
                    </a:moveTo>
                    <a:cubicBezTo>
                      <a:pt x="745" y="536"/>
                      <a:pt x="733" y="531"/>
                      <a:pt x="720" y="527"/>
                    </a:cubicBezTo>
                    <a:cubicBezTo>
                      <a:pt x="744" y="519"/>
                      <a:pt x="767" y="519"/>
                      <a:pt x="792" y="515"/>
                    </a:cubicBezTo>
                    <a:cubicBezTo>
                      <a:pt x="750" y="510"/>
                      <a:pt x="708" y="507"/>
                      <a:pt x="666" y="503"/>
                    </a:cubicBezTo>
                    <a:cubicBezTo>
                      <a:pt x="693" y="494"/>
                      <a:pt x="722" y="488"/>
                      <a:pt x="750" y="488"/>
                    </a:cubicBezTo>
                    <a:cubicBezTo>
                      <a:pt x="756" y="488"/>
                      <a:pt x="738" y="490"/>
                      <a:pt x="732" y="491"/>
                    </a:cubicBezTo>
                    <a:cubicBezTo>
                      <a:pt x="728" y="492"/>
                      <a:pt x="724" y="493"/>
                      <a:pt x="720" y="494"/>
                    </a:cubicBezTo>
                    <a:cubicBezTo>
                      <a:pt x="698" y="500"/>
                      <a:pt x="676" y="502"/>
                      <a:pt x="654" y="506"/>
                    </a:cubicBezTo>
                    <a:cubicBezTo>
                      <a:pt x="623" y="503"/>
                      <a:pt x="617" y="500"/>
                      <a:pt x="591" y="491"/>
                    </a:cubicBezTo>
                    <a:cubicBezTo>
                      <a:pt x="606" y="487"/>
                      <a:pt x="612" y="491"/>
                      <a:pt x="627" y="494"/>
                    </a:cubicBezTo>
                    <a:cubicBezTo>
                      <a:pt x="640" y="503"/>
                      <a:pt x="694" y="510"/>
                      <a:pt x="666" y="491"/>
                    </a:cubicBezTo>
                    <a:cubicBezTo>
                      <a:pt x="650" y="467"/>
                      <a:pt x="671" y="496"/>
                      <a:pt x="651" y="476"/>
                    </a:cubicBezTo>
                    <a:cubicBezTo>
                      <a:pt x="641" y="466"/>
                      <a:pt x="639" y="450"/>
                      <a:pt x="636" y="437"/>
                    </a:cubicBezTo>
                    <a:cubicBezTo>
                      <a:pt x="635" y="424"/>
                      <a:pt x="638" y="410"/>
                      <a:pt x="633" y="398"/>
                    </a:cubicBezTo>
                    <a:cubicBezTo>
                      <a:pt x="631" y="393"/>
                      <a:pt x="623" y="396"/>
                      <a:pt x="618" y="395"/>
                    </a:cubicBezTo>
                    <a:cubicBezTo>
                      <a:pt x="602" y="391"/>
                      <a:pt x="586" y="385"/>
                      <a:pt x="570" y="380"/>
                    </a:cubicBezTo>
                    <a:cubicBezTo>
                      <a:pt x="569" y="400"/>
                      <a:pt x="551" y="429"/>
                      <a:pt x="567" y="440"/>
                    </a:cubicBezTo>
                    <a:cubicBezTo>
                      <a:pt x="601" y="464"/>
                      <a:pt x="696" y="431"/>
                      <a:pt x="651" y="446"/>
                    </a:cubicBezTo>
                    <a:cubicBezTo>
                      <a:pt x="633" y="445"/>
                      <a:pt x="615" y="441"/>
                      <a:pt x="597" y="443"/>
                    </a:cubicBezTo>
                    <a:cubicBezTo>
                      <a:pt x="585" y="444"/>
                      <a:pt x="616" y="463"/>
                      <a:pt x="609" y="458"/>
                    </a:cubicBezTo>
                    <a:cubicBezTo>
                      <a:pt x="594" y="448"/>
                      <a:pt x="576" y="446"/>
                      <a:pt x="558" y="443"/>
                    </a:cubicBezTo>
                    <a:cubicBezTo>
                      <a:pt x="540" y="431"/>
                      <a:pt x="507" y="436"/>
                      <a:pt x="567" y="431"/>
                    </a:cubicBezTo>
                    <a:cubicBezTo>
                      <a:pt x="567" y="429"/>
                      <a:pt x="561" y="379"/>
                      <a:pt x="558" y="377"/>
                    </a:cubicBezTo>
                    <a:cubicBezTo>
                      <a:pt x="551" y="371"/>
                      <a:pt x="540" y="375"/>
                      <a:pt x="531" y="374"/>
                    </a:cubicBezTo>
                    <a:cubicBezTo>
                      <a:pt x="502" y="369"/>
                      <a:pt x="491" y="368"/>
                      <a:pt x="462" y="362"/>
                    </a:cubicBezTo>
                    <a:cubicBezTo>
                      <a:pt x="456" y="358"/>
                      <a:pt x="436" y="344"/>
                      <a:pt x="426" y="338"/>
                    </a:cubicBezTo>
                    <a:cubicBezTo>
                      <a:pt x="416" y="332"/>
                      <a:pt x="385" y="320"/>
                      <a:pt x="381" y="320"/>
                    </a:cubicBezTo>
                    <a:cubicBezTo>
                      <a:pt x="377" y="320"/>
                      <a:pt x="272" y="324"/>
                      <a:pt x="258" y="326"/>
                    </a:cubicBezTo>
                    <a:cubicBezTo>
                      <a:pt x="239" y="329"/>
                      <a:pt x="218" y="339"/>
                      <a:pt x="201" y="347"/>
                    </a:cubicBezTo>
                    <a:cubicBezTo>
                      <a:pt x="169" y="363"/>
                      <a:pt x="122" y="369"/>
                      <a:pt x="87" y="374"/>
                    </a:cubicBezTo>
                    <a:cubicBezTo>
                      <a:pt x="62" y="382"/>
                      <a:pt x="42" y="379"/>
                      <a:pt x="15" y="377"/>
                    </a:cubicBezTo>
                    <a:cubicBezTo>
                      <a:pt x="2" y="373"/>
                      <a:pt x="4" y="365"/>
                      <a:pt x="0" y="353"/>
                    </a:cubicBezTo>
                    <a:cubicBezTo>
                      <a:pt x="22" y="320"/>
                      <a:pt x="120" y="303"/>
                      <a:pt x="153" y="299"/>
                    </a:cubicBezTo>
                    <a:cubicBezTo>
                      <a:pt x="167" y="294"/>
                      <a:pt x="180" y="300"/>
                      <a:pt x="195" y="296"/>
                    </a:cubicBezTo>
                    <a:cubicBezTo>
                      <a:pt x="203" y="284"/>
                      <a:pt x="213" y="284"/>
                      <a:pt x="225" y="278"/>
                    </a:cubicBezTo>
                    <a:lnTo>
                      <a:pt x="189" y="251"/>
                    </a:lnTo>
                    <a:lnTo>
                      <a:pt x="81" y="233"/>
                    </a:lnTo>
                    <a:lnTo>
                      <a:pt x="129" y="224"/>
                    </a:lnTo>
                    <a:lnTo>
                      <a:pt x="252" y="206"/>
                    </a:lnTo>
                    <a:lnTo>
                      <a:pt x="459" y="158"/>
                    </a:lnTo>
                    <a:lnTo>
                      <a:pt x="561" y="122"/>
                    </a:lnTo>
                    <a:lnTo>
                      <a:pt x="639" y="95"/>
                    </a:lnTo>
                    <a:lnTo>
                      <a:pt x="729" y="77"/>
                    </a:lnTo>
                    <a:lnTo>
                      <a:pt x="840" y="65"/>
                    </a:lnTo>
                    <a:lnTo>
                      <a:pt x="903" y="38"/>
                    </a:lnTo>
                    <a:cubicBezTo>
                      <a:pt x="930" y="28"/>
                      <a:pt x="973" y="10"/>
                      <a:pt x="1005" y="5"/>
                    </a:cubicBezTo>
                    <a:cubicBezTo>
                      <a:pt x="1037" y="0"/>
                      <a:pt x="1072" y="3"/>
                      <a:pt x="1095" y="8"/>
                    </a:cubicBezTo>
                    <a:cubicBezTo>
                      <a:pt x="1118" y="13"/>
                      <a:pt x="1134" y="25"/>
                      <a:pt x="1146" y="35"/>
                    </a:cubicBezTo>
                    <a:lnTo>
                      <a:pt x="1170" y="68"/>
                    </a:lnTo>
                    <a:lnTo>
                      <a:pt x="1224" y="83"/>
                    </a:lnTo>
                    <a:lnTo>
                      <a:pt x="1263" y="95"/>
                    </a:lnTo>
                    <a:lnTo>
                      <a:pt x="1284" y="110"/>
                    </a:lnTo>
                    <a:cubicBezTo>
                      <a:pt x="1213" y="101"/>
                      <a:pt x="1238" y="101"/>
                      <a:pt x="1209" y="101"/>
                    </a:cubicBezTo>
                    <a:lnTo>
                      <a:pt x="1167" y="110"/>
                    </a:lnTo>
                    <a:cubicBezTo>
                      <a:pt x="1150" y="116"/>
                      <a:pt x="1127" y="128"/>
                      <a:pt x="1104" y="137"/>
                    </a:cubicBezTo>
                    <a:cubicBezTo>
                      <a:pt x="1081" y="146"/>
                      <a:pt x="1053" y="146"/>
                      <a:pt x="1026" y="167"/>
                    </a:cubicBezTo>
                    <a:cubicBezTo>
                      <a:pt x="999" y="188"/>
                      <a:pt x="963" y="236"/>
                      <a:pt x="942" y="260"/>
                    </a:cubicBezTo>
                    <a:cubicBezTo>
                      <a:pt x="921" y="284"/>
                      <a:pt x="918" y="297"/>
                      <a:pt x="902" y="313"/>
                    </a:cubicBezTo>
                    <a:cubicBezTo>
                      <a:pt x="887" y="327"/>
                      <a:pt x="871" y="344"/>
                      <a:pt x="848" y="355"/>
                    </a:cubicBezTo>
                    <a:cubicBezTo>
                      <a:pt x="825" y="366"/>
                      <a:pt x="788" y="361"/>
                      <a:pt x="756" y="371"/>
                    </a:cubicBezTo>
                    <a:lnTo>
                      <a:pt x="660" y="404"/>
                    </a:lnTo>
                    <a:lnTo>
                      <a:pt x="639" y="404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4" name="Oval 216"/>
              <p:cNvSpPr>
                <a:spLocks noChangeAspect="1" noChangeArrowheads="1"/>
              </p:cNvSpPr>
              <p:nvPr/>
            </p:nvSpPr>
            <p:spPr bwMode="auto">
              <a:xfrm>
                <a:off x="3548" y="5850"/>
                <a:ext cx="62" cy="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15" name="Group 46"/>
            <p:cNvGrpSpPr>
              <a:grpSpLocks/>
            </p:cNvGrpSpPr>
            <p:nvPr/>
          </p:nvGrpSpPr>
          <p:grpSpPr bwMode="auto">
            <a:xfrm flipH="1">
              <a:off x="581025" y="2743021"/>
              <a:ext cx="1412875" cy="931863"/>
              <a:chOff x="3009" y="6441"/>
              <a:chExt cx="2109" cy="1327"/>
            </a:xfrm>
          </p:grpSpPr>
          <p:sp>
            <p:nvSpPr>
              <p:cNvPr id="2016" name="Freeform 47"/>
              <p:cNvSpPr>
                <a:spLocks/>
              </p:cNvSpPr>
              <p:nvPr/>
            </p:nvSpPr>
            <p:spPr bwMode="auto">
              <a:xfrm>
                <a:off x="3009" y="6441"/>
                <a:ext cx="2109" cy="1327"/>
              </a:xfrm>
              <a:custGeom>
                <a:avLst/>
                <a:gdLst>
                  <a:gd name="T0" fmla="*/ 267 w 2109"/>
                  <a:gd name="T1" fmla="*/ 471 h 1327"/>
                  <a:gd name="T2" fmla="*/ 177 w 2109"/>
                  <a:gd name="T3" fmla="*/ 480 h 1327"/>
                  <a:gd name="T4" fmla="*/ 87 w 2109"/>
                  <a:gd name="T5" fmla="*/ 423 h 1327"/>
                  <a:gd name="T6" fmla="*/ 138 w 2109"/>
                  <a:gd name="T7" fmla="*/ 315 h 1327"/>
                  <a:gd name="T8" fmla="*/ 126 w 2109"/>
                  <a:gd name="T9" fmla="*/ 222 h 1327"/>
                  <a:gd name="T10" fmla="*/ 18 w 2109"/>
                  <a:gd name="T11" fmla="*/ 183 h 1327"/>
                  <a:gd name="T12" fmla="*/ 93 w 2109"/>
                  <a:gd name="T13" fmla="*/ 123 h 1327"/>
                  <a:gd name="T14" fmla="*/ 162 w 2109"/>
                  <a:gd name="T15" fmla="*/ 120 h 1327"/>
                  <a:gd name="T16" fmla="*/ 51 w 2109"/>
                  <a:gd name="T17" fmla="*/ 72 h 1327"/>
                  <a:gd name="T18" fmla="*/ 117 w 2109"/>
                  <a:gd name="T19" fmla="*/ 18 h 1327"/>
                  <a:gd name="T20" fmla="*/ 138 w 2109"/>
                  <a:gd name="T21" fmla="*/ 81 h 1327"/>
                  <a:gd name="T22" fmla="*/ 276 w 2109"/>
                  <a:gd name="T23" fmla="*/ 45 h 1327"/>
                  <a:gd name="T24" fmla="*/ 351 w 2109"/>
                  <a:gd name="T25" fmla="*/ 84 h 1327"/>
                  <a:gd name="T26" fmla="*/ 426 w 2109"/>
                  <a:gd name="T27" fmla="*/ 141 h 1327"/>
                  <a:gd name="T28" fmla="*/ 414 w 2109"/>
                  <a:gd name="T29" fmla="*/ 141 h 1327"/>
                  <a:gd name="T30" fmla="*/ 345 w 2109"/>
                  <a:gd name="T31" fmla="*/ 105 h 1327"/>
                  <a:gd name="T32" fmla="*/ 426 w 2109"/>
                  <a:gd name="T33" fmla="*/ 138 h 1327"/>
                  <a:gd name="T34" fmla="*/ 546 w 2109"/>
                  <a:gd name="T35" fmla="*/ 129 h 1327"/>
                  <a:gd name="T36" fmla="*/ 795 w 2109"/>
                  <a:gd name="T37" fmla="*/ 168 h 1327"/>
                  <a:gd name="T38" fmla="*/ 1482 w 2109"/>
                  <a:gd name="T39" fmla="*/ 177 h 1327"/>
                  <a:gd name="T40" fmla="*/ 1716 w 2109"/>
                  <a:gd name="T41" fmla="*/ 144 h 1327"/>
                  <a:gd name="T42" fmla="*/ 2037 w 2109"/>
                  <a:gd name="T43" fmla="*/ 285 h 1327"/>
                  <a:gd name="T44" fmla="*/ 2091 w 2109"/>
                  <a:gd name="T45" fmla="*/ 756 h 1327"/>
                  <a:gd name="T46" fmla="*/ 2094 w 2109"/>
                  <a:gd name="T47" fmla="*/ 1086 h 1327"/>
                  <a:gd name="T48" fmla="*/ 2085 w 2109"/>
                  <a:gd name="T49" fmla="*/ 1047 h 1327"/>
                  <a:gd name="T50" fmla="*/ 2070 w 2109"/>
                  <a:gd name="T51" fmla="*/ 951 h 1327"/>
                  <a:gd name="T52" fmla="*/ 2064 w 2109"/>
                  <a:gd name="T53" fmla="*/ 1131 h 1327"/>
                  <a:gd name="T54" fmla="*/ 2031 w 2109"/>
                  <a:gd name="T55" fmla="*/ 1029 h 1327"/>
                  <a:gd name="T56" fmla="*/ 2007 w 2109"/>
                  <a:gd name="T57" fmla="*/ 990 h 1327"/>
                  <a:gd name="T58" fmla="*/ 1998 w 2109"/>
                  <a:gd name="T59" fmla="*/ 780 h 1327"/>
                  <a:gd name="T60" fmla="*/ 2001 w 2109"/>
                  <a:gd name="T61" fmla="*/ 549 h 1327"/>
                  <a:gd name="T62" fmla="*/ 1935 w 2109"/>
                  <a:gd name="T63" fmla="*/ 645 h 1327"/>
                  <a:gd name="T64" fmla="*/ 1971 w 2109"/>
                  <a:gd name="T65" fmla="*/ 948 h 1327"/>
                  <a:gd name="T66" fmla="*/ 1941 w 2109"/>
                  <a:gd name="T67" fmla="*/ 1209 h 1327"/>
                  <a:gd name="T68" fmla="*/ 1881 w 2109"/>
                  <a:gd name="T69" fmla="*/ 1281 h 1327"/>
                  <a:gd name="T70" fmla="*/ 1875 w 2109"/>
                  <a:gd name="T71" fmla="*/ 1296 h 1327"/>
                  <a:gd name="T72" fmla="*/ 1734 w 2109"/>
                  <a:gd name="T73" fmla="*/ 1308 h 1327"/>
                  <a:gd name="T74" fmla="*/ 1839 w 2109"/>
                  <a:gd name="T75" fmla="*/ 1029 h 1327"/>
                  <a:gd name="T76" fmla="*/ 1755 w 2109"/>
                  <a:gd name="T77" fmla="*/ 837 h 1327"/>
                  <a:gd name="T78" fmla="*/ 1722 w 2109"/>
                  <a:gd name="T79" fmla="*/ 861 h 1327"/>
                  <a:gd name="T80" fmla="*/ 1686 w 2109"/>
                  <a:gd name="T81" fmla="*/ 810 h 1327"/>
                  <a:gd name="T82" fmla="*/ 1665 w 2109"/>
                  <a:gd name="T83" fmla="*/ 819 h 1327"/>
                  <a:gd name="T84" fmla="*/ 1566 w 2109"/>
                  <a:gd name="T85" fmla="*/ 780 h 1327"/>
                  <a:gd name="T86" fmla="*/ 1542 w 2109"/>
                  <a:gd name="T87" fmla="*/ 753 h 1327"/>
                  <a:gd name="T88" fmla="*/ 1392 w 2109"/>
                  <a:gd name="T89" fmla="*/ 849 h 1327"/>
                  <a:gd name="T90" fmla="*/ 1185 w 2109"/>
                  <a:gd name="T91" fmla="*/ 840 h 1327"/>
                  <a:gd name="T92" fmla="*/ 936 w 2109"/>
                  <a:gd name="T93" fmla="*/ 807 h 1327"/>
                  <a:gd name="T94" fmla="*/ 834 w 2109"/>
                  <a:gd name="T95" fmla="*/ 840 h 1327"/>
                  <a:gd name="T96" fmla="*/ 834 w 2109"/>
                  <a:gd name="T97" fmla="*/ 1002 h 1327"/>
                  <a:gd name="T98" fmla="*/ 834 w 2109"/>
                  <a:gd name="T99" fmla="*/ 1182 h 1327"/>
                  <a:gd name="T100" fmla="*/ 810 w 2109"/>
                  <a:gd name="T101" fmla="*/ 1260 h 1327"/>
                  <a:gd name="T102" fmla="*/ 672 w 2109"/>
                  <a:gd name="T103" fmla="*/ 1290 h 1327"/>
                  <a:gd name="T104" fmla="*/ 759 w 2109"/>
                  <a:gd name="T105" fmla="*/ 1170 h 1327"/>
                  <a:gd name="T106" fmla="*/ 759 w 2109"/>
                  <a:gd name="T107" fmla="*/ 1071 h 1327"/>
                  <a:gd name="T108" fmla="*/ 729 w 2109"/>
                  <a:gd name="T109" fmla="*/ 1203 h 1327"/>
                  <a:gd name="T110" fmla="*/ 636 w 2109"/>
                  <a:gd name="T111" fmla="*/ 1269 h 1327"/>
                  <a:gd name="T112" fmla="*/ 672 w 2109"/>
                  <a:gd name="T113" fmla="*/ 1143 h 1327"/>
                  <a:gd name="T114" fmla="*/ 657 w 2109"/>
                  <a:gd name="T115" fmla="*/ 864 h 1327"/>
                  <a:gd name="T116" fmla="*/ 489 w 2109"/>
                  <a:gd name="T117" fmla="*/ 723 h 1327"/>
                  <a:gd name="T118" fmla="*/ 384 w 2109"/>
                  <a:gd name="T119" fmla="*/ 534 h 1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09" h="1327">
                    <a:moveTo>
                      <a:pt x="357" y="516"/>
                    </a:moveTo>
                    <a:cubicBezTo>
                      <a:pt x="345" y="506"/>
                      <a:pt x="324" y="481"/>
                      <a:pt x="309" y="474"/>
                    </a:cubicBezTo>
                    <a:cubicBezTo>
                      <a:pt x="294" y="467"/>
                      <a:pt x="277" y="470"/>
                      <a:pt x="267" y="471"/>
                    </a:cubicBezTo>
                    <a:cubicBezTo>
                      <a:pt x="257" y="472"/>
                      <a:pt x="255" y="482"/>
                      <a:pt x="246" y="483"/>
                    </a:cubicBezTo>
                    <a:cubicBezTo>
                      <a:pt x="237" y="484"/>
                      <a:pt x="224" y="480"/>
                      <a:pt x="213" y="480"/>
                    </a:cubicBezTo>
                    <a:cubicBezTo>
                      <a:pt x="202" y="480"/>
                      <a:pt x="189" y="480"/>
                      <a:pt x="177" y="480"/>
                    </a:cubicBezTo>
                    <a:cubicBezTo>
                      <a:pt x="165" y="480"/>
                      <a:pt x="150" y="485"/>
                      <a:pt x="138" y="483"/>
                    </a:cubicBezTo>
                    <a:cubicBezTo>
                      <a:pt x="126" y="481"/>
                      <a:pt x="113" y="475"/>
                      <a:pt x="105" y="465"/>
                    </a:cubicBezTo>
                    <a:cubicBezTo>
                      <a:pt x="97" y="455"/>
                      <a:pt x="87" y="439"/>
                      <a:pt x="87" y="423"/>
                    </a:cubicBezTo>
                    <a:cubicBezTo>
                      <a:pt x="87" y="407"/>
                      <a:pt x="94" y="379"/>
                      <a:pt x="102" y="366"/>
                    </a:cubicBezTo>
                    <a:cubicBezTo>
                      <a:pt x="110" y="353"/>
                      <a:pt x="129" y="353"/>
                      <a:pt x="135" y="345"/>
                    </a:cubicBezTo>
                    <a:cubicBezTo>
                      <a:pt x="141" y="337"/>
                      <a:pt x="139" y="327"/>
                      <a:pt x="138" y="315"/>
                    </a:cubicBezTo>
                    <a:cubicBezTo>
                      <a:pt x="137" y="303"/>
                      <a:pt x="131" y="282"/>
                      <a:pt x="129" y="270"/>
                    </a:cubicBezTo>
                    <a:cubicBezTo>
                      <a:pt x="127" y="258"/>
                      <a:pt x="127" y="248"/>
                      <a:pt x="126" y="240"/>
                    </a:cubicBezTo>
                    <a:cubicBezTo>
                      <a:pt x="125" y="232"/>
                      <a:pt x="133" y="226"/>
                      <a:pt x="126" y="222"/>
                    </a:cubicBezTo>
                    <a:cubicBezTo>
                      <a:pt x="119" y="218"/>
                      <a:pt x="93" y="217"/>
                      <a:pt x="81" y="216"/>
                    </a:cubicBezTo>
                    <a:cubicBezTo>
                      <a:pt x="69" y="215"/>
                      <a:pt x="61" y="218"/>
                      <a:pt x="51" y="213"/>
                    </a:cubicBezTo>
                    <a:cubicBezTo>
                      <a:pt x="41" y="208"/>
                      <a:pt x="26" y="195"/>
                      <a:pt x="18" y="183"/>
                    </a:cubicBezTo>
                    <a:cubicBezTo>
                      <a:pt x="10" y="171"/>
                      <a:pt x="0" y="151"/>
                      <a:pt x="3" y="141"/>
                    </a:cubicBezTo>
                    <a:cubicBezTo>
                      <a:pt x="6" y="131"/>
                      <a:pt x="21" y="126"/>
                      <a:pt x="36" y="123"/>
                    </a:cubicBezTo>
                    <a:cubicBezTo>
                      <a:pt x="51" y="120"/>
                      <a:pt x="75" y="119"/>
                      <a:pt x="93" y="123"/>
                    </a:cubicBezTo>
                    <a:cubicBezTo>
                      <a:pt x="111" y="127"/>
                      <a:pt x="132" y="140"/>
                      <a:pt x="144" y="144"/>
                    </a:cubicBezTo>
                    <a:cubicBezTo>
                      <a:pt x="156" y="148"/>
                      <a:pt x="162" y="151"/>
                      <a:pt x="165" y="147"/>
                    </a:cubicBezTo>
                    <a:cubicBezTo>
                      <a:pt x="168" y="143"/>
                      <a:pt x="169" y="126"/>
                      <a:pt x="162" y="120"/>
                    </a:cubicBezTo>
                    <a:cubicBezTo>
                      <a:pt x="155" y="114"/>
                      <a:pt x="136" y="114"/>
                      <a:pt x="123" y="111"/>
                    </a:cubicBezTo>
                    <a:cubicBezTo>
                      <a:pt x="110" y="108"/>
                      <a:pt x="93" y="108"/>
                      <a:pt x="81" y="102"/>
                    </a:cubicBezTo>
                    <a:cubicBezTo>
                      <a:pt x="69" y="96"/>
                      <a:pt x="53" y="86"/>
                      <a:pt x="51" y="72"/>
                    </a:cubicBezTo>
                    <a:cubicBezTo>
                      <a:pt x="49" y="58"/>
                      <a:pt x="55" y="30"/>
                      <a:pt x="69" y="18"/>
                    </a:cubicBezTo>
                    <a:cubicBezTo>
                      <a:pt x="83" y="6"/>
                      <a:pt x="127" y="0"/>
                      <a:pt x="135" y="0"/>
                    </a:cubicBezTo>
                    <a:cubicBezTo>
                      <a:pt x="143" y="0"/>
                      <a:pt x="125" y="11"/>
                      <a:pt x="117" y="18"/>
                    </a:cubicBezTo>
                    <a:cubicBezTo>
                      <a:pt x="109" y="25"/>
                      <a:pt x="88" y="33"/>
                      <a:pt x="84" y="42"/>
                    </a:cubicBezTo>
                    <a:cubicBezTo>
                      <a:pt x="80" y="51"/>
                      <a:pt x="87" y="66"/>
                      <a:pt x="96" y="72"/>
                    </a:cubicBezTo>
                    <a:cubicBezTo>
                      <a:pt x="105" y="78"/>
                      <a:pt x="127" y="79"/>
                      <a:pt x="138" y="81"/>
                    </a:cubicBezTo>
                    <a:cubicBezTo>
                      <a:pt x="149" y="83"/>
                      <a:pt x="151" y="85"/>
                      <a:pt x="162" y="81"/>
                    </a:cubicBezTo>
                    <a:cubicBezTo>
                      <a:pt x="173" y="77"/>
                      <a:pt x="188" y="63"/>
                      <a:pt x="207" y="57"/>
                    </a:cubicBezTo>
                    <a:cubicBezTo>
                      <a:pt x="226" y="51"/>
                      <a:pt x="260" y="45"/>
                      <a:pt x="276" y="45"/>
                    </a:cubicBezTo>
                    <a:cubicBezTo>
                      <a:pt x="292" y="45"/>
                      <a:pt x="296" y="50"/>
                      <a:pt x="303" y="54"/>
                    </a:cubicBezTo>
                    <a:cubicBezTo>
                      <a:pt x="310" y="58"/>
                      <a:pt x="310" y="67"/>
                      <a:pt x="318" y="72"/>
                    </a:cubicBezTo>
                    <a:cubicBezTo>
                      <a:pt x="326" y="77"/>
                      <a:pt x="337" y="82"/>
                      <a:pt x="351" y="84"/>
                    </a:cubicBezTo>
                    <a:cubicBezTo>
                      <a:pt x="365" y="86"/>
                      <a:pt x="390" y="82"/>
                      <a:pt x="402" y="84"/>
                    </a:cubicBezTo>
                    <a:cubicBezTo>
                      <a:pt x="414" y="86"/>
                      <a:pt x="422" y="90"/>
                      <a:pt x="426" y="99"/>
                    </a:cubicBezTo>
                    <a:cubicBezTo>
                      <a:pt x="430" y="108"/>
                      <a:pt x="437" y="131"/>
                      <a:pt x="426" y="141"/>
                    </a:cubicBezTo>
                    <a:cubicBezTo>
                      <a:pt x="415" y="151"/>
                      <a:pt x="377" y="157"/>
                      <a:pt x="363" y="159"/>
                    </a:cubicBezTo>
                    <a:cubicBezTo>
                      <a:pt x="349" y="161"/>
                      <a:pt x="331" y="159"/>
                      <a:pt x="339" y="156"/>
                    </a:cubicBezTo>
                    <a:cubicBezTo>
                      <a:pt x="347" y="153"/>
                      <a:pt x="405" y="145"/>
                      <a:pt x="414" y="141"/>
                    </a:cubicBezTo>
                    <a:cubicBezTo>
                      <a:pt x="423" y="137"/>
                      <a:pt x="398" y="137"/>
                      <a:pt x="396" y="132"/>
                    </a:cubicBezTo>
                    <a:cubicBezTo>
                      <a:pt x="394" y="127"/>
                      <a:pt x="410" y="112"/>
                      <a:pt x="402" y="108"/>
                    </a:cubicBezTo>
                    <a:cubicBezTo>
                      <a:pt x="394" y="104"/>
                      <a:pt x="351" y="104"/>
                      <a:pt x="345" y="105"/>
                    </a:cubicBezTo>
                    <a:cubicBezTo>
                      <a:pt x="339" y="106"/>
                      <a:pt x="360" y="111"/>
                      <a:pt x="366" y="114"/>
                    </a:cubicBezTo>
                    <a:cubicBezTo>
                      <a:pt x="372" y="117"/>
                      <a:pt x="374" y="122"/>
                      <a:pt x="384" y="126"/>
                    </a:cubicBezTo>
                    <a:cubicBezTo>
                      <a:pt x="394" y="130"/>
                      <a:pt x="409" y="144"/>
                      <a:pt x="426" y="138"/>
                    </a:cubicBezTo>
                    <a:cubicBezTo>
                      <a:pt x="443" y="132"/>
                      <a:pt x="467" y="97"/>
                      <a:pt x="486" y="87"/>
                    </a:cubicBezTo>
                    <a:cubicBezTo>
                      <a:pt x="505" y="77"/>
                      <a:pt x="527" y="71"/>
                      <a:pt x="537" y="78"/>
                    </a:cubicBezTo>
                    <a:cubicBezTo>
                      <a:pt x="547" y="85"/>
                      <a:pt x="550" y="115"/>
                      <a:pt x="546" y="129"/>
                    </a:cubicBezTo>
                    <a:cubicBezTo>
                      <a:pt x="542" y="143"/>
                      <a:pt x="508" y="159"/>
                      <a:pt x="513" y="165"/>
                    </a:cubicBezTo>
                    <a:cubicBezTo>
                      <a:pt x="518" y="171"/>
                      <a:pt x="532" y="165"/>
                      <a:pt x="579" y="165"/>
                    </a:cubicBezTo>
                    <a:cubicBezTo>
                      <a:pt x="626" y="165"/>
                      <a:pt x="709" y="165"/>
                      <a:pt x="795" y="168"/>
                    </a:cubicBezTo>
                    <a:cubicBezTo>
                      <a:pt x="881" y="171"/>
                      <a:pt x="1006" y="184"/>
                      <a:pt x="1095" y="186"/>
                    </a:cubicBezTo>
                    <a:cubicBezTo>
                      <a:pt x="1184" y="188"/>
                      <a:pt x="1265" y="181"/>
                      <a:pt x="1329" y="180"/>
                    </a:cubicBezTo>
                    <a:cubicBezTo>
                      <a:pt x="1393" y="179"/>
                      <a:pt x="1442" y="182"/>
                      <a:pt x="1482" y="177"/>
                    </a:cubicBezTo>
                    <a:cubicBezTo>
                      <a:pt x="1522" y="172"/>
                      <a:pt x="1545" y="149"/>
                      <a:pt x="1572" y="147"/>
                    </a:cubicBezTo>
                    <a:cubicBezTo>
                      <a:pt x="1599" y="145"/>
                      <a:pt x="1623" y="163"/>
                      <a:pt x="1647" y="162"/>
                    </a:cubicBezTo>
                    <a:cubicBezTo>
                      <a:pt x="1671" y="161"/>
                      <a:pt x="1689" y="143"/>
                      <a:pt x="1716" y="144"/>
                    </a:cubicBezTo>
                    <a:cubicBezTo>
                      <a:pt x="1743" y="145"/>
                      <a:pt x="1776" y="160"/>
                      <a:pt x="1812" y="168"/>
                    </a:cubicBezTo>
                    <a:cubicBezTo>
                      <a:pt x="1848" y="176"/>
                      <a:pt x="1897" y="173"/>
                      <a:pt x="1935" y="192"/>
                    </a:cubicBezTo>
                    <a:cubicBezTo>
                      <a:pt x="1973" y="211"/>
                      <a:pt x="2023" y="237"/>
                      <a:pt x="2037" y="285"/>
                    </a:cubicBezTo>
                    <a:cubicBezTo>
                      <a:pt x="2051" y="333"/>
                      <a:pt x="2017" y="415"/>
                      <a:pt x="2019" y="480"/>
                    </a:cubicBezTo>
                    <a:cubicBezTo>
                      <a:pt x="2021" y="545"/>
                      <a:pt x="2040" y="629"/>
                      <a:pt x="2052" y="675"/>
                    </a:cubicBezTo>
                    <a:cubicBezTo>
                      <a:pt x="2064" y="721"/>
                      <a:pt x="2084" y="717"/>
                      <a:pt x="2091" y="756"/>
                    </a:cubicBezTo>
                    <a:cubicBezTo>
                      <a:pt x="2098" y="795"/>
                      <a:pt x="2091" y="867"/>
                      <a:pt x="2094" y="912"/>
                    </a:cubicBezTo>
                    <a:cubicBezTo>
                      <a:pt x="2097" y="957"/>
                      <a:pt x="2109" y="997"/>
                      <a:pt x="2109" y="1026"/>
                    </a:cubicBezTo>
                    <a:cubicBezTo>
                      <a:pt x="2109" y="1055"/>
                      <a:pt x="2096" y="1086"/>
                      <a:pt x="2094" y="1086"/>
                    </a:cubicBezTo>
                    <a:cubicBezTo>
                      <a:pt x="2092" y="1086"/>
                      <a:pt x="2095" y="1039"/>
                      <a:pt x="2094" y="1023"/>
                    </a:cubicBezTo>
                    <a:cubicBezTo>
                      <a:pt x="2093" y="1007"/>
                      <a:pt x="2089" y="983"/>
                      <a:pt x="2088" y="987"/>
                    </a:cubicBezTo>
                    <a:cubicBezTo>
                      <a:pt x="2087" y="991"/>
                      <a:pt x="2087" y="1033"/>
                      <a:pt x="2085" y="1047"/>
                    </a:cubicBezTo>
                    <a:cubicBezTo>
                      <a:pt x="2083" y="1061"/>
                      <a:pt x="2081" y="1079"/>
                      <a:pt x="2079" y="1071"/>
                    </a:cubicBezTo>
                    <a:cubicBezTo>
                      <a:pt x="2077" y="1063"/>
                      <a:pt x="2077" y="1019"/>
                      <a:pt x="2076" y="999"/>
                    </a:cubicBezTo>
                    <a:cubicBezTo>
                      <a:pt x="2075" y="979"/>
                      <a:pt x="2072" y="949"/>
                      <a:pt x="2070" y="951"/>
                    </a:cubicBezTo>
                    <a:cubicBezTo>
                      <a:pt x="2068" y="953"/>
                      <a:pt x="2063" y="985"/>
                      <a:pt x="2064" y="1011"/>
                    </a:cubicBezTo>
                    <a:cubicBezTo>
                      <a:pt x="2065" y="1037"/>
                      <a:pt x="2076" y="1090"/>
                      <a:pt x="2076" y="1110"/>
                    </a:cubicBezTo>
                    <a:cubicBezTo>
                      <a:pt x="2076" y="1130"/>
                      <a:pt x="2069" y="1146"/>
                      <a:pt x="2064" y="1131"/>
                    </a:cubicBezTo>
                    <a:cubicBezTo>
                      <a:pt x="2059" y="1116"/>
                      <a:pt x="2049" y="1044"/>
                      <a:pt x="2043" y="1020"/>
                    </a:cubicBezTo>
                    <a:cubicBezTo>
                      <a:pt x="2037" y="996"/>
                      <a:pt x="2033" y="986"/>
                      <a:pt x="2031" y="987"/>
                    </a:cubicBezTo>
                    <a:cubicBezTo>
                      <a:pt x="2029" y="988"/>
                      <a:pt x="2032" y="1032"/>
                      <a:pt x="2031" y="1029"/>
                    </a:cubicBezTo>
                    <a:cubicBezTo>
                      <a:pt x="2030" y="1026"/>
                      <a:pt x="2024" y="988"/>
                      <a:pt x="2022" y="966"/>
                    </a:cubicBezTo>
                    <a:cubicBezTo>
                      <a:pt x="2020" y="944"/>
                      <a:pt x="2021" y="890"/>
                      <a:pt x="2019" y="894"/>
                    </a:cubicBezTo>
                    <a:cubicBezTo>
                      <a:pt x="2017" y="898"/>
                      <a:pt x="2005" y="990"/>
                      <a:pt x="2007" y="990"/>
                    </a:cubicBezTo>
                    <a:cubicBezTo>
                      <a:pt x="2009" y="990"/>
                      <a:pt x="2006" y="917"/>
                      <a:pt x="2007" y="894"/>
                    </a:cubicBezTo>
                    <a:cubicBezTo>
                      <a:pt x="2008" y="871"/>
                      <a:pt x="2015" y="868"/>
                      <a:pt x="2013" y="849"/>
                    </a:cubicBezTo>
                    <a:cubicBezTo>
                      <a:pt x="2011" y="830"/>
                      <a:pt x="1995" y="804"/>
                      <a:pt x="1998" y="780"/>
                    </a:cubicBezTo>
                    <a:cubicBezTo>
                      <a:pt x="2001" y="756"/>
                      <a:pt x="2025" y="731"/>
                      <a:pt x="2028" y="705"/>
                    </a:cubicBezTo>
                    <a:cubicBezTo>
                      <a:pt x="2031" y="679"/>
                      <a:pt x="2017" y="650"/>
                      <a:pt x="2013" y="624"/>
                    </a:cubicBezTo>
                    <a:cubicBezTo>
                      <a:pt x="2009" y="598"/>
                      <a:pt x="2005" y="572"/>
                      <a:pt x="2001" y="549"/>
                    </a:cubicBezTo>
                    <a:cubicBezTo>
                      <a:pt x="1997" y="526"/>
                      <a:pt x="1992" y="487"/>
                      <a:pt x="1986" y="486"/>
                    </a:cubicBezTo>
                    <a:cubicBezTo>
                      <a:pt x="1980" y="485"/>
                      <a:pt x="1973" y="520"/>
                      <a:pt x="1965" y="546"/>
                    </a:cubicBezTo>
                    <a:cubicBezTo>
                      <a:pt x="1957" y="572"/>
                      <a:pt x="1939" y="613"/>
                      <a:pt x="1935" y="645"/>
                    </a:cubicBezTo>
                    <a:cubicBezTo>
                      <a:pt x="1931" y="677"/>
                      <a:pt x="1932" y="707"/>
                      <a:pt x="1941" y="741"/>
                    </a:cubicBezTo>
                    <a:cubicBezTo>
                      <a:pt x="1950" y="775"/>
                      <a:pt x="1984" y="818"/>
                      <a:pt x="1989" y="852"/>
                    </a:cubicBezTo>
                    <a:cubicBezTo>
                      <a:pt x="1994" y="886"/>
                      <a:pt x="1977" y="908"/>
                      <a:pt x="1971" y="948"/>
                    </a:cubicBezTo>
                    <a:cubicBezTo>
                      <a:pt x="1965" y="988"/>
                      <a:pt x="1958" y="1055"/>
                      <a:pt x="1956" y="1092"/>
                    </a:cubicBezTo>
                    <a:cubicBezTo>
                      <a:pt x="1954" y="1129"/>
                      <a:pt x="1961" y="1154"/>
                      <a:pt x="1959" y="1173"/>
                    </a:cubicBezTo>
                    <a:cubicBezTo>
                      <a:pt x="1957" y="1192"/>
                      <a:pt x="1949" y="1198"/>
                      <a:pt x="1941" y="1209"/>
                    </a:cubicBezTo>
                    <a:cubicBezTo>
                      <a:pt x="1933" y="1220"/>
                      <a:pt x="1917" y="1228"/>
                      <a:pt x="1911" y="1239"/>
                    </a:cubicBezTo>
                    <a:cubicBezTo>
                      <a:pt x="1905" y="1250"/>
                      <a:pt x="1907" y="1271"/>
                      <a:pt x="1902" y="1278"/>
                    </a:cubicBezTo>
                    <a:cubicBezTo>
                      <a:pt x="1897" y="1285"/>
                      <a:pt x="1882" y="1288"/>
                      <a:pt x="1881" y="1281"/>
                    </a:cubicBezTo>
                    <a:cubicBezTo>
                      <a:pt x="1880" y="1274"/>
                      <a:pt x="1894" y="1239"/>
                      <a:pt x="1893" y="1236"/>
                    </a:cubicBezTo>
                    <a:cubicBezTo>
                      <a:pt x="1892" y="1233"/>
                      <a:pt x="1878" y="1253"/>
                      <a:pt x="1875" y="1263"/>
                    </a:cubicBezTo>
                    <a:cubicBezTo>
                      <a:pt x="1872" y="1273"/>
                      <a:pt x="1878" y="1286"/>
                      <a:pt x="1875" y="1296"/>
                    </a:cubicBezTo>
                    <a:cubicBezTo>
                      <a:pt x="1872" y="1306"/>
                      <a:pt x="1871" y="1319"/>
                      <a:pt x="1854" y="1323"/>
                    </a:cubicBezTo>
                    <a:cubicBezTo>
                      <a:pt x="1837" y="1327"/>
                      <a:pt x="1790" y="1325"/>
                      <a:pt x="1770" y="1323"/>
                    </a:cubicBezTo>
                    <a:cubicBezTo>
                      <a:pt x="1750" y="1321"/>
                      <a:pt x="1729" y="1323"/>
                      <a:pt x="1734" y="1308"/>
                    </a:cubicBezTo>
                    <a:cubicBezTo>
                      <a:pt x="1739" y="1293"/>
                      <a:pt x="1786" y="1257"/>
                      <a:pt x="1803" y="1233"/>
                    </a:cubicBezTo>
                    <a:cubicBezTo>
                      <a:pt x="1820" y="1209"/>
                      <a:pt x="1830" y="1195"/>
                      <a:pt x="1836" y="1161"/>
                    </a:cubicBezTo>
                    <a:cubicBezTo>
                      <a:pt x="1842" y="1127"/>
                      <a:pt x="1839" y="1059"/>
                      <a:pt x="1839" y="1029"/>
                    </a:cubicBezTo>
                    <a:cubicBezTo>
                      <a:pt x="1839" y="999"/>
                      <a:pt x="1839" y="997"/>
                      <a:pt x="1833" y="978"/>
                    </a:cubicBezTo>
                    <a:cubicBezTo>
                      <a:pt x="1827" y="959"/>
                      <a:pt x="1816" y="938"/>
                      <a:pt x="1803" y="915"/>
                    </a:cubicBezTo>
                    <a:cubicBezTo>
                      <a:pt x="1790" y="892"/>
                      <a:pt x="1763" y="856"/>
                      <a:pt x="1755" y="837"/>
                    </a:cubicBezTo>
                    <a:cubicBezTo>
                      <a:pt x="1747" y="818"/>
                      <a:pt x="1754" y="795"/>
                      <a:pt x="1752" y="798"/>
                    </a:cubicBezTo>
                    <a:cubicBezTo>
                      <a:pt x="1750" y="801"/>
                      <a:pt x="1745" y="848"/>
                      <a:pt x="1740" y="858"/>
                    </a:cubicBezTo>
                    <a:cubicBezTo>
                      <a:pt x="1735" y="868"/>
                      <a:pt x="1725" y="865"/>
                      <a:pt x="1722" y="861"/>
                    </a:cubicBezTo>
                    <a:cubicBezTo>
                      <a:pt x="1719" y="857"/>
                      <a:pt x="1724" y="843"/>
                      <a:pt x="1722" y="834"/>
                    </a:cubicBezTo>
                    <a:cubicBezTo>
                      <a:pt x="1720" y="825"/>
                      <a:pt x="1716" y="811"/>
                      <a:pt x="1710" y="807"/>
                    </a:cubicBezTo>
                    <a:cubicBezTo>
                      <a:pt x="1704" y="803"/>
                      <a:pt x="1690" y="803"/>
                      <a:pt x="1686" y="810"/>
                    </a:cubicBezTo>
                    <a:cubicBezTo>
                      <a:pt x="1682" y="817"/>
                      <a:pt x="1690" y="844"/>
                      <a:pt x="1686" y="852"/>
                    </a:cubicBezTo>
                    <a:cubicBezTo>
                      <a:pt x="1682" y="860"/>
                      <a:pt x="1665" y="866"/>
                      <a:pt x="1662" y="861"/>
                    </a:cubicBezTo>
                    <a:cubicBezTo>
                      <a:pt x="1659" y="856"/>
                      <a:pt x="1669" y="829"/>
                      <a:pt x="1665" y="819"/>
                    </a:cubicBezTo>
                    <a:cubicBezTo>
                      <a:pt x="1661" y="809"/>
                      <a:pt x="1649" y="805"/>
                      <a:pt x="1638" y="801"/>
                    </a:cubicBezTo>
                    <a:cubicBezTo>
                      <a:pt x="1627" y="797"/>
                      <a:pt x="1614" y="795"/>
                      <a:pt x="1602" y="792"/>
                    </a:cubicBezTo>
                    <a:cubicBezTo>
                      <a:pt x="1590" y="789"/>
                      <a:pt x="1575" y="786"/>
                      <a:pt x="1566" y="780"/>
                    </a:cubicBezTo>
                    <a:cubicBezTo>
                      <a:pt x="1557" y="774"/>
                      <a:pt x="1555" y="758"/>
                      <a:pt x="1545" y="753"/>
                    </a:cubicBezTo>
                    <a:cubicBezTo>
                      <a:pt x="1535" y="748"/>
                      <a:pt x="1506" y="750"/>
                      <a:pt x="1506" y="750"/>
                    </a:cubicBezTo>
                    <a:cubicBezTo>
                      <a:pt x="1506" y="750"/>
                      <a:pt x="1537" y="747"/>
                      <a:pt x="1542" y="753"/>
                    </a:cubicBezTo>
                    <a:cubicBezTo>
                      <a:pt x="1547" y="759"/>
                      <a:pt x="1558" y="771"/>
                      <a:pt x="1536" y="783"/>
                    </a:cubicBezTo>
                    <a:cubicBezTo>
                      <a:pt x="1514" y="795"/>
                      <a:pt x="1434" y="811"/>
                      <a:pt x="1410" y="822"/>
                    </a:cubicBezTo>
                    <a:cubicBezTo>
                      <a:pt x="1386" y="833"/>
                      <a:pt x="1401" y="843"/>
                      <a:pt x="1392" y="849"/>
                    </a:cubicBezTo>
                    <a:cubicBezTo>
                      <a:pt x="1383" y="855"/>
                      <a:pt x="1377" y="856"/>
                      <a:pt x="1356" y="858"/>
                    </a:cubicBezTo>
                    <a:cubicBezTo>
                      <a:pt x="1335" y="860"/>
                      <a:pt x="1291" y="864"/>
                      <a:pt x="1263" y="861"/>
                    </a:cubicBezTo>
                    <a:cubicBezTo>
                      <a:pt x="1235" y="858"/>
                      <a:pt x="1211" y="843"/>
                      <a:pt x="1185" y="840"/>
                    </a:cubicBezTo>
                    <a:cubicBezTo>
                      <a:pt x="1159" y="837"/>
                      <a:pt x="1138" y="845"/>
                      <a:pt x="1107" y="843"/>
                    </a:cubicBezTo>
                    <a:cubicBezTo>
                      <a:pt x="1076" y="841"/>
                      <a:pt x="1027" y="831"/>
                      <a:pt x="999" y="825"/>
                    </a:cubicBezTo>
                    <a:cubicBezTo>
                      <a:pt x="971" y="819"/>
                      <a:pt x="952" y="810"/>
                      <a:pt x="936" y="807"/>
                    </a:cubicBezTo>
                    <a:cubicBezTo>
                      <a:pt x="920" y="804"/>
                      <a:pt x="913" y="805"/>
                      <a:pt x="900" y="807"/>
                    </a:cubicBezTo>
                    <a:cubicBezTo>
                      <a:pt x="887" y="809"/>
                      <a:pt x="869" y="814"/>
                      <a:pt x="858" y="819"/>
                    </a:cubicBezTo>
                    <a:cubicBezTo>
                      <a:pt x="847" y="824"/>
                      <a:pt x="838" y="823"/>
                      <a:pt x="834" y="840"/>
                    </a:cubicBezTo>
                    <a:cubicBezTo>
                      <a:pt x="830" y="857"/>
                      <a:pt x="834" y="899"/>
                      <a:pt x="834" y="921"/>
                    </a:cubicBezTo>
                    <a:cubicBezTo>
                      <a:pt x="834" y="943"/>
                      <a:pt x="834" y="959"/>
                      <a:pt x="834" y="972"/>
                    </a:cubicBezTo>
                    <a:cubicBezTo>
                      <a:pt x="834" y="985"/>
                      <a:pt x="836" y="992"/>
                      <a:pt x="834" y="1002"/>
                    </a:cubicBezTo>
                    <a:cubicBezTo>
                      <a:pt x="832" y="1012"/>
                      <a:pt x="823" y="1012"/>
                      <a:pt x="822" y="1032"/>
                    </a:cubicBezTo>
                    <a:cubicBezTo>
                      <a:pt x="821" y="1052"/>
                      <a:pt x="826" y="1100"/>
                      <a:pt x="828" y="1125"/>
                    </a:cubicBezTo>
                    <a:cubicBezTo>
                      <a:pt x="830" y="1150"/>
                      <a:pt x="833" y="1167"/>
                      <a:pt x="834" y="1182"/>
                    </a:cubicBezTo>
                    <a:cubicBezTo>
                      <a:pt x="835" y="1197"/>
                      <a:pt x="837" y="1210"/>
                      <a:pt x="834" y="1218"/>
                    </a:cubicBezTo>
                    <a:cubicBezTo>
                      <a:pt x="831" y="1226"/>
                      <a:pt x="823" y="1223"/>
                      <a:pt x="819" y="1230"/>
                    </a:cubicBezTo>
                    <a:cubicBezTo>
                      <a:pt x="815" y="1237"/>
                      <a:pt x="814" y="1252"/>
                      <a:pt x="810" y="1260"/>
                    </a:cubicBezTo>
                    <a:cubicBezTo>
                      <a:pt x="806" y="1268"/>
                      <a:pt x="806" y="1274"/>
                      <a:pt x="792" y="1281"/>
                    </a:cubicBezTo>
                    <a:cubicBezTo>
                      <a:pt x="778" y="1288"/>
                      <a:pt x="743" y="1301"/>
                      <a:pt x="723" y="1302"/>
                    </a:cubicBezTo>
                    <a:cubicBezTo>
                      <a:pt x="703" y="1303"/>
                      <a:pt x="681" y="1294"/>
                      <a:pt x="672" y="1290"/>
                    </a:cubicBezTo>
                    <a:cubicBezTo>
                      <a:pt x="663" y="1286"/>
                      <a:pt x="658" y="1287"/>
                      <a:pt x="666" y="1278"/>
                    </a:cubicBezTo>
                    <a:cubicBezTo>
                      <a:pt x="674" y="1269"/>
                      <a:pt x="708" y="1251"/>
                      <a:pt x="723" y="1233"/>
                    </a:cubicBezTo>
                    <a:cubicBezTo>
                      <a:pt x="738" y="1215"/>
                      <a:pt x="754" y="1200"/>
                      <a:pt x="759" y="1170"/>
                    </a:cubicBezTo>
                    <a:cubicBezTo>
                      <a:pt x="764" y="1140"/>
                      <a:pt x="756" y="1088"/>
                      <a:pt x="756" y="1053"/>
                    </a:cubicBezTo>
                    <a:cubicBezTo>
                      <a:pt x="756" y="1018"/>
                      <a:pt x="755" y="954"/>
                      <a:pt x="756" y="957"/>
                    </a:cubicBezTo>
                    <a:cubicBezTo>
                      <a:pt x="757" y="960"/>
                      <a:pt x="761" y="1040"/>
                      <a:pt x="759" y="1071"/>
                    </a:cubicBezTo>
                    <a:cubicBezTo>
                      <a:pt x="757" y="1102"/>
                      <a:pt x="743" y="1125"/>
                      <a:pt x="741" y="1143"/>
                    </a:cubicBezTo>
                    <a:cubicBezTo>
                      <a:pt x="739" y="1161"/>
                      <a:pt x="746" y="1172"/>
                      <a:pt x="744" y="1182"/>
                    </a:cubicBezTo>
                    <a:cubicBezTo>
                      <a:pt x="742" y="1192"/>
                      <a:pt x="734" y="1195"/>
                      <a:pt x="729" y="1203"/>
                    </a:cubicBezTo>
                    <a:cubicBezTo>
                      <a:pt x="724" y="1211"/>
                      <a:pt x="724" y="1219"/>
                      <a:pt x="714" y="1230"/>
                    </a:cubicBezTo>
                    <a:cubicBezTo>
                      <a:pt x="704" y="1241"/>
                      <a:pt x="679" y="1266"/>
                      <a:pt x="666" y="1272"/>
                    </a:cubicBezTo>
                    <a:cubicBezTo>
                      <a:pt x="653" y="1278"/>
                      <a:pt x="647" y="1272"/>
                      <a:pt x="636" y="1269"/>
                    </a:cubicBezTo>
                    <a:cubicBezTo>
                      <a:pt x="625" y="1266"/>
                      <a:pt x="597" y="1265"/>
                      <a:pt x="597" y="1254"/>
                    </a:cubicBezTo>
                    <a:cubicBezTo>
                      <a:pt x="597" y="1243"/>
                      <a:pt x="621" y="1218"/>
                      <a:pt x="633" y="1200"/>
                    </a:cubicBezTo>
                    <a:cubicBezTo>
                      <a:pt x="645" y="1182"/>
                      <a:pt x="664" y="1175"/>
                      <a:pt x="672" y="1143"/>
                    </a:cubicBezTo>
                    <a:cubicBezTo>
                      <a:pt x="680" y="1111"/>
                      <a:pt x="683" y="1046"/>
                      <a:pt x="684" y="1005"/>
                    </a:cubicBezTo>
                    <a:cubicBezTo>
                      <a:pt x="685" y="964"/>
                      <a:pt x="685" y="917"/>
                      <a:pt x="681" y="894"/>
                    </a:cubicBezTo>
                    <a:cubicBezTo>
                      <a:pt x="677" y="871"/>
                      <a:pt x="673" y="872"/>
                      <a:pt x="657" y="864"/>
                    </a:cubicBezTo>
                    <a:cubicBezTo>
                      <a:pt x="641" y="856"/>
                      <a:pt x="603" y="857"/>
                      <a:pt x="582" y="846"/>
                    </a:cubicBezTo>
                    <a:cubicBezTo>
                      <a:pt x="561" y="835"/>
                      <a:pt x="549" y="821"/>
                      <a:pt x="534" y="801"/>
                    </a:cubicBezTo>
                    <a:cubicBezTo>
                      <a:pt x="519" y="781"/>
                      <a:pt x="502" y="744"/>
                      <a:pt x="489" y="723"/>
                    </a:cubicBezTo>
                    <a:cubicBezTo>
                      <a:pt x="476" y="702"/>
                      <a:pt x="464" y="695"/>
                      <a:pt x="453" y="672"/>
                    </a:cubicBezTo>
                    <a:cubicBezTo>
                      <a:pt x="442" y="649"/>
                      <a:pt x="434" y="611"/>
                      <a:pt x="423" y="588"/>
                    </a:cubicBezTo>
                    <a:cubicBezTo>
                      <a:pt x="412" y="565"/>
                      <a:pt x="395" y="546"/>
                      <a:pt x="384" y="534"/>
                    </a:cubicBezTo>
                    <a:cubicBezTo>
                      <a:pt x="373" y="522"/>
                      <a:pt x="369" y="526"/>
                      <a:pt x="357" y="5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017" name="Freeform 48"/>
              <p:cNvSpPr>
                <a:spLocks/>
              </p:cNvSpPr>
              <p:nvPr/>
            </p:nvSpPr>
            <p:spPr bwMode="auto">
              <a:xfrm>
                <a:off x="3621" y="6620"/>
                <a:ext cx="1238" cy="762"/>
              </a:xfrm>
              <a:custGeom>
                <a:avLst/>
                <a:gdLst>
                  <a:gd name="T0" fmla="*/ 537 w 1238"/>
                  <a:gd name="T1" fmla="*/ 583 h 762"/>
                  <a:gd name="T2" fmla="*/ 354 w 1238"/>
                  <a:gd name="T3" fmla="*/ 526 h 762"/>
                  <a:gd name="T4" fmla="*/ 417 w 1238"/>
                  <a:gd name="T5" fmla="*/ 358 h 762"/>
                  <a:gd name="T6" fmla="*/ 522 w 1238"/>
                  <a:gd name="T7" fmla="*/ 349 h 762"/>
                  <a:gd name="T8" fmla="*/ 474 w 1238"/>
                  <a:gd name="T9" fmla="*/ 148 h 762"/>
                  <a:gd name="T10" fmla="*/ 594 w 1238"/>
                  <a:gd name="T11" fmla="*/ 127 h 762"/>
                  <a:gd name="T12" fmla="*/ 699 w 1238"/>
                  <a:gd name="T13" fmla="*/ 85 h 762"/>
                  <a:gd name="T14" fmla="*/ 645 w 1238"/>
                  <a:gd name="T15" fmla="*/ 7 h 762"/>
                  <a:gd name="T16" fmla="*/ 444 w 1238"/>
                  <a:gd name="T17" fmla="*/ 31 h 762"/>
                  <a:gd name="T18" fmla="*/ 237 w 1238"/>
                  <a:gd name="T19" fmla="*/ 97 h 762"/>
                  <a:gd name="T20" fmla="*/ 75 w 1238"/>
                  <a:gd name="T21" fmla="*/ 13 h 762"/>
                  <a:gd name="T22" fmla="*/ 18 w 1238"/>
                  <a:gd name="T23" fmla="*/ 148 h 762"/>
                  <a:gd name="T24" fmla="*/ 138 w 1238"/>
                  <a:gd name="T25" fmla="*/ 478 h 762"/>
                  <a:gd name="T26" fmla="*/ 159 w 1238"/>
                  <a:gd name="T27" fmla="*/ 718 h 762"/>
                  <a:gd name="T28" fmla="*/ 207 w 1238"/>
                  <a:gd name="T29" fmla="*/ 637 h 762"/>
                  <a:gd name="T30" fmla="*/ 399 w 1238"/>
                  <a:gd name="T31" fmla="*/ 634 h 762"/>
                  <a:gd name="T32" fmla="*/ 579 w 1238"/>
                  <a:gd name="T33" fmla="*/ 649 h 762"/>
                  <a:gd name="T34" fmla="*/ 759 w 1238"/>
                  <a:gd name="T35" fmla="*/ 658 h 762"/>
                  <a:gd name="T36" fmla="*/ 867 w 1238"/>
                  <a:gd name="T37" fmla="*/ 598 h 762"/>
                  <a:gd name="T38" fmla="*/ 1002 w 1238"/>
                  <a:gd name="T39" fmla="*/ 496 h 762"/>
                  <a:gd name="T40" fmla="*/ 1146 w 1238"/>
                  <a:gd name="T41" fmla="*/ 550 h 762"/>
                  <a:gd name="T42" fmla="*/ 1194 w 1238"/>
                  <a:gd name="T43" fmla="*/ 469 h 762"/>
                  <a:gd name="T44" fmla="*/ 1236 w 1238"/>
                  <a:gd name="T45" fmla="*/ 343 h 762"/>
                  <a:gd name="T46" fmla="*/ 1128 w 1238"/>
                  <a:gd name="T47" fmla="*/ 274 h 762"/>
                  <a:gd name="T48" fmla="*/ 1002 w 1238"/>
                  <a:gd name="T49" fmla="*/ 295 h 762"/>
                  <a:gd name="T50" fmla="*/ 927 w 1238"/>
                  <a:gd name="T51" fmla="*/ 148 h 762"/>
                  <a:gd name="T52" fmla="*/ 975 w 1238"/>
                  <a:gd name="T53" fmla="*/ 22 h 762"/>
                  <a:gd name="T54" fmla="*/ 750 w 1238"/>
                  <a:gd name="T55" fmla="*/ 25 h 762"/>
                  <a:gd name="T56" fmla="*/ 795 w 1238"/>
                  <a:gd name="T57" fmla="*/ 157 h 762"/>
                  <a:gd name="T58" fmla="*/ 729 w 1238"/>
                  <a:gd name="T59" fmla="*/ 274 h 762"/>
                  <a:gd name="T60" fmla="*/ 774 w 1238"/>
                  <a:gd name="T61" fmla="*/ 454 h 762"/>
                  <a:gd name="T62" fmla="*/ 693 w 1238"/>
                  <a:gd name="T63" fmla="*/ 55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8" h="762">
                    <a:moveTo>
                      <a:pt x="654" y="601"/>
                    </a:moveTo>
                    <a:cubicBezTo>
                      <a:pt x="628" y="605"/>
                      <a:pt x="571" y="589"/>
                      <a:pt x="537" y="583"/>
                    </a:cubicBezTo>
                    <a:cubicBezTo>
                      <a:pt x="503" y="577"/>
                      <a:pt x="477" y="571"/>
                      <a:pt x="447" y="562"/>
                    </a:cubicBezTo>
                    <a:cubicBezTo>
                      <a:pt x="417" y="553"/>
                      <a:pt x="371" y="550"/>
                      <a:pt x="354" y="526"/>
                    </a:cubicBezTo>
                    <a:cubicBezTo>
                      <a:pt x="337" y="502"/>
                      <a:pt x="331" y="446"/>
                      <a:pt x="342" y="418"/>
                    </a:cubicBezTo>
                    <a:cubicBezTo>
                      <a:pt x="353" y="390"/>
                      <a:pt x="394" y="360"/>
                      <a:pt x="417" y="358"/>
                    </a:cubicBezTo>
                    <a:cubicBezTo>
                      <a:pt x="440" y="356"/>
                      <a:pt x="463" y="407"/>
                      <a:pt x="480" y="406"/>
                    </a:cubicBezTo>
                    <a:cubicBezTo>
                      <a:pt x="497" y="405"/>
                      <a:pt x="525" y="374"/>
                      <a:pt x="522" y="349"/>
                    </a:cubicBezTo>
                    <a:cubicBezTo>
                      <a:pt x="519" y="324"/>
                      <a:pt x="473" y="292"/>
                      <a:pt x="465" y="259"/>
                    </a:cubicBezTo>
                    <a:cubicBezTo>
                      <a:pt x="457" y="226"/>
                      <a:pt x="461" y="174"/>
                      <a:pt x="474" y="148"/>
                    </a:cubicBezTo>
                    <a:cubicBezTo>
                      <a:pt x="487" y="122"/>
                      <a:pt x="520" y="110"/>
                      <a:pt x="540" y="106"/>
                    </a:cubicBezTo>
                    <a:cubicBezTo>
                      <a:pt x="560" y="102"/>
                      <a:pt x="579" y="120"/>
                      <a:pt x="594" y="127"/>
                    </a:cubicBezTo>
                    <a:cubicBezTo>
                      <a:pt x="609" y="134"/>
                      <a:pt x="615" y="158"/>
                      <a:pt x="633" y="151"/>
                    </a:cubicBezTo>
                    <a:cubicBezTo>
                      <a:pt x="651" y="144"/>
                      <a:pt x="685" y="100"/>
                      <a:pt x="699" y="85"/>
                    </a:cubicBezTo>
                    <a:cubicBezTo>
                      <a:pt x="713" y="70"/>
                      <a:pt x="726" y="71"/>
                      <a:pt x="717" y="58"/>
                    </a:cubicBezTo>
                    <a:cubicBezTo>
                      <a:pt x="708" y="45"/>
                      <a:pt x="674" y="14"/>
                      <a:pt x="645" y="7"/>
                    </a:cubicBezTo>
                    <a:cubicBezTo>
                      <a:pt x="616" y="0"/>
                      <a:pt x="576" y="12"/>
                      <a:pt x="543" y="16"/>
                    </a:cubicBezTo>
                    <a:cubicBezTo>
                      <a:pt x="510" y="20"/>
                      <a:pt x="475" y="23"/>
                      <a:pt x="444" y="31"/>
                    </a:cubicBezTo>
                    <a:cubicBezTo>
                      <a:pt x="413" y="39"/>
                      <a:pt x="388" y="56"/>
                      <a:pt x="354" y="67"/>
                    </a:cubicBezTo>
                    <a:cubicBezTo>
                      <a:pt x="320" y="78"/>
                      <a:pt x="268" y="102"/>
                      <a:pt x="237" y="97"/>
                    </a:cubicBezTo>
                    <a:cubicBezTo>
                      <a:pt x="206" y="92"/>
                      <a:pt x="195" y="48"/>
                      <a:pt x="168" y="34"/>
                    </a:cubicBezTo>
                    <a:cubicBezTo>
                      <a:pt x="141" y="20"/>
                      <a:pt x="98" y="7"/>
                      <a:pt x="75" y="13"/>
                    </a:cubicBezTo>
                    <a:cubicBezTo>
                      <a:pt x="52" y="19"/>
                      <a:pt x="36" y="51"/>
                      <a:pt x="27" y="73"/>
                    </a:cubicBezTo>
                    <a:cubicBezTo>
                      <a:pt x="18" y="95"/>
                      <a:pt x="0" y="104"/>
                      <a:pt x="18" y="148"/>
                    </a:cubicBezTo>
                    <a:cubicBezTo>
                      <a:pt x="36" y="192"/>
                      <a:pt x="118" y="285"/>
                      <a:pt x="138" y="340"/>
                    </a:cubicBezTo>
                    <a:cubicBezTo>
                      <a:pt x="158" y="395"/>
                      <a:pt x="152" y="442"/>
                      <a:pt x="138" y="478"/>
                    </a:cubicBezTo>
                    <a:cubicBezTo>
                      <a:pt x="124" y="514"/>
                      <a:pt x="48" y="519"/>
                      <a:pt x="51" y="559"/>
                    </a:cubicBezTo>
                    <a:cubicBezTo>
                      <a:pt x="54" y="599"/>
                      <a:pt x="134" y="687"/>
                      <a:pt x="159" y="718"/>
                    </a:cubicBezTo>
                    <a:cubicBezTo>
                      <a:pt x="184" y="749"/>
                      <a:pt x="193" y="762"/>
                      <a:pt x="201" y="748"/>
                    </a:cubicBezTo>
                    <a:cubicBezTo>
                      <a:pt x="209" y="734"/>
                      <a:pt x="187" y="660"/>
                      <a:pt x="207" y="637"/>
                    </a:cubicBezTo>
                    <a:cubicBezTo>
                      <a:pt x="227" y="614"/>
                      <a:pt x="289" y="610"/>
                      <a:pt x="321" y="610"/>
                    </a:cubicBezTo>
                    <a:cubicBezTo>
                      <a:pt x="353" y="610"/>
                      <a:pt x="372" y="628"/>
                      <a:pt x="399" y="634"/>
                    </a:cubicBezTo>
                    <a:cubicBezTo>
                      <a:pt x="426" y="640"/>
                      <a:pt x="456" y="646"/>
                      <a:pt x="486" y="649"/>
                    </a:cubicBezTo>
                    <a:cubicBezTo>
                      <a:pt x="516" y="652"/>
                      <a:pt x="547" y="645"/>
                      <a:pt x="579" y="649"/>
                    </a:cubicBezTo>
                    <a:cubicBezTo>
                      <a:pt x="611" y="653"/>
                      <a:pt x="651" y="672"/>
                      <a:pt x="681" y="673"/>
                    </a:cubicBezTo>
                    <a:cubicBezTo>
                      <a:pt x="711" y="674"/>
                      <a:pt x="737" y="670"/>
                      <a:pt x="759" y="658"/>
                    </a:cubicBezTo>
                    <a:cubicBezTo>
                      <a:pt x="781" y="646"/>
                      <a:pt x="798" y="611"/>
                      <a:pt x="816" y="601"/>
                    </a:cubicBezTo>
                    <a:cubicBezTo>
                      <a:pt x="834" y="591"/>
                      <a:pt x="855" y="611"/>
                      <a:pt x="867" y="598"/>
                    </a:cubicBezTo>
                    <a:cubicBezTo>
                      <a:pt x="879" y="585"/>
                      <a:pt x="865" y="540"/>
                      <a:pt x="888" y="523"/>
                    </a:cubicBezTo>
                    <a:cubicBezTo>
                      <a:pt x="911" y="506"/>
                      <a:pt x="968" y="499"/>
                      <a:pt x="1002" y="496"/>
                    </a:cubicBezTo>
                    <a:cubicBezTo>
                      <a:pt x="1036" y="493"/>
                      <a:pt x="1068" y="496"/>
                      <a:pt x="1092" y="505"/>
                    </a:cubicBezTo>
                    <a:cubicBezTo>
                      <a:pt x="1116" y="514"/>
                      <a:pt x="1128" y="543"/>
                      <a:pt x="1146" y="550"/>
                    </a:cubicBezTo>
                    <a:cubicBezTo>
                      <a:pt x="1164" y="557"/>
                      <a:pt x="1192" y="560"/>
                      <a:pt x="1200" y="547"/>
                    </a:cubicBezTo>
                    <a:cubicBezTo>
                      <a:pt x="1208" y="534"/>
                      <a:pt x="1191" y="491"/>
                      <a:pt x="1194" y="469"/>
                    </a:cubicBezTo>
                    <a:cubicBezTo>
                      <a:pt x="1197" y="447"/>
                      <a:pt x="1208" y="436"/>
                      <a:pt x="1215" y="415"/>
                    </a:cubicBezTo>
                    <a:cubicBezTo>
                      <a:pt x="1222" y="394"/>
                      <a:pt x="1238" y="372"/>
                      <a:pt x="1236" y="343"/>
                    </a:cubicBezTo>
                    <a:cubicBezTo>
                      <a:pt x="1234" y="314"/>
                      <a:pt x="1218" y="250"/>
                      <a:pt x="1200" y="238"/>
                    </a:cubicBezTo>
                    <a:cubicBezTo>
                      <a:pt x="1182" y="226"/>
                      <a:pt x="1145" y="257"/>
                      <a:pt x="1128" y="274"/>
                    </a:cubicBezTo>
                    <a:cubicBezTo>
                      <a:pt x="1111" y="291"/>
                      <a:pt x="1116" y="336"/>
                      <a:pt x="1095" y="340"/>
                    </a:cubicBezTo>
                    <a:cubicBezTo>
                      <a:pt x="1074" y="344"/>
                      <a:pt x="1029" y="312"/>
                      <a:pt x="1002" y="295"/>
                    </a:cubicBezTo>
                    <a:cubicBezTo>
                      <a:pt x="975" y="278"/>
                      <a:pt x="948" y="265"/>
                      <a:pt x="936" y="241"/>
                    </a:cubicBezTo>
                    <a:cubicBezTo>
                      <a:pt x="924" y="217"/>
                      <a:pt x="925" y="174"/>
                      <a:pt x="927" y="148"/>
                    </a:cubicBezTo>
                    <a:cubicBezTo>
                      <a:pt x="929" y="122"/>
                      <a:pt x="937" y="106"/>
                      <a:pt x="945" y="85"/>
                    </a:cubicBezTo>
                    <a:cubicBezTo>
                      <a:pt x="953" y="64"/>
                      <a:pt x="984" y="36"/>
                      <a:pt x="975" y="22"/>
                    </a:cubicBezTo>
                    <a:cubicBezTo>
                      <a:pt x="966" y="8"/>
                      <a:pt x="928" y="4"/>
                      <a:pt x="891" y="4"/>
                    </a:cubicBezTo>
                    <a:cubicBezTo>
                      <a:pt x="854" y="4"/>
                      <a:pt x="773" y="14"/>
                      <a:pt x="750" y="25"/>
                    </a:cubicBezTo>
                    <a:cubicBezTo>
                      <a:pt x="727" y="36"/>
                      <a:pt x="743" y="45"/>
                      <a:pt x="750" y="67"/>
                    </a:cubicBezTo>
                    <a:cubicBezTo>
                      <a:pt x="757" y="89"/>
                      <a:pt x="789" y="126"/>
                      <a:pt x="795" y="157"/>
                    </a:cubicBezTo>
                    <a:cubicBezTo>
                      <a:pt x="801" y="188"/>
                      <a:pt x="800" y="236"/>
                      <a:pt x="789" y="256"/>
                    </a:cubicBezTo>
                    <a:cubicBezTo>
                      <a:pt x="778" y="276"/>
                      <a:pt x="743" y="259"/>
                      <a:pt x="729" y="274"/>
                    </a:cubicBezTo>
                    <a:cubicBezTo>
                      <a:pt x="715" y="289"/>
                      <a:pt x="698" y="319"/>
                      <a:pt x="705" y="349"/>
                    </a:cubicBezTo>
                    <a:cubicBezTo>
                      <a:pt x="712" y="379"/>
                      <a:pt x="764" y="427"/>
                      <a:pt x="774" y="454"/>
                    </a:cubicBezTo>
                    <a:cubicBezTo>
                      <a:pt x="784" y="481"/>
                      <a:pt x="778" y="494"/>
                      <a:pt x="765" y="511"/>
                    </a:cubicBezTo>
                    <a:cubicBezTo>
                      <a:pt x="752" y="528"/>
                      <a:pt x="711" y="544"/>
                      <a:pt x="693" y="559"/>
                    </a:cubicBezTo>
                    <a:cubicBezTo>
                      <a:pt x="675" y="574"/>
                      <a:pt x="680" y="597"/>
                      <a:pt x="654" y="6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grpSp>
          <p:nvGrpSpPr>
            <p:cNvPr id="2018" name="Group 1414"/>
            <p:cNvGrpSpPr>
              <a:grpSpLocks/>
            </p:cNvGrpSpPr>
            <p:nvPr/>
          </p:nvGrpSpPr>
          <p:grpSpPr bwMode="auto">
            <a:xfrm>
              <a:off x="1404516" y="3693931"/>
              <a:ext cx="854075" cy="887413"/>
              <a:chOff x="2699" y="1465"/>
              <a:chExt cx="1345" cy="1397"/>
            </a:xfrm>
          </p:grpSpPr>
          <p:sp>
            <p:nvSpPr>
              <p:cNvPr id="2019" name="Freeform 1417"/>
              <p:cNvSpPr>
                <a:spLocks/>
              </p:cNvSpPr>
              <p:nvPr/>
            </p:nvSpPr>
            <p:spPr bwMode="auto">
              <a:xfrm>
                <a:off x="2734" y="1628"/>
                <a:ext cx="1285" cy="444"/>
              </a:xfrm>
              <a:custGeom>
                <a:avLst/>
                <a:gdLst>
                  <a:gd name="T0" fmla="*/ 470 w 2622"/>
                  <a:gd name="T1" fmla="*/ 426 h 1060"/>
                  <a:gd name="T2" fmla="*/ 206 w 2622"/>
                  <a:gd name="T3" fmla="*/ 543 h 1060"/>
                  <a:gd name="T4" fmla="*/ 128 w 2622"/>
                  <a:gd name="T5" fmla="*/ 576 h 1060"/>
                  <a:gd name="T6" fmla="*/ 44 w 2622"/>
                  <a:gd name="T7" fmla="*/ 660 h 1060"/>
                  <a:gd name="T8" fmla="*/ 5 w 2622"/>
                  <a:gd name="T9" fmla="*/ 744 h 1060"/>
                  <a:gd name="T10" fmla="*/ 11 w 2622"/>
                  <a:gd name="T11" fmla="*/ 822 h 1060"/>
                  <a:gd name="T12" fmla="*/ 26 w 2622"/>
                  <a:gd name="T13" fmla="*/ 855 h 1060"/>
                  <a:gd name="T14" fmla="*/ 68 w 2622"/>
                  <a:gd name="T15" fmla="*/ 900 h 1060"/>
                  <a:gd name="T16" fmla="*/ 149 w 2622"/>
                  <a:gd name="T17" fmla="*/ 903 h 1060"/>
                  <a:gd name="T18" fmla="*/ 239 w 2622"/>
                  <a:gd name="T19" fmla="*/ 885 h 1060"/>
                  <a:gd name="T20" fmla="*/ 305 w 2622"/>
                  <a:gd name="T21" fmla="*/ 864 h 1060"/>
                  <a:gd name="T22" fmla="*/ 398 w 2622"/>
                  <a:gd name="T23" fmla="*/ 855 h 1060"/>
                  <a:gd name="T24" fmla="*/ 500 w 2622"/>
                  <a:gd name="T25" fmla="*/ 882 h 1060"/>
                  <a:gd name="T26" fmla="*/ 611 w 2622"/>
                  <a:gd name="T27" fmla="*/ 927 h 1060"/>
                  <a:gd name="T28" fmla="*/ 710 w 2622"/>
                  <a:gd name="T29" fmla="*/ 978 h 1060"/>
                  <a:gd name="T30" fmla="*/ 809 w 2622"/>
                  <a:gd name="T31" fmla="*/ 1008 h 1060"/>
                  <a:gd name="T32" fmla="*/ 926 w 2622"/>
                  <a:gd name="T33" fmla="*/ 1038 h 1060"/>
                  <a:gd name="T34" fmla="*/ 995 w 2622"/>
                  <a:gd name="T35" fmla="*/ 1047 h 1060"/>
                  <a:gd name="T36" fmla="*/ 1046 w 2622"/>
                  <a:gd name="T37" fmla="*/ 1059 h 1060"/>
                  <a:gd name="T38" fmla="*/ 1277 w 2622"/>
                  <a:gd name="T39" fmla="*/ 1053 h 1060"/>
                  <a:gd name="T40" fmla="*/ 1514 w 2622"/>
                  <a:gd name="T41" fmla="*/ 1050 h 1060"/>
                  <a:gd name="T42" fmla="*/ 1619 w 2622"/>
                  <a:gd name="T43" fmla="*/ 1050 h 1060"/>
                  <a:gd name="T44" fmla="*/ 1790 w 2622"/>
                  <a:gd name="T45" fmla="*/ 1017 h 1060"/>
                  <a:gd name="T46" fmla="*/ 1907 w 2622"/>
                  <a:gd name="T47" fmla="*/ 996 h 1060"/>
                  <a:gd name="T48" fmla="*/ 2018 w 2622"/>
                  <a:gd name="T49" fmla="*/ 960 h 1060"/>
                  <a:gd name="T50" fmla="*/ 2168 w 2622"/>
                  <a:gd name="T51" fmla="*/ 888 h 1060"/>
                  <a:gd name="T52" fmla="*/ 2303 w 2622"/>
                  <a:gd name="T53" fmla="*/ 813 h 1060"/>
                  <a:gd name="T54" fmla="*/ 2474 w 2622"/>
                  <a:gd name="T55" fmla="*/ 678 h 1060"/>
                  <a:gd name="T56" fmla="*/ 2561 w 2622"/>
                  <a:gd name="T57" fmla="*/ 594 h 1060"/>
                  <a:gd name="T58" fmla="*/ 2615 w 2622"/>
                  <a:gd name="T59" fmla="*/ 495 h 1060"/>
                  <a:gd name="T60" fmla="*/ 2603 w 2622"/>
                  <a:gd name="T61" fmla="*/ 387 h 1060"/>
                  <a:gd name="T62" fmla="*/ 2606 w 2622"/>
                  <a:gd name="T63" fmla="*/ 285 h 1060"/>
                  <a:gd name="T64" fmla="*/ 2510 w 2622"/>
                  <a:gd name="T65" fmla="*/ 222 h 1060"/>
                  <a:gd name="T66" fmla="*/ 2405 w 2622"/>
                  <a:gd name="T67" fmla="*/ 171 h 1060"/>
                  <a:gd name="T68" fmla="*/ 2330 w 2622"/>
                  <a:gd name="T69" fmla="*/ 75 h 1060"/>
                  <a:gd name="T70" fmla="*/ 2258 w 2622"/>
                  <a:gd name="T71" fmla="*/ 27 h 1060"/>
                  <a:gd name="T72" fmla="*/ 2120 w 2622"/>
                  <a:gd name="T73" fmla="*/ 15 h 1060"/>
                  <a:gd name="T74" fmla="*/ 2030 w 2622"/>
                  <a:gd name="T75" fmla="*/ 12 h 1060"/>
                  <a:gd name="T76" fmla="*/ 1832 w 2622"/>
                  <a:gd name="T77" fmla="*/ 12 h 1060"/>
                  <a:gd name="T78" fmla="*/ 1691 w 2622"/>
                  <a:gd name="T79" fmla="*/ 9 h 1060"/>
                  <a:gd name="T80" fmla="*/ 1577 w 2622"/>
                  <a:gd name="T81" fmla="*/ 6 h 1060"/>
                  <a:gd name="T82" fmla="*/ 1379 w 2622"/>
                  <a:gd name="T83" fmla="*/ 45 h 1060"/>
                  <a:gd name="T84" fmla="*/ 1220 w 2622"/>
                  <a:gd name="T85" fmla="*/ 78 h 1060"/>
                  <a:gd name="T86" fmla="*/ 1142 w 2622"/>
                  <a:gd name="T87" fmla="*/ 87 h 1060"/>
                  <a:gd name="T88" fmla="*/ 1031 w 2622"/>
                  <a:gd name="T89" fmla="*/ 150 h 1060"/>
                  <a:gd name="T90" fmla="*/ 899 w 2622"/>
                  <a:gd name="T91" fmla="*/ 213 h 1060"/>
                  <a:gd name="T92" fmla="*/ 836 w 2622"/>
                  <a:gd name="T93" fmla="*/ 255 h 1060"/>
                  <a:gd name="T94" fmla="*/ 758 w 2622"/>
                  <a:gd name="T95" fmla="*/ 303 h 1060"/>
                  <a:gd name="T96" fmla="*/ 518 w 2622"/>
                  <a:gd name="T97" fmla="*/ 402 h 1060"/>
                  <a:gd name="T98" fmla="*/ 470 w 2622"/>
                  <a:gd name="T99" fmla="*/ 426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22" h="1060">
                    <a:moveTo>
                      <a:pt x="470" y="426"/>
                    </a:moveTo>
                    <a:cubicBezTo>
                      <a:pt x="418" y="449"/>
                      <a:pt x="263" y="518"/>
                      <a:pt x="206" y="543"/>
                    </a:cubicBezTo>
                    <a:cubicBezTo>
                      <a:pt x="149" y="568"/>
                      <a:pt x="155" y="557"/>
                      <a:pt x="128" y="576"/>
                    </a:cubicBezTo>
                    <a:cubicBezTo>
                      <a:pt x="101" y="595"/>
                      <a:pt x="64" y="632"/>
                      <a:pt x="44" y="660"/>
                    </a:cubicBezTo>
                    <a:cubicBezTo>
                      <a:pt x="24" y="688"/>
                      <a:pt x="10" y="717"/>
                      <a:pt x="5" y="744"/>
                    </a:cubicBezTo>
                    <a:cubicBezTo>
                      <a:pt x="0" y="771"/>
                      <a:pt x="8" y="804"/>
                      <a:pt x="11" y="822"/>
                    </a:cubicBezTo>
                    <a:cubicBezTo>
                      <a:pt x="14" y="840"/>
                      <a:pt x="17" y="842"/>
                      <a:pt x="26" y="855"/>
                    </a:cubicBezTo>
                    <a:cubicBezTo>
                      <a:pt x="35" y="868"/>
                      <a:pt x="48" y="892"/>
                      <a:pt x="68" y="900"/>
                    </a:cubicBezTo>
                    <a:cubicBezTo>
                      <a:pt x="88" y="908"/>
                      <a:pt x="121" y="905"/>
                      <a:pt x="149" y="903"/>
                    </a:cubicBezTo>
                    <a:cubicBezTo>
                      <a:pt x="177" y="901"/>
                      <a:pt x="213" y="891"/>
                      <a:pt x="239" y="885"/>
                    </a:cubicBezTo>
                    <a:cubicBezTo>
                      <a:pt x="265" y="879"/>
                      <a:pt x="278" y="869"/>
                      <a:pt x="305" y="864"/>
                    </a:cubicBezTo>
                    <a:cubicBezTo>
                      <a:pt x="332" y="859"/>
                      <a:pt x="366" y="852"/>
                      <a:pt x="398" y="855"/>
                    </a:cubicBezTo>
                    <a:cubicBezTo>
                      <a:pt x="430" y="858"/>
                      <a:pt x="465" y="870"/>
                      <a:pt x="500" y="882"/>
                    </a:cubicBezTo>
                    <a:cubicBezTo>
                      <a:pt x="535" y="894"/>
                      <a:pt x="576" y="911"/>
                      <a:pt x="611" y="927"/>
                    </a:cubicBezTo>
                    <a:cubicBezTo>
                      <a:pt x="646" y="943"/>
                      <a:pt x="677" y="965"/>
                      <a:pt x="710" y="978"/>
                    </a:cubicBezTo>
                    <a:cubicBezTo>
                      <a:pt x="743" y="991"/>
                      <a:pt x="773" y="998"/>
                      <a:pt x="809" y="1008"/>
                    </a:cubicBezTo>
                    <a:cubicBezTo>
                      <a:pt x="845" y="1018"/>
                      <a:pt x="895" y="1031"/>
                      <a:pt x="926" y="1038"/>
                    </a:cubicBezTo>
                    <a:cubicBezTo>
                      <a:pt x="957" y="1045"/>
                      <a:pt x="975" y="1043"/>
                      <a:pt x="995" y="1047"/>
                    </a:cubicBezTo>
                    <a:cubicBezTo>
                      <a:pt x="1015" y="1051"/>
                      <a:pt x="999" y="1058"/>
                      <a:pt x="1046" y="1059"/>
                    </a:cubicBezTo>
                    <a:cubicBezTo>
                      <a:pt x="1093" y="1060"/>
                      <a:pt x="1199" y="1055"/>
                      <a:pt x="1277" y="1053"/>
                    </a:cubicBezTo>
                    <a:cubicBezTo>
                      <a:pt x="1355" y="1051"/>
                      <a:pt x="1457" y="1051"/>
                      <a:pt x="1514" y="1050"/>
                    </a:cubicBezTo>
                    <a:cubicBezTo>
                      <a:pt x="1571" y="1049"/>
                      <a:pt x="1573" y="1055"/>
                      <a:pt x="1619" y="1050"/>
                    </a:cubicBezTo>
                    <a:cubicBezTo>
                      <a:pt x="1665" y="1045"/>
                      <a:pt x="1742" y="1026"/>
                      <a:pt x="1790" y="1017"/>
                    </a:cubicBezTo>
                    <a:cubicBezTo>
                      <a:pt x="1838" y="1008"/>
                      <a:pt x="1869" y="1005"/>
                      <a:pt x="1907" y="996"/>
                    </a:cubicBezTo>
                    <a:cubicBezTo>
                      <a:pt x="1945" y="987"/>
                      <a:pt x="1974" y="978"/>
                      <a:pt x="2018" y="960"/>
                    </a:cubicBezTo>
                    <a:cubicBezTo>
                      <a:pt x="2062" y="942"/>
                      <a:pt x="2121" y="912"/>
                      <a:pt x="2168" y="888"/>
                    </a:cubicBezTo>
                    <a:cubicBezTo>
                      <a:pt x="2215" y="864"/>
                      <a:pt x="2252" y="848"/>
                      <a:pt x="2303" y="813"/>
                    </a:cubicBezTo>
                    <a:cubicBezTo>
                      <a:pt x="2354" y="778"/>
                      <a:pt x="2431" y="715"/>
                      <a:pt x="2474" y="678"/>
                    </a:cubicBezTo>
                    <a:cubicBezTo>
                      <a:pt x="2517" y="641"/>
                      <a:pt x="2538" y="625"/>
                      <a:pt x="2561" y="594"/>
                    </a:cubicBezTo>
                    <a:cubicBezTo>
                      <a:pt x="2584" y="563"/>
                      <a:pt x="2608" y="529"/>
                      <a:pt x="2615" y="495"/>
                    </a:cubicBezTo>
                    <a:cubicBezTo>
                      <a:pt x="2622" y="461"/>
                      <a:pt x="2604" y="422"/>
                      <a:pt x="2603" y="387"/>
                    </a:cubicBezTo>
                    <a:cubicBezTo>
                      <a:pt x="2602" y="352"/>
                      <a:pt x="2622" y="313"/>
                      <a:pt x="2606" y="285"/>
                    </a:cubicBezTo>
                    <a:cubicBezTo>
                      <a:pt x="2590" y="257"/>
                      <a:pt x="2544" y="241"/>
                      <a:pt x="2510" y="222"/>
                    </a:cubicBezTo>
                    <a:cubicBezTo>
                      <a:pt x="2476" y="203"/>
                      <a:pt x="2435" y="195"/>
                      <a:pt x="2405" y="171"/>
                    </a:cubicBezTo>
                    <a:cubicBezTo>
                      <a:pt x="2375" y="147"/>
                      <a:pt x="2355" y="99"/>
                      <a:pt x="2330" y="75"/>
                    </a:cubicBezTo>
                    <a:cubicBezTo>
                      <a:pt x="2305" y="51"/>
                      <a:pt x="2293" y="37"/>
                      <a:pt x="2258" y="27"/>
                    </a:cubicBezTo>
                    <a:cubicBezTo>
                      <a:pt x="2223" y="17"/>
                      <a:pt x="2158" y="17"/>
                      <a:pt x="2120" y="15"/>
                    </a:cubicBezTo>
                    <a:cubicBezTo>
                      <a:pt x="2082" y="13"/>
                      <a:pt x="2078" y="13"/>
                      <a:pt x="2030" y="12"/>
                    </a:cubicBezTo>
                    <a:cubicBezTo>
                      <a:pt x="1982" y="11"/>
                      <a:pt x="1888" y="12"/>
                      <a:pt x="1832" y="12"/>
                    </a:cubicBezTo>
                    <a:cubicBezTo>
                      <a:pt x="1776" y="12"/>
                      <a:pt x="1733" y="10"/>
                      <a:pt x="1691" y="9"/>
                    </a:cubicBezTo>
                    <a:cubicBezTo>
                      <a:pt x="1649" y="8"/>
                      <a:pt x="1629" y="0"/>
                      <a:pt x="1577" y="6"/>
                    </a:cubicBezTo>
                    <a:cubicBezTo>
                      <a:pt x="1525" y="12"/>
                      <a:pt x="1438" y="33"/>
                      <a:pt x="1379" y="45"/>
                    </a:cubicBezTo>
                    <a:cubicBezTo>
                      <a:pt x="1320" y="57"/>
                      <a:pt x="1259" y="71"/>
                      <a:pt x="1220" y="78"/>
                    </a:cubicBezTo>
                    <a:cubicBezTo>
                      <a:pt x="1181" y="85"/>
                      <a:pt x="1174" y="75"/>
                      <a:pt x="1142" y="87"/>
                    </a:cubicBezTo>
                    <a:cubicBezTo>
                      <a:pt x="1110" y="99"/>
                      <a:pt x="1072" y="129"/>
                      <a:pt x="1031" y="150"/>
                    </a:cubicBezTo>
                    <a:cubicBezTo>
                      <a:pt x="990" y="171"/>
                      <a:pt x="932" y="195"/>
                      <a:pt x="899" y="213"/>
                    </a:cubicBezTo>
                    <a:cubicBezTo>
                      <a:pt x="866" y="231"/>
                      <a:pt x="860" y="240"/>
                      <a:pt x="836" y="255"/>
                    </a:cubicBezTo>
                    <a:cubicBezTo>
                      <a:pt x="812" y="270"/>
                      <a:pt x="811" y="279"/>
                      <a:pt x="758" y="303"/>
                    </a:cubicBezTo>
                    <a:cubicBezTo>
                      <a:pt x="705" y="327"/>
                      <a:pt x="568" y="383"/>
                      <a:pt x="518" y="402"/>
                    </a:cubicBezTo>
                    <a:cubicBezTo>
                      <a:pt x="468" y="421"/>
                      <a:pt x="522" y="403"/>
                      <a:pt x="470" y="42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100000">
                    <a:srgbClr val="00008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0" name="Freeform 1416"/>
              <p:cNvSpPr>
                <a:spLocks/>
              </p:cNvSpPr>
              <p:nvPr/>
            </p:nvSpPr>
            <p:spPr bwMode="auto">
              <a:xfrm>
                <a:off x="3073" y="1866"/>
                <a:ext cx="503" cy="996"/>
              </a:xfrm>
              <a:custGeom>
                <a:avLst/>
                <a:gdLst>
                  <a:gd name="T0" fmla="*/ 342 w 1026"/>
                  <a:gd name="T1" fmla="*/ 77 h 2378"/>
                  <a:gd name="T2" fmla="*/ 306 w 1026"/>
                  <a:gd name="T3" fmla="*/ 311 h 2378"/>
                  <a:gd name="T4" fmla="*/ 298 w 1026"/>
                  <a:gd name="T5" fmla="*/ 945 h 2378"/>
                  <a:gd name="T6" fmla="*/ 189 w 1026"/>
                  <a:gd name="T7" fmla="*/ 1596 h 2378"/>
                  <a:gd name="T8" fmla="*/ 27 w 1026"/>
                  <a:gd name="T9" fmla="*/ 1904 h 2378"/>
                  <a:gd name="T10" fmla="*/ 27 w 1026"/>
                  <a:gd name="T11" fmla="*/ 2049 h 2378"/>
                  <a:gd name="T12" fmla="*/ 36 w 1026"/>
                  <a:gd name="T13" fmla="*/ 2176 h 2378"/>
                  <a:gd name="T14" fmla="*/ 113 w 1026"/>
                  <a:gd name="T15" fmla="*/ 2248 h 2378"/>
                  <a:gd name="T16" fmla="*/ 113 w 1026"/>
                  <a:gd name="T17" fmla="*/ 2312 h 2378"/>
                  <a:gd name="T18" fmla="*/ 170 w 1026"/>
                  <a:gd name="T19" fmla="*/ 2312 h 2378"/>
                  <a:gd name="T20" fmla="*/ 227 w 1026"/>
                  <a:gd name="T21" fmla="*/ 2357 h 2378"/>
                  <a:gd name="T22" fmla="*/ 294 w 1026"/>
                  <a:gd name="T23" fmla="*/ 2321 h 2378"/>
                  <a:gd name="T24" fmla="*/ 370 w 1026"/>
                  <a:gd name="T25" fmla="*/ 2339 h 2378"/>
                  <a:gd name="T26" fmla="*/ 446 w 1026"/>
                  <a:gd name="T27" fmla="*/ 2375 h 2378"/>
                  <a:gd name="T28" fmla="*/ 494 w 1026"/>
                  <a:gd name="T29" fmla="*/ 2321 h 2378"/>
                  <a:gd name="T30" fmla="*/ 589 w 1026"/>
                  <a:gd name="T31" fmla="*/ 2321 h 2378"/>
                  <a:gd name="T32" fmla="*/ 685 w 1026"/>
                  <a:gd name="T33" fmla="*/ 2303 h 2378"/>
                  <a:gd name="T34" fmla="*/ 723 w 1026"/>
                  <a:gd name="T35" fmla="*/ 2239 h 2378"/>
                  <a:gd name="T36" fmla="*/ 799 w 1026"/>
                  <a:gd name="T37" fmla="*/ 2257 h 2378"/>
                  <a:gd name="T38" fmla="*/ 837 w 1026"/>
                  <a:gd name="T39" fmla="*/ 2203 h 2378"/>
                  <a:gd name="T40" fmla="*/ 894 w 1026"/>
                  <a:gd name="T41" fmla="*/ 2203 h 2378"/>
                  <a:gd name="T42" fmla="*/ 894 w 1026"/>
                  <a:gd name="T43" fmla="*/ 2131 h 2378"/>
                  <a:gd name="T44" fmla="*/ 952 w 1026"/>
                  <a:gd name="T45" fmla="*/ 2131 h 2378"/>
                  <a:gd name="T46" fmla="*/ 961 w 1026"/>
                  <a:gd name="T47" fmla="*/ 2067 h 2378"/>
                  <a:gd name="T48" fmla="*/ 999 w 1026"/>
                  <a:gd name="T49" fmla="*/ 2022 h 2378"/>
                  <a:gd name="T50" fmla="*/ 1018 w 1026"/>
                  <a:gd name="T51" fmla="*/ 1913 h 2378"/>
                  <a:gd name="T52" fmla="*/ 952 w 1026"/>
                  <a:gd name="T53" fmla="*/ 1822 h 2378"/>
                  <a:gd name="T54" fmla="*/ 933 w 1026"/>
                  <a:gd name="T55" fmla="*/ 1677 h 2378"/>
                  <a:gd name="T56" fmla="*/ 856 w 1026"/>
                  <a:gd name="T57" fmla="*/ 1442 h 2378"/>
                  <a:gd name="T58" fmla="*/ 866 w 1026"/>
                  <a:gd name="T59" fmla="*/ 871 h 2378"/>
                  <a:gd name="T60" fmla="*/ 870 w 1026"/>
                  <a:gd name="T61" fmla="*/ 344 h 2378"/>
                  <a:gd name="T62" fmla="*/ 837 w 1026"/>
                  <a:gd name="T63" fmla="*/ 55 h 2378"/>
                  <a:gd name="T64" fmla="*/ 576 w 1026"/>
                  <a:gd name="T65" fmla="*/ 11 h 2378"/>
                  <a:gd name="T66" fmla="*/ 342 w 1026"/>
                  <a:gd name="T67" fmla="*/ 77 h 2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6" h="2378">
                    <a:moveTo>
                      <a:pt x="342" y="77"/>
                    </a:moveTo>
                    <a:cubicBezTo>
                      <a:pt x="297" y="127"/>
                      <a:pt x="313" y="166"/>
                      <a:pt x="306" y="311"/>
                    </a:cubicBezTo>
                    <a:cubicBezTo>
                      <a:pt x="299" y="456"/>
                      <a:pt x="317" y="731"/>
                      <a:pt x="298" y="945"/>
                    </a:cubicBezTo>
                    <a:cubicBezTo>
                      <a:pt x="279" y="1159"/>
                      <a:pt x="234" y="1436"/>
                      <a:pt x="189" y="1596"/>
                    </a:cubicBezTo>
                    <a:cubicBezTo>
                      <a:pt x="144" y="1756"/>
                      <a:pt x="53" y="1829"/>
                      <a:pt x="27" y="1904"/>
                    </a:cubicBezTo>
                    <a:cubicBezTo>
                      <a:pt x="0" y="1979"/>
                      <a:pt x="25" y="2004"/>
                      <a:pt x="27" y="2049"/>
                    </a:cubicBezTo>
                    <a:cubicBezTo>
                      <a:pt x="29" y="2094"/>
                      <a:pt x="22" y="2142"/>
                      <a:pt x="36" y="2176"/>
                    </a:cubicBezTo>
                    <a:cubicBezTo>
                      <a:pt x="51" y="2209"/>
                      <a:pt x="100" y="2226"/>
                      <a:pt x="113" y="2248"/>
                    </a:cubicBezTo>
                    <a:cubicBezTo>
                      <a:pt x="125" y="2271"/>
                      <a:pt x="103" y="2301"/>
                      <a:pt x="113" y="2312"/>
                    </a:cubicBezTo>
                    <a:cubicBezTo>
                      <a:pt x="122" y="2323"/>
                      <a:pt x="151" y="2305"/>
                      <a:pt x="170" y="2312"/>
                    </a:cubicBezTo>
                    <a:cubicBezTo>
                      <a:pt x="189" y="2319"/>
                      <a:pt x="206" y="2355"/>
                      <a:pt x="227" y="2357"/>
                    </a:cubicBezTo>
                    <a:cubicBezTo>
                      <a:pt x="248" y="2359"/>
                      <a:pt x="270" y="2324"/>
                      <a:pt x="294" y="2321"/>
                    </a:cubicBezTo>
                    <a:cubicBezTo>
                      <a:pt x="318" y="2318"/>
                      <a:pt x="344" y="2330"/>
                      <a:pt x="370" y="2339"/>
                    </a:cubicBezTo>
                    <a:cubicBezTo>
                      <a:pt x="396" y="2348"/>
                      <a:pt x="425" y="2378"/>
                      <a:pt x="446" y="2375"/>
                    </a:cubicBezTo>
                    <a:cubicBezTo>
                      <a:pt x="467" y="2373"/>
                      <a:pt x="470" y="2330"/>
                      <a:pt x="494" y="2321"/>
                    </a:cubicBezTo>
                    <a:cubicBezTo>
                      <a:pt x="518" y="2312"/>
                      <a:pt x="558" y="2324"/>
                      <a:pt x="589" y="2321"/>
                    </a:cubicBezTo>
                    <a:cubicBezTo>
                      <a:pt x="621" y="2318"/>
                      <a:pt x="663" y="2316"/>
                      <a:pt x="685" y="2303"/>
                    </a:cubicBezTo>
                    <a:cubicBezTo>
                      <a:pt x="707" y="2289"/>
                      <a:pt x="704" y="2247"/>
                      <a:pt x="723" y="2239"/>
                    </a:cubicBezTo>
                    <a:cubicBezTo>
                      <a:pt x="742" y="2232"/>
                      <a:pt x="780" y="2264"/>
                      <a:pt x="799" y="2257"/>
                    </a:cubicBezTo>
                    <a:cubicBezTo>
                      <a:pt x="818" y="2251"/>
                      <a:pt x="821" y="2212"/>
                      <a:pt x="837" y="2203"/>
                    </a:cubicBezTo>
                    <a:cubicBezTo>
                      <a:pt x="853" y="2194"/>
                      <a:pt x="885" y="2215"/>
                      <a:pt x="894" y="2203"/>
                    </a:cubicBezTo>
                    <a:cubicBezTo>
                      <a:pt x="904" y="2191"/>
                      <a:pt x="885" y="2142"/>
                      <a:pt x="894" y="2131"/>
                    </a:cubicBezTo>
                    <a:cubicBezTo>
                      <a:pt x="904" y="2119"/>
                      <a:pt x="940" y="2141"/>
                      <a:pt x="952" y="2131"/>
                    </a:cubicBezTo>
                    <a:cubicBezTo>
                      <a:pt x="963" y="2120"/>
                      <a:pt x="954" y="2085"/>
                      <a:pt x="961" y="2067"/>
                    </a:cubicBezTo>
                    <a:cubicBezTo>
                      <a:pt x="969" y="2049"/>
                      <a:pt x="990" y="2047"/>
                      <a:pt x="999" y="2022"/>
                    </a:cubicBezTo>
                    <a:cubicBezTo>
                      <a:pt x="1009" y="1996"/>
                      <a:pt x="1026" y="1947"/>
                      <a:pt x="1018" y="1913"/>
                    </a:cubicBezTo>
                    <a:cubicBezTo>
                      <a:pt x="1011" y="1880"/>
                      <a:pt x="966" y="1861"/>
                      <a:pt x="952" y="1822"/>
                    </a:cubicBezTo>
                    <a:cubicBezTo>
                      <a:pt x="937" y="1783"/>
                      <a:pt x="949" y="1741"/>
                      <a:pt x="933" y="1677"/>
                    </a:cubicBezTo>
                    <a:cubicBezTo>
                      <a:pt x="916" y="1614"/>
                      <a:pt x="868" y="1576"/>
                      <a:pt x="856" y="1442"/>
                    </a:cubicBezTo>
                    <a:cubicBezTo>
                      <a:pt x="845" y="1308"/>
                      <a:pt x="864" y="1054"/>
                      <a:pt x="866" y="871"/>
                    </a:cubicBezTo>
                    <a:cubicBezTo>
                      <a:pt x="868" y="688"/>
                      <a:pt x="875" y="480"/>
                      <a:pt x="870" y="344"/>
                    </a:cubicBezTo>
                    <a:cubicBezTo>
                      <a:pt x="865" y="208"/>
                      <a:pt x="886" y="110"/>
                      <a:pt x="837" y="55"/>
                    </a:cubicBezTo>
                    <a:cubicBezTo>
                      <a:pt x="788" y="0"/>
                      <a:pt x="658" y="7"/>
                      <a:pt x="576" y="11"/>
                    </a:cubicBezTo>
                    <a:cubicBezTo>
                      <a:pt x="494" y="15"/>
                      <a:pt x="387" y="27"/>
                      <a:pt x="342" y="7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100000">
                    <a:srgbClr val="333399"/>
                  </a:gs>
                </a:gsLst>
                <a:lin ang="270000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1" name="Freeform 1415"/>
              <p:cNvSpPr>
                <a:spLocks/>
              </p:cNvSpPr>
              <p:nvPr/>
            </p:nvSpPr>
            <p:spPr bwMode="auto">
              <a:xfrm>
                <a:off x="2699" y="1465"/>
                <a:ext cx="1345" cy="542"/>
              </a:xfrm>
              <a:custGeom>
                <a:avLst/>
                <a:gdLst>
                  <a:gd name="T0" fmla="*/ 130 w 2744"/>
                  <a:gd name="T1" fmla="*/ 1291 h 1294"/>
                  <a:gd name="T2" fmla="*/ 37 w 2744"/>
                  <a:gd name="T3" fmla="*/ 1186 h 1294"/>
                  <a:gd name="T4" fmla="*/ 25 w 2744"/>
                  <a:gd name="T5" fmla="*/ 925 h 1294"/>
                  <a:gd name="T6" fmla="*/ 187 w 2744"/>
                  <a:gd name="T7" fmla="*/ 679 h 1294"/>
                  <a:gd name="T8" fmla="*/ 781 w 2744"/>
                  <a:gd name="T9" fmla="*/ 304 h 1294"/>
                  <a:gd name="T10" fmla="*/ 1072 w 2744"/>
                  <a:gd name="T11" fmla="*/ 127 h 1294"/>
                  <a:gd name="T12" fmla="*/ 1417 w 2744"/>
                  <a:gd name="T13" fmla="*/ 10 h 1294"/>
                  <a:gd name="T14" fmla="*/ 1864 w 2744"/>
                  <a:gd name="T15" fmla="*/ 64 h 1294"/>
                  <a:gd name="T16" fmla="*/ 2215 w 2744"/>
                  <a:gd name="T17" fmla="*/ 154 h 1294"/>
                  <a:gd name="T18" fmla="*/ 2389 w 2744"/>
                  <a:gd name="T19" fmla="*/ 235 h 1294"/>
                  <a:gd name="T20" fmla="*/ 2665 w 2744"/>
                  <a:gd name="T21" fmla="*/ 490 h 1294"/>
                  <a:gd name="T22" fmla="*/ 2740 w 2744"/>
                  <a:gd name="T23" fmla="*/ 760 h 1294"/>
                  <a:gd name="T24" fmla="*/ 2641 w 2744"/>
                  <a:gd name="T25" fmla="*/ 994 h 1294"/>
                  <a:gd name="T26" fmla="*/ 2503 w 2744"/>
                  <a:gd name="T27" fmla="*/ 1099 h 1294"/>
                  <a:gd name="T28" fmla="*/ 2626 w 2744"/>
                  <a:gd name="T29" fmla="*/ 958 h 1294"/>
                  <a:gd name="T30" fmla="*/ 2656 w 2744"/>
                  <a:gd name="T31" fmla="*/ 787 h 1294"/>
                  <a:gd name="T32" fmla="*/ 2632 w 2744"/>
                  <a:gd name="T33" fmla="*/ 673 h 1294"/>
                  <a:gd name="T34" fmla="*/ 2440 w 2744"/>
                  <a:gd name="T35" fmla="*/ 553 h 1294"/>
                  <a:gd name="T36" fmla="*/ 2356 w 2744"/>
                  <a:gd name="T37" fmla="*/ 463 h 1294"/>
                  <a:gd name="T38" fmla="*/ 2164 w 2744"/>
                  <a:gd name="T39" fmla="*/ 421 h 1294"/>
                  <a:gd name="T40" fmla="*/ 1981 w 2744"/>
                  <a:gd name="T41" fmla="*/ 415 h 1294"/>
                  <a:gd name="T42" fmla="*/ 1816 w 2744"/>
                  <a:gd name="T43" fmla="*/ 421 h 1294"/>
                  <a:gd name="T44" fmla="*/ 1660 w 2744"/>
                  <a:gd name="T45" fmla="*/ 427 h 1294"/>
                  <a:gd name="T46" fmla="*/ 1525 w 2744"/>
                  <a:gd name="T47" fmla="*/ 427 h 1294"/>
                  <a:gd name="T48" fmla="*/ 1288 w 2744"/>
                  <a:gd name="T49" fmla="*/ 487 h 1294"/>
                  <a:gd name="T50" fmla="*/ 1081 w 2744"/>
                  <a:gd name="T51" fmla="*/ 574 h 1294"/>
                  <a:gd name="T52" fmla="*/ 799 w 2744"/>
                  <a:gd name="T53" fmla="*/ 724 h 1294"/>
                  <a:gd name="T54" fmla="*/ 400 w 2744"/>
                  <a:gd name="T55" fmla="*/ 889 h 1294"/>
                  <a:gd name="T56" fmla="*/ 235 w 2744"/>
                  <a:gd name="T57" fmla="*/ 970 h 1294"/>
                  <a:gd name="T58" fmla="*/ 109 w 2744"/>
                  <a:gd name="T59" fmla="*/ 1042 h 1294"/>
                  <a:gd name="T60" fmla="*/ 91 w 2744"/>
                  <a:gd name="T61" fmla="*/ 1171 h 1294"/>
                  <a:gd name="T62" fmla="*/ 130 w 2744"/>
                  <a:gd name="T63" fmla="*/ 1291 h 1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44" h="1294">
                    <a:moveTo>
                      <a:pt x="130" y="1291"/>
                    </a:moveTo>
                    <a:cubicBezTo>
                      <a:pt x="121" y="1294"/>
                      <a:pt x="54" y="1247"/>
                      <a:pt x="37" y="1186"/>
                    </a:cubicBezTo>
                    <a:cubicBezTo>
                      <a:pt x="20" y="1125"/>
                      <a:pt x="0" y="1009"/>
                      <a:pt x="25" y="925"/>
                    </a:cubicBezTo>
                    <a:cubicBezTo>
                      <a:pt x="50" y="841"/>
                      <a:pt x="61" y="782"/>
                      <a:pt x="187" y="679"/>
                    </a:cubicBezTo>
                    <a:cubicBezTo>
                      <a:pt x="313" y="576"/>
                      <a:pt x="633" y="396"/>
                      <a:pt x="781" y="304"/>
                    </a:cubicBezTo>
                    <a:cubicBezTo>
                      <a:pt x="929" y="212"/>
                      <a:pt x="966" y="176"/>
                      <a:pt x="1072" y="127"/>
                    </a:cubicBezTo>
                    <a:cubicBezTo>
                      <a:pt x="1178" y="78"/>
                      <a:pt x="1285" y="20"/>
                      <a:pt x="1417" y="10"/>
                    </a:cubicBezTo>
                    <a:cubicBezTo>
                      <a:pt x="1549" y="0"/>
                      <a:pt x="1731" y="40"/>
                      <a:pt x="1864" y="64"/>
                    </a:cubicBezTo>
                    <a:cubicBezTo>
                      <a:pt x="1997" y="88"/>
                      <a:pt x="2128" y="126"/>
                      <a:pt x="2215" y="154"/>
                    </a:cubicBezTo>
                    <a:cubicBezTo>
                      <a:pt x="2302" y="182"/>
                      <a:pt x="2314" y="179"/>
                      <a:pt x="2389" y="235"/>
                    </a:cubicBezTo>
                    <a:cubicBezTo>
                      <a:pt x="2464" y="291"/>
                      <a:pt x="2607" y="403"/>
                      <a:pt x="2665" y="490"/>
                    </a:cubicBezTo>
                    <a:cubicBezTo>
                      <a:pt x="2723" y="577"/>
                      <a:pt x="2744" y="676"/>
                      <a:pt x="2740" y="760"/>
                    </a:cubicBezTo>
                    <a:cubicBezTo>
                      <a:pt x="2736" y="844"/>
                      <a:pt x="2680" y="938"/>
                      <a:pt x="2641" y="994"/>
                    </a:cubicBezTo>
                    <a:cubicBezTo>
                      <a:pt x="2602" y="1050"/>
                      <a:pt x="2505" y="1105"/>
                      <a:pt x="2503" y="1099"/>
                    </a:cubicBezTo>
                    <a:cubicBezTo>
                      <a:pt x="2501" y="1093"/>
                      <a:pt x="2601" y="1010"/>
                      <a:pt x="2626" y="958"/>
                    </a:cubicBezTo>
                    <a:cubicBezTo>
                      <a:pt x="2651" y="906"/>
                      <a:pt x="2655" y="834"/>
                      <a:pt x="2656" y="787"/>
                    </a:cubicBezTo>
                    <a:cubicBezTo>
                      <a:pt x="2657" y="740"/>
                      <a:pt x="2668" y="712"/>
                      <a:pt x="2632" y="673"/>
                    </a:cubicBezTo>
                    <a:cubicBezTo>
                      <a:pt x="2596" y="634"/>
                      <a:pt x="2486" y="588"/>
                      <a:pt x="2440" y="553"/>
                    </a:cubicBezTo>
                    <a:cubicBezTo>
                      <a:pt x="2394" y="518"/>
                      <a:pt x="2402" y="485"/>
                      <a:pt x="2356" y="463"/>
                    </a:cubicBezTo>
                    <a:cubicBezTo>
                      <a:pt x="2310" y="441"/>
                      <a:pt x="2226" y="429"/>
                      <a:pt x="2164" y="421"/>
                    </a:cubicBezTo>
                    <a:cubicBezTo>
                      <a:pt x="2102" y="413"/>
                      <a:pt x="2039" y="415"/>
                      <a:pt x="1981" y="415"/>
                    </a:cubicBezTo>
                    <a:cubicBezTo>
                      <a:pt x="1923" y="415"/>
                      <a:pt x="1869" y="419"/>
                      <a:pt x="1816" y="421"/>
                    </a:cubicBezTo>
                    <a:cubicBezTo>
                      <a:pt x="1763" y="423"/>
                      <a:pt x="1708" y="426"/>
                      <a:pt x="1660" y="427"/>
                    </a:cubicBezTo>
                    <a:cubicBezTo>
                      <a:pt x="1612" y="428"/>
                      <a:pt x="1587" y="417"/>
                      <a:pt x="1525" y="427"/>
                    </a:cubicBezTo>
                    <a:cubicBezTo>
                      <a:pt x="1463" y="437"/>
                      <a:pt x="1362" y="463"/>
                      <a:pt x="1288" y="487"/>
                    </a:cubicBezTo>
                    <a:cubicBezTo>
                      <a:pt x="1214" y="511"/>
                      <a:pt x="1162" y="535"/>
                      <a:pt x="1081" y="574"/>
                    </a:cubicBezTo>
                    <a:cubicBezTo>
                      <a:pt x="1000" y="613"/>
                      <a:pt x="913" y="671"/>
                      <a:pt x="799" y="724"/>
                    </a:cubicBezTo>
                    <a:cubicBezTo>
                      <a:pt x="685" y="777"/>
                      <a:pt x="494" y="848"/>
                      <a:pt x="400" y="889"/>
                    </a:cubicBezTo>
                    <a:cubicBezTo>
                      <a:pt x="306" y="930"/>
                      <a:pt x="283" y="945"/>
                      <a:pt x="235" y="970"/>
                    </a:cubicBezTo>
                    <a:cubicBezTo>
                      <a:pt x="187" y="995"/>
                      <a:pt x="133" y="1009"/>
                      <a:pt x="109" y="1042"/>
                    </a:cubicBezTo>
                    <a:cubicBezTo>
                      <a:pt x="85" y="1075"/>
                      <a:pt x="88" y="1130"/>
                      <a:pt x="91" y="1171"/>
                    </a:cubicBezTo>
                    <a:cubicBezTo>
                      <a:pt x="94" y="1212"/>
                      <a:pt x="139" y="1288"/>
                      <a:pt x="130" y="12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100000">
                    <a:srgbClr val="333399"/>
                  </a:gs>
                </a:gsLst>
                <a:lin ang="270000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pic>
        <p:nvPicPr>
          <p:cNvPr id="2023" name="Image 20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3"/>
          <a:stretch/>
        </p:blipFill>
        <p:spPr>
          <a:xfrm>
            <a:off x="4932918" y="2028342"/>
            <a:ext cx="2085883" cy="1324687"/>
          </a:xfrm>
          <a:prstGeom prst="rect">
            <a:avLst/>
          </a:prstGeom>
        </p:spPr>
      </p:pic>
      <p:pic>
        <p:nvPicPr>
          <p:cNvPr id="2024" name="Image 20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64" y="3454273"/>
            <a:ext cx="2133600" cy="996696"/>
          </a:xfrm>
          <a:prstGeom prst="rect">
            <a:avLst/>
          </a:prstGeom>
        </p:spPr>
      </p:pic>
      <p:sp>
        <p:nvSpPr>
          <p:cNvPr id="2025" name="ZoneTexte 2024"/>
          <p:cNvSpPr txBox="1"/>
          <p:nvPr/>
        </p:nvSpPr>
        <p:spPr>
          <a:xfrm>
            <a:off x="7092280" y="20283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Galets </a:t>
            </a:r>
          </a:p>
        </p:txBody>
      </p:sp>
      <p:sp>
        <p:nvSpPr>
          <p:cNvPr id="2026" name="ZoneTexte 2025"/>
          <p:cNvSpPr txBox="1"/>
          <p:nvPr/>
        </p:nvSpPr>
        <p:spPr>
          <a:xfrm>
            <a:off x="7930364" y="3085973"/>
            <a:ext cx="96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Quartz </a:t>
            </a:r>
          </a:p>
        </p:txBody>
      </p:sp>
      <p:pic>
        <p:nvPicPr>
          <p:cNvPr id="2027" name="Image 20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33" y="3764366"/>
            <a:ext cx="1836441" cy="1029273"/>
          </a:xfrm>
          <a:prstGeom prst="rect">
            <a:avLst/>
          </a:prstGeom>
        </p:spPr>
      </p:pic>
      <p:sp>
        <p:nvSpPr>
          <p:cNvPr id="2028" name="ZoneTexte 2027"/>
          <p:cNvSpPr txBox="1"/>
          <p:nvPr/>
        </p:nvSpPr>
        <p:spPr>
          <a:xfrm>
            <a:off x="5292080" y="4820414"/>
            <a:ext cx="15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Sable </a:t>
            </a:r>
          </a:p>
        </p:txBody>
      </p:sp>
      <p:sp>
        <p:nvSpPr>
          <p:cNvPr id="2030" name="ZoneTexte 2029"/>
          <p:cNvSpPr txBox="1"/>
          <p:nvPr/>
        </p:nvSpPr>
        <p:spPr>
          <a:xfrm>
            <a:off x="395536" y="54452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Riche en éléments chimiques  tels que Carbone, Hydrogène, Oxygène, Azote (N)</a:t>
            </a:r>
          </a:p>
        </p:txBody>
      </p:sp>
      <p:sp>
        <p:nvSpPr>
          <p:cNvPr id="2031" name="ZoneTexte 2030"/>
          <p:cNvSpPr txBox="1"/>
          <p:nvPr/>
        </p:nvSpPr>
        <p:spPr>
          <a:xfrm>
            <a:off x="4932918" y="5445224"/>
            <a:ext cx="406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Riche en éléments chimiques tels que Silicium, Calcium, Sodium… </a:t>
            </a:r>
          </a:p>
        </p:txBody>
      </p:sp>
    </p:spTree>
    <p:extLst>
      <p:ext uri="{BB962C8B-B14F-4D97-AF65-F5344CB8AC3E}">
        <p14:creationId xmlns:p14="http://schemas.microsoft.com/office/powerpoint/2010/main" val="36921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" grpId="0"/>
      <p:bldP spid="2025" grpId="0"/>
      <p:bldP spid="2026" grpId="0"/>
      <p:bldP spid="2028" grpId="0"/>
      <p:bldP spid="2030" grpId="0"/>
      <p:bldP spid="20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font303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matière organique/ matière minérale dans un sol </a:t>
              </a:r>
            </a:p>
          </p:txBody>
        </p:sp>
        <p:pic>
          <p:nvPicPr>
            <p:cNvPr id="13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7464184" cy="365125"/>
          </a:xfrm>
        </p:spPr>
        <p:txBody>
          <a:bodyPr/>
          <a:lstStyle/>
          <a:p>
            <a:r>
              <a:rPr lang="fr-FR" sz="1800" b="1" i="1" dirty="0">
                <a:solidFill>
                  <a:schemeClr val="bg1"/>
                </a:solidFill>
              </a:rPr>
              <a:t>Alimentation et développement durable                                             Bergerac </a:t>
            </a:r>
          </a:p>
        </p:txBody>
      </p:sp>
      <p:sp>
        <p:nvSpPr>
          <p:cNvPr id="18" name="Freeform 4" descr="20 %"/>
          <p:cNvSpPr>
            <a:spLocks/>
          </p:cNvSpPr>
          <p:nvPr/>
        </p:nvSpPr>
        <p:spPr bwMode="auto">
          <a:xfrm>
            <a:off x="976313" y="3463925"/>
            <a:ext cx="5776912" cy="1474788"/>
          </a:xfrm>
          <a:custGeom>
            <a:avLst/>
            <a:gdLst>
              <a:gd name="T0" fmla="*/ 0 w 9774"/>
              <a:gd name="T1" fmla="*/ 1272 h 1272"/>
              <a:gd name="T2" fmla="*/ 0 w 9774"/>
              <a:gd name="T3" fmla="*/ 0 h 1272"/>
              <a:gd name="T4" fmla="*/ 9773 w 9774"/>
              <a:gd name="T5" fmla="*/ 0 h 1272"/>
              <a:gd name="T6" fmla="*/ 9774 w 9774"/>
              <a:gd name="T7" fmla="*/ 1263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74" h="1272">
                <a:moveTo>
                  <a:pt x="0" y="1272"/>
                </a:moveTo>
                <a:lnTo>
                  <a:pt x="0" y="0"/>
                </a:lnTo>
                <a:lnTo>
                  <a:pt x="9773" y="0"/>
                </a:lnTo>
                <a:lnTo>
                  <a:pt x="9774" y="1263"/>
                </a:lnTo>
              </a:path>
            </a:pathLst>
          </a:custGeom>
          <a:pattFill prst="pct20">
            <a:fgClr>
              <a:srgbClr val="0000FF"/>
            </a:fgClr>
            <a:bgClr>
              <a:srgbClr val="FFC319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976313" y="3471863"/>
            <a:ext cx="5789612" cy="153987"/>
          </a:xfrm>
          <a:custGeom>
            <a:avLst/>
            <a:gdLst>
              <a:gd name="T0" fmla="*/ 0 w 9774"/>
              <a:gd name="T1" fmla="*/ 1272 h 1272"/>
              <a:gd name="T2" fmla="*/ 0 w 9774"/>
              <a:gd name="T3" fmla="*/ 0 h 1272"/>
              <a:gd name="T4" fmla="*/ 9773 w 9774"/>
              <a:gd name="T5" fmla="*/ 0 h 1272"/>
              <a:gd name="T6" fmla="*/ 9774 w 9774"/>
              <a:gd name="T7" fmla="*/ 1263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74" h="1272">
                <a:moveTo>
                  <a:pt x="0" y="1272"/>
                </a:moveTo>
                <a:lnTo>
                  <a:pt x="0" y="0"/>
                </a:lnTo>
                <a:lnTo>
                  <a:pt x="9773" y="0"/>
                </a:lnTo>
                <a:lnTo>
                  <a:pt x="9774" y="1263"/>
                </a:lnTo>
              </a:path>
            </a:pathLst>
          </a:cu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6" descr="Briques diagonales"/>
          <p:cNvSpPr>
            <a:spLocks noChangeArrowheads="1"/>
          </p:cNvSpPr>
          <p:nvPr/>
        </p:nvSpPr>
        <p:spPr bwMode="auto">
          <a:xfrm>
            <a:off x="955675" y="4941888"/>
            <a:ext cx="5813425" cy="431800"/>
          </a:xfrm>
          <a:prstGeom prst="rect">
            <a:avLst/>
          </a:prstGeom>
          <a:pattFill prst="diagBrick">
            <a:fgClr>
              <a:srgbClr val="FF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7" descr="Briques diagonales"/>
          <p:cNvSpPr>
            <a:spLocks/>
          </p:cNvSpPr>
          <p:nvPr/>
        </p:nvSpPr>
        <p:spPr bwMode="auto">
          <a:xfrm>
            <a:off x="914400" y="4489450"/>
            <a:ext cx="1133475" cy="471488"/>
          </a:xfrm>
          <a:custGeom>
            <a:avLst/>
            <a:gdLst>
              <a:gd name="T0" fmla="*/ 206 w 1786"/>
              <a:gd name="T1" fmla="*/ 672 h 743"/>
              <a:gd name="T2" fmla="*/ 348 w 1786"/>
              <a:gd name="T3" fmla="*/ 248 h 743"/>
              <a:gd name="T4" fmla="*/ 823 w 1786"/>
              <a:gd name="T5" fmla="*/ 29 h 743"/>
              <a:gd name="T6" fmla="*/ 1171 w 1786"/>
              <a:gd name="T7" fmla="*/ 81 h 743"/>
              <a:gd name="T8" fmla="*/ 1428 w 1786"/>
              <a:gd name="T9" fmla="*/ 518 h 743"/>
              <a:gd name="T10" fmla="*/ 1582 w 1786"/>
              <a:gd name="T11" fmla="*/ 672 h 743"/>
              <a:gd name="T12" fmla="*/ 206 w 1786"/>
              <a:gd name="T13" fmla="*/ 6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6" h="743">
                <a:moveTo>
                  <a:pt x="206" y="672"/>
                </a:moveTo>
                <a:cubicBezTo>
                  <a:pt x="0" y="601"/>
                  <a:pt x="245" y="355"/>
                  <a:pt x="348" y="248"/>
                </a:cubicBezTo>
                <a:cubicBezTo>
                  <a:pt x="451" y="141"/>
                  <a:pt x="686" y="57"/>
                  <a:pt x="823" y="29"/>
                </a:cubicBezTo>
                <a:cubicBezTo>
                  <a:pt x="960" y="1"/>
                  <a:pt x="1070" y="0"/>
                  <a:pt x="1171" y="81"/>
                </a:cubicBezTo>
                <a:cubicBezTo>
                  <a:pt x="1272" y="162"/>
                  <a:pt x="1360" y="420"/>
                  <a:pt x="1428" y="518"/>
                </a:cubicBezTo>
                <a:cubicBezTo>
                  <a:pt x="1496" y="616"/>
                  <a:pt x="1786" y="646"/>
                  <a:pt x="1582" y="672"/>
                </a:cubicBezTo>
                <a:cubicBezTo>
                  <a:pt x="1378" y="698"/>
                  <a:pt x="412" y="743"/>
                  <a:pt x="206" y="6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8" descr="Briques diagonales"/>
          <p:cNvSpPr>
            <a:spLocks/>
          </p:cNvSpPr>
          <p:nvPr/>
        </p:nvSpPr>
        <p:spPr bwMode="auto">
          <a:xfrm>
            <a:off x="1781175" y="4479925"/>
            <a:ext cx="1293813" cy="477838"/>
          </a:xfrm>
          <a:custGeom>
            <a:avLst/>
            <a:gdLst>
              <a:gd name="T0" fmla="*/ 1022 w 2036"/>
              <a:gd name="T1" fmla="*/ 126 h 754"/>
              <a:gd name="T2" fmla="*/ 148 w 2036"/>
              <a:gd name="T3" fmla="*/ 49 h 754"/>
              <a:gd name="T4" fmla="*/ 135 w 2036"/>
              <a:gd name="T5" fmla="*/ 422 h 754"/>
              <a:gd name="T6" fmla="*/ 598 w 2036"/>
              <a:gd name="T7" fmla="*/ 705 h 754"/>
              <a:gd name="T8" fmla="*/ 1112 w 2036"/>
              <a:gd name="T9" fmla="*/ 717 h 754"/>
              <a:gd name="T10" fmla="*/ 1588 w 2036"/>
              <a:gd name="T11" fmla="*/ 653 h 754"/>
              <a:gd name="T12" fmla="*/ 1948 w 2036"/>
              <a:gd name="T13" fmla="*/ 537 h 754"/>
              <a:gd name="T14" fmla="*/ 1022 w 2036"/>
              <a:gd name="T15" fmla="*/ 126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6" h="754">
                <a:moveTo>
                  <a:pt x="1022" y="126"/>
                </a:moveTo>
                <a:cubicBezTo>
                  <a:pt x="722" y="45"/>
                  <a:pt x="296" y="0"/>
                  <a:pt x="148" y="49"/>
                </a:cubicBezTo>
                <a:cubicBezTo>
                  <a:pt x="0" y="98"/>
                  <a:pt x="60" y="313"/>
                  <a:pt x="135" y="422"/>
                </a:cubicBezTo>
                <a:cubicBezTo>
                  <a:pt x="210" y="531"/>
                  <a:pt x="435" y="656"/>
                  <a:pt x="598" y="705"/>
                </a:cubicBezTo>
                <a:cubicBezTo>
                  <a:pt x="761" y="754"/>
                  <a:pt x="947" y="726"/>
                  <a:pt x="1112" y="717"/>
                </a:cubicBezTo>
                <a:cubicBezTo>
                  <a:pt x="1277" y="708"/>
                  <a:pt x="1449" y="683"/>
                  <a:pt x="1588" y="653"/>
                </a:cubicBezTo>
                <a:cubicBezTo>
                  <a:pt x="1727" y="623"/>
                  <a:pt x="2036" y="625"/>
                  <a:pt x="1948" y="537"/>
                </a:cubicBezTo>
                <a:cubicBezTo>
                  <a:pt x="1860" y="449"/>
                  <a:pt x="1322" y="207"/>
                  <a:pt x="1022" y="126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Freeform 9" descr="Briques diagonales"/>
          <p:cNvSpPr>
            <a:spLocks/>
          </p:cNvSpPr>
          <p:nvPr/>
        </p:nvSpPr>
        <p:spPr bwMode="auto">
          <a:xfrm>
            <a:off x="2898775" y="4503738"/>
            <a:ext cx="1181100" cy="455612"/>
          </a:xfrm>
          <a:custGeom>
            <a:avLst/>
            <a:gdLst>
              <a:gd name="T0" fmla="*/ 206 w 1860"/>
              <a:gd name="T1" fmla="*/ 646 h 717"/>
              <a:gd name="T2" fmla="*/ 412 w 1860"/>
              <a:gd name="T3" fmla="*/ 248 h 717"/>
              <a:gd name="T4" fmla="*/ 887 w 1860"/>
              <a:gd name="T5" fmla="*/ 29 h 717"/>
              <a:gd name="T6" fmla="*/ 1235 w 1860"/>
              <a:gd name="T7" fmla="*/ 81 h 717"/>
              <a:gd name="T8" fmla="*/ 1492 w 1860"/>
              <a:gd name="T9" fmla="*/ 518 h 717"/>
              <a:gd name="T10" fmla="*/ 1646 w 1860"/>
              <a:gd name="T11" fmla="*/ 672 h 717"/>
              <a:gd name="T12" fmla="*/ 206 w 1860"/>
              <a:gd name="T13" fmla="*/ 646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0" h="717">
                <a:moveTo>
                  <a:pt x="206" y="646"/>
                </a:moveTo>
                <a:cubicBezTo>
                  <a:pt x="0" y="575"/>
                  <a:pt x="299" y="351"/>
                  <a:pt x="412" y="248"/>
                </a:cubicBezTo>
                <a:cubicBezTo>
                  <a:pt x="525" y="145"/>
                  <a:pt x="750" y="57"/>
                  <a:pt x="887" y="29"/>
                </a:cubicBezTo>
                <a:cubicBezTo>
                  <a:pt x="1024" y="1"/>
                  <a:pt x="1134" y="0"/>
                  <a:pt x="1235" y="81"/>
                </a:cubicBezTo>
                <a:cubicBezTo>
                  <a:pt x="1336" y="162"/>
                  <a:pt x="1424" y="420"/>
                  <a:pt x="1492" y="518"/>
                </a:cubicBezTo>
                <a:cubicBezTo>
                  <a:pt x="1560" y="616"/>
                  <a:pt x="1860" y="651"/>
                  <a:pt x="1646" y="672"/>
                </a:cubicBezTo>
                <a:cubicBezTo>
                  <a:pt x="1432" y="693"/>
                  <a:pt x="412" y="717"/>
                  <a:pt x="206" y="646"/>
                </a:cubicBezTo>
                <a:close/>
              </a:path>
            </a:pathLst>
          </a:custGeom>
          <a:pattFill prst="diagBrick">
            <a:fgClr>
              <a:srgbClr val="FF9900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10" descr="Briques diagonales"/>
          <p:cNvSpPr>
            <a:spLocks/>
          </p:cNvSpPr>
          <p:nvPr/>
        </p:nvSpPr>
        <p:spPr bwMode="auto">
          <a:xfrm>
            <a:off x="3784600" y="4525963"/>
            <a:ext cx="1293813" cy="479425"/>
          </a:xfrm>
          <a:custGeom>
            <a:avLst/>
            <a:gdLst>
              <a:gd name="T0" fmla="*/ 1022 w 2036"/>
              <a:gd name="T1" fmla="*/ 126 h 754"/>
              <a:gd name="T2" fmla="*/ 148 w 2036"/>
              <a:gd name="T3" fmla="*/ 49 h 754"/>
              <a:gd name="T4" fmla="*/ 135 w 2036"/>
              <a:gd name="T5" fmla="*/ 422 h 754"/>
              <a:gd name="T6" fmla="*/ 598 w 2036"/>
              <a:gd name="T7" fmla="*/ 705 h 754"/>
              <a:gd name="T8" fmla="*/ 1112 w 2036"/>
              <a:gd name="T9" fmla="*/ 717 h 754"/>
              <a:gd name="T10" fmla="*/ 1588 w 2036"/>
              <a:gd name="T11" fmla="*/ 653 h 754"/>
              <a:gd name="T12" fmla="*/ 1948 w 2036"/>
              <a:gd name="T13" fmla="*/ 537 h 754"/>
              <a:gd name="T14" fmla="*/ 1022 w 2036"/>
              <a:gd name="T15" fmla="*/ 126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6" h="754">
                <a:moveTo>
                  <a:pt x="1022" y="126"/>
                </a:moveTo>
                <a:cubicBezTo>
                  <a:pt x="722" y="45"/>
                  <a:pt x="296" y="0"/>
                  <a:pt x="148" y="49"/>
                </a:cubicBezTo>
                <a:cubicBezTo>
                  <a:pt x="0" y="98"/>
                  <a:pt x="60" y="313"/>
                  <a:pt x="135" y="422"/>
                </a:cubicBezTo>
                <a:cubicBezTo>
                  <a:pt x="210" y="531"/>
                  <a:pt x="435" y="656"/>
                  <a:pt x="598" y="705"/>
                </a:cubicBezTo>
                <a:cubicBezTo>
                  <a:pt x="761" y="754"/>
                  <a:pt x="947" y="726"/>
                  <a:pt x="1112" y="717"/>
                </a:cubicBezTo>
                <a:cubicBezTo>
                  <a:pt x="1277" y="708"/>
                  <a:pt x="1449" y="683"/>
                  <a:pt x="1588" y="653"/>
                </a:cubicBezTo>
                <a:cubicBezTo>
                  <a:pt x="1727" y="623"/>
                  <a:pt x="2036" y="625"/>
                  <a:pt x="1948" y="537"/>
                </a:cubicBezTo>
                <a:cubicBezTo>
                  <a:pt x="1860" y="449"/>
                  <a:pt x="1322" y="207"/>
                  <a:pt x="1022" y="126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Freeform 11" descr="Briques diagonales"/>
          <p:cNvSpPr>
            <a:spLocks/>
          </p:cNvSpPr>
          <p:nvPr/>
        </p:nvSpPr>
        <p:spPr bwMode="auto">
          <a:xfrm>
            <a:off x="4995863" y="4497388"/>
            <a:ext cx="1087437" cy="488950"/>
          </a:xfrm>
          <a:custGeom>
            <a:avLst/>
            <a:gdLst>
              <a:gd name="T0" fmla="*/ 196 w 1714"/>
              <a:gd name="T1" fmla="*/ 697 h 768"/>
              <a:gd name="T2" fmla="*/ 344 w 1714"/>
              <a:gd name="T3" fmla="*/ 248 h 768"/>
              <a:gd name="T4" fmla="*/ 796 w 1714"/>
              <a:gd name="T5" fmla="*/ 29 h 768"/>
              <a:gd name="T6" fmla="*/ 1127 w 1714"/>
              <a:gd name="T7" fmla="*/ 81 h 768"/>
              <a:gd name="T8" fmla="*/ 1371 w 1714"/>
              <a:gd name="T9" fmla="*/ 518 h 768"/>
              <a:gd name="T10" fmla="*/ 1518 w 1714"/>
              <a:gd name="T11" fmla="*/ 672 h 768"/>
              <a:gd name="T12" fmla="*/ 196 w 1714"/>
              <a:gd name="T13" fmla="*/ 697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4" h="768">
                <a:moveTo>
                  <a:pt x="196" y="697"/>
                </a:moveTo>
                <a:cubicBezTo>
                  <a:pt x="0" y="626"/>
                  <a:pt x="244" y="359"/>
                  <a:pt x="344" y="248"/>
                </a:cubicBezTo>
                <a:cubicBezTo>
                  <a:pt x="444" y="137"/>
                  <a:pt x="665" y="57"/>
                  <a:pt x="796" y="29"/>
                </a:cubicBezTo>
                <a:cubicBezTo>
                  <a:pt x="926" y="1"/>
                  <a:pt x="1031" y="0"/>
                  <a:pt x="1127" y="81"/>
                </a:cubicBezTo>
                <a:cubicBezTo>
                  <a:pt x="1223" y="162"/>
                  <a:pt x="1307" y="420"/>
                  <a:pt x="1371" y="518"/>
                </a:cubicBezTo>
                <a:cubicBezTo>
                  <a:pt x="1436" y="616"/>
                  <a:pt x="1714" y="642"/>
                  <a:pt x="1518" y="672"/>
                </a:cubicBezTo>
                <a:cubicBezTo>
                  <a:pt x="1322" y="702"/>
                  <a:pt x="392" y="768"/>
                  <a:pt x="196" y="697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12" descr="Briques diagonales"/>
          <p:cNvSpPr>
            <a:spLocks/>
          </p:cNvSpPr>
          <p:nvPr/>
        </p:nvSpPr>
        <p:spPr bwMode="auto">
          <a:xfrm>
            <a:off x="5810250" y="4518025"/>
            <a:ext cx="957263" cy="479425"/>
          </a:xfrm>
          <a:custGeom>
            <a:avLst/>
            <a:gdLst>
              <a:gd name="T0" fmla="*/ 1022 w 2036"/>
              <a:gd name="T1" fmla="*/ 126 h 754"/>
              <a:gd name="T2" fmla="*/ 148 w 2036"/>
              <a:gd name="T3" fmla="*/ 49 h 754"/>
              <a:gd name="T4" fmla="*/ 135 w 2036"/>
              <a:gd name="T5" fmla="*/ 422 h 754"/>
              <a:gd name="T6" fmla="*/ 598 w 2036"/>
              <a:gd name="T7" fmla="*/ 705 h 754"/>
              <a:gd name="T8" fmla="*/ 1112 w 2036"/>
              <a:gd name="T9" fmla="*/ 717 h 754"/>
              <a:gd name="T10" fmla="*/ 1588 w 2036"/>
              <a:gd name="T11" fmla="*/ 653 h 754"/>
              <a:gd name="T12" fmla="*/ 1948 w 2036"/>
              <a:gd name="T13" fmla="*/ 537 h 754"/>
              <a:gd name="T14" fmla="*/ 1022 w 2036"/>
              <a:gd name="T15" fmla="*/ 126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6" h="754">
                <a:moveTo>
                  <a:pt x="1022" y="126"/>
                </a:moveTo>
                <a:cubicBezTo>
                  <a:pt x="722" y="45"/>
                  <a:pt x="296" y="0"/>
                  <a:pt x="148" y="49"/>
                </a:cubicBezTo>
                <a:cubicBezTo>
                  <a:pt x="0" y="98"/>
                  <a:pt x="60" y="313"/>
                  <a:pt x="135" y="422"/>
                </a:cubicBezTo>
                <a:cubicBezTo>
                  <a:pt x="210" y="531"/>
                  <a:pt x="435" y="656"/>
                  <a:pt x="598" y="705"/>
                </a:cubicBezTo>
                <a:cubicBezTo>
                  <a:pt x="761" y="754"/>
                  <a:pt x="947" y="726"/>
                  <a:pt x="1112" y="717"/>
                </a:cubicBezTo>
                <a:cubicBezTo>
                  <a:pt x="1277" y="708"/>
                  <a:pt x="1449" y="683"/>
                  <a:pt x="1588" y="653"/>
                </a:cubicBezTo>
                <a:cubicBezTo>
                  <a:pt x="1727" y="623"/>
                  <a:pt x="2036" y="625"/>
                  <a:pt x="1948" y="537"/>
                </a:cubicBezTo>
                <a:cubicBezTo>
                  <a:pt x="1860" y="449"/>
                  <a:pt x="1322" y="207"/>
                  <a:pt x="1022" y="126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" name="Freeform 13" descr="Briques diagonales"/>
          <p:cNvSpPr>
            <a:spLocks/>
          </p:cNvSpPr>
          <p:nvPr/>
        </p:nvSpPr>
        <p:spPr bwMode="auto">
          <a:xfrm>
            <a:off x="1047750" y="4416425"/>
            <a:ext cx="239713" cy="169863"/>
          </a:xfrm>
          <a:custGeom>
            <a:avLst/>
            <a:gdLst>
              <a:gd name="T0" fmla="*/ 49 w 379"/>
              <a:gd name="T1" fmla="*/ 259 h 266"/>
              <a:gd name="T2" fmla="*/ 62 w 379"/>
              <a:gd name="T3" fmla="*/ 66 h 266"/>
              <a:gd name="T4" fmla="*/ 178 w 379"/>
              <a:gd name="T5" fmla="*/ 92 h 266"/>
              <a:gd name="T6" fmla="*/ 358 w 379"/>
              <a:gd name="T7" fmla="*/ 105 h 266"/>
              <a:gd name="T8" fmla="*/ 49 w 379"/>
              <a:gd name="T9" fmla="*/ 25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266">
                <a:moveTo>
                  <a:pt x="49" y="259"/>
                </a:moveTo>
                <a:cubicBezTo>
                  <a:pt x="0" y="252"/>
                  <a:pt x="41" y="94"/>
                  <a:pt x="62" y="66"/>
                </a:cubicBezTo>
                <a:cubicBezTo>
                  <a:pt x="105" y="0"/>
                  <a:pt x="129" y="86"/>
                  <a:pt x="178" y="92"/>
                </a:cubicBezTo>
                <a:cubicBezTo>
                  <a:pt x="227" y="98"/>
                  <a:pt x="379" y="77"/>
                  <a:pt x="358" y="105"/>
                </a:cubicBezTo>
                <a:cubicBezTo>
                  <a:pt x="337" y="133"/>
                  <a:pt x="98" y="266"/>
                  <a:pt x="49" y="259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14" descr="Briques diagonales"/>
          <p:cNvSpPr>
            <a:spLocks/>
          </p:cNvSpPr>
          <p:nvPr/>
        </p:nvSpPr>
        <p:spPr bwMode="auto">
          <a:xfrm rot="3729502">
            <a:off x="1381125" y="4303713"/>
            <a:ext cx="204787" cy="20478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15" descr="Briques diagonales"/>
          <p:cNvSpPr>
            <a:spLocks/>
          </p:cNvSpPr>
          <p:nvPr/>
        </p:nvSpPr>
        <p:spPr bwMode="auto">
          <a:xfrm rot="3729502">
            <a:off x="2825750" y="4376738"/>
            <a:ext cx="204787" cy="20478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16" descr="Briques diagonales"/>
          <p:cNvSpPr>
            <a:spLocks/>
          </p:cNvSpPr>
          <p:nvPr/>
        </p:nvSpPr>
        <p:spPr bwMode="auto">
          <a:xfrm rot="3729502">
            <a:off x="3683000" y="4327525"/>
            <a:ext cx="204788" cy="20478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17" descr="Briques diagonales"/>
          <p:cNvSpPr>
            <a:spLocks/>
          </p:cNvSpPr>
          <p:nvPr/>
        </p:nvSpPr>
        <p:spPr bwMode="auto">
          <a:xfrm rot="3729502">
            <a:off x="4589463" y="4360863"/>
            <a:ext cx="204787" cy="204787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18" descr="Briques diagonales"/>
          <p:cNvSpPr>
            <a:spLocks/>
          </p:cNvSpPr>
          <p:nvPr/>
        </p:nvSpPr>
        <p:spPr bwMode="auto">
          <a:xfrm rot="3729502">
            <a:off x="5888038" y="4286250"/>
            <a:ext cx="204788" cy="204787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19" descr="Briques diagonales"/>
          <p:cNvSpPr>
            <a:spLocks/>
          </p:cNvSpPr>
          <p:nvPr/>
        </p:nvSpPr>
        <p:spPr bwMode="auto">
          <a:xfrm rot="3729502">
            <a:off x="4932363" y="4581525"/>
            <a:ext cx="204788" cy="204787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20" descr="Briques diagonales"/>
          <p:cNvSpPr>
            <a:spLocks/>
          </p:cNvSpPr>
          <p:nvPr/>
        </p:nvSpPr>
        <p:spPr bwMode="auto">
          <a:xfrm rot="3729502">
            <a:off x="5143500" y="4335463"/>
            <a:ext cx="204787" cy="20478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21" descr="Briques diagonales"/>
          <p:cNvSpPr>
            <a:spLocks/>
          </p:cNvSpPr>
          <p:nvPr/>
        </p:nvSpPr>
        <p:spPr bwMode="auto">
          <a:xfrm rot="3729502">
            <a:off x="2785269" y="4572794"/>
            <a:ext cx="203200" cy="20478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22" descr="Briques diagonales"/>
          <p:cNvSpPr>
            <a:spLocks/>
          </p:cNvSpPr>
          <p:nvPr/>
        </p:nvSpPr>
        <p:spPr bwMode="auto">
          <a:xfrm rot="3729502">
            <a:off x="2228850" y="4384675"/>
            <a:ext cx="204788" cy="20478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23" descr="Briques diagonales"/>
          <p:cNvSpPr>
            <a:spLocks/>
          </p:cNvSpPr>
          <p:nvPr/>
        </p:nvSpPr>
        <p:spPr bwMode="auto">
          <a:xfrm rot="3729502">
            <a:off x="1779588" y="4303713"/>
            <a:ext cx="204787" cy="204787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24" descr="Briques diagonales"/>
          <p:cNvSpPr>
            <a:spLocks/>
          </p:cNvSpPr>
          <p:nvPr/>
        </p:nvSpPr>
        <p:spPr bwMode="auto">
          <a:xfrm rot="21262213" flipH="1">
            <a:off x="3155950" y="4441825"/>
            <a:ext cx="203200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25" descr="Briques diagonales"/>
          <p:cNvSpPr>
            <a:spLocks/>
          </p:cNvSpPr>
          <p:nvPr/>
        </p:nvSpPr>
        <p:spPr bwMode="auto">
          <a:xfrm rot="21262213" flipH="1">
            <a:off x="3914775" y="4449763"/>
            <a:ext cx="204788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26" descr="Briques diagonales"/>
          <p:cNvSpPr>
            <a:spLocks/>
          </p:cNvSpPr>
          <p:nvPr/>
        </p:nvSpPr>
        <p:spPr bwMode="auto">
          <a:xfrm rot="21262213" flipH="1">
            <a:off x="4143375" y="4367213"/>
            <a:ext cx="204788" cy="46037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27" descr="Briques diagonales"/>
          <p:cNvSpPr>
            <a:spLocks/>
          </p:cNvSpPr>
          <p:nvPr/>
        </p:nvSpPr>
        <p:spPr bwMode="auto">
          <a:xfrm rot="21262213" flipH="1">
            <a:off x="4748213" y="4335463"/>
            <a:ext cx="203200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28" descr="Briques diagonales"/>
          <p:cNvSpPr>
            <a:spLocks/>
          </p:cNvSpPr>
          <p:nvPr/>
        </p:nvSpPr>
        <p:spPr bwMode="auto">
          <a:xfrm rot="21262213" flipH="1">
            <a:off x="5556250" y="4376738"/>
            <a:ext cx="204788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29" descr="Briques diagonales"/>
          <p:cNvSpPr>
            <a:spLocks/>
          </p:cNvSpPr>
          <p:nvPr/>
        </p:nvSpPr>
        <p:spPr bwMode="auto">
          <a:xfrm rot="21262213" flipH="1">
            <a:off x="4935538" y="4506913"/>
            <a:ext cx="204787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30" descr="Briques diagonales"/>
          <p:cNvSpPr>
            <a:spLocks/>
          </p:cNvSpPr>
          <p:nvPr/>
        </p:nvSpPr>
        <p:spPr bwMode="auto">
          <a:xfrm rot="21262213" flipH="1">
            <a:off x="4576763" y="4589463"/>
            <a:ext cx="203200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31" descr="Briques diagonales"/>
          <p:cNvSpPr>
            <a:spLocks/>
          </p:cNvSpPr>
          <p:nvPr/>
        </p:nvSpPr>
        <p:spPr bwMode="auto">
          <a:xfrm rot="21262213" flipH="1">
            <a:off x="2574925" y="4556125"/>
            <a:ext cx="204788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32" descr="Briques diagonales"/>
          <p:cNvSpPr>
            <a:spLocks/>
          </p:cNvSpPr>
          <p:nvPr/>
        </p:nvSpPr>
        <p:spPr bwMode="auto">
          <a:xfrm rot="21262213" flipH="1">
            <a:off x="2281238" y="4311650"/>
            <a:ext cx="204787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33" descr="Briques diagonales"/>
          <p:cNvSpPr>
            <a:spLocks/>
          </p:cNvSpPr>
          <p:nvPr/>
        </p:nvSpPr>
        <p:spPr bwMode="auto">
          <a:xfrm rot="21262213" flipH="1">
            <a:off x="1146175" y="4351338"/>
            <a:ext cx="204788" cy="46037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34" descr="Briques diagonales"/>
          <p:cNvSpPr>
            <a:spLocks/>
          </p:cNvSpPr>
          <p:nvPr/>
        </p:nvSpPr>
        <p:spPr bwMode="auto">
          <a:xfrm rot="21262213" flipH="1">
            <a:off x="4437063" y="4171950"/>
            <a:ext cx="204787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35" descr="Briques diagonales"/>
          <p:cNvSpPr>
            <a:spLocks/>
          </p:cNvSpPr>
          <p:nvPr/>
        </p:nvSpPr>
        <p:spPr bwMode="auto">
          <a:xfrm rot="21262213" flipH="1">
            <a:off x="3425825" y="4179888"/>
            <a:ext cx="203200" cy="46037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36" descr="Briques diagonales"/>
          <p:cNvSpPr>
            <a:spLocks/>
          </p:cNvSpPr>
          <p:nvPr/>
        </p:nvSpPr>
        <p:spPr bwMode="auto">
          <a:xfrm rot="21262213" flipH="1">
            <a:off x="2657475" y="4098925"/>
            <a:ext cx="204788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37" descr="Briques diagonales"/>
          <p:cNvSpPr>
            <a:spLocks/>
          </p:cNvSpPr>
          <p:nvPr/>
        </p:nvSpPr>
        <p:spPr bwMode="auto">
          <a:xfrm rot="21262213" flipH="1">
            <a:off x="1441450" y="4148138"/>
            <a:ext cx="203200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38" descr="Briques diagonales"/>
          <p:cNvSpPr>
            <a:spLocks/>
          </p:cNvSpPr>
          <p:nvPr/>
        </p:nvSpPr>
        <p:spPr bwMode="auto">
          <a:xfrm rot="21262213" flipH="1">
            <a:off x="1146175" y="3854450"/>
            <a:ext cx="204788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39" descr="Briques diagonales"/>
          <p:cNvSpPr>
            <a:spLocks/>
          </p:cNvSpPr>
          <p:nvPr/>
        </p:nvSpPr>
        <p:spPr bwMode="auto">
          <a:xfrm rot="21262213" flipH="1">
            <a:off x="4797425" y="3902075"/>
            <a:ext cx="204788" cy="4603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40" descr="Briques diagonales"/>
          <p:cNvSpPr>
            <a:spLocks/>
          </p:cNvSpPr>
          <p:nvPr/>
        </p:nvSpPr>
        <p:spPr bwMode="auto">
          <a:xfrm rot="21262213" flipH="1">
            <a:off x="5662613" y="3805238"/>
            <a:ext cx="203200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41" descr="Briques diagonales"/>
          <p:cNvSpPr>
            <a:spLocks/>
          </p:cNvSpPr>
          <p:nvPr/>
        </p:nvSpPr>
        <p:spPr bwMode="auto">
          <a:xfrm rot="21262213" flipH="1">
            <a:off x="5662613" y="4098925"/>
            <a:ext cx="203200" cy="4445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42" descr="Briques diagonales"/>
          <p:cNvSpPr>
            <a:spLocks/>
          </p:cNvSpPr>
          <p:nvPr/>
        </p:nvSpPr>
        <p:spPr bwMode="auto">
          <a:xfrm rot="3729502">
            <a:off x="3152775" y="3984625"/>
            <a:ext cx="204788" cy="20478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43" descr="Briques diagonales"/>
          <p:cNvSpPr>
            <a:spLocks/>
          </p:cNvSpPr>
          <p:nvPr/>
        </p:nvSpPr>
        <p:spPr bwMode="auto">
          <a:xfrm rot="12146629">
            <a:off x="5218113" y="3927475"/>
            <a:ext cx="204787" cy="20478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44" descr="Briques diagonales"/>
          <p:cNvSpPr>
            <a:spLocks/>
          </p:cNvSpPr>
          <p:nvPr/>
        </p:nvSpPr>
        <p:spPr bwMode="auto">
          <a:xfrm rot="12146629">
            <a:off x="1120775" y="3984625"/>
            <a:ext cx="203200" cy="20478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9" name="Group 46"/>
          <p:cNvGrpSpPr>
            <a:grpSpLocks/>
          </p:cNvGrpSpPr>
          <p:nvPr/>
        </p:nvGrpSpPr>
        <p:grpSpPr bwMode="auto">
          <a:xfrm flipH="1">
            <a:off x="1287463" y="2568575"/>
            <a:ext cx="1412875" cy="931863"/>
            <a:chOff x="3009" y="6441"/>
            <a:chExt cx="2109" cy="1327"/>
          </a:xfrm>
        </p:grpSpPr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3009" y="6441"/>
              <a:ext cx="2109" cy="1327"/>
            </a:xfrm>
            <a:custGeom>
              <a:avLst/>
              <a:gdLst>
                <a:gd name="T0" fmla="*/ 267 w 2109"/>
                <a:gd name="T1" fmla="*/ 471 h 1327"/>
                <a:gd name="T2" fmla="*/ 177 w 2109"/>
                <a:gd name="T3" fmla="*/ 480 h 1327"/>
                <a:gd name="T4" fmla="*/ 87 w 2109"/>
                <a:gd name="T5" fmla="*/ 423 h 1327"/>
                <a:gd name="T6" fmla="*/ 138 w 2109"/>
                <a:gd name="T7" fmla="*/ 315 h 1327"/>
                <a:gd name="T8" fmla="*/ 126 w 2109"/>
                <a:gd name="T9" fmla="*/ 222 h 1327"/>
                <a:gd name="T10" fmla="*/ 18 w 2109"/>
                <a:gd name="T11" fmla="*/ 183 h 1327"/>
                <a:gd name="T12" fmla="*/ 93 w 2109"/>
                <a:gd name="T13" fmla="*/ 123 h 1327"/>
                <a:gd name="T14" fmla="*/ 162 w 2109"/>
                <a:gd name="T15" fmla="*/ 120 h 1327"/>
                <a:gd name="T16" fmla="*/ 51 w 2109"/>
                <a:gd name="T17" fmla="*/ 72 h 1327"/>
                <a:gd name="T18" fmla="*/ 117 w 2109"/>
                <a:gd name="T19" fmla="*/ 18 h 1327"/>
                <a:gd name="T20" fmla="*/ 138 w 2109"/>
                <a:gd name="T21" fmla="*/ 81 h 1327"/>
                <a:gd name="T22" fmla="*/ 276 w 2109"/>
                <a:gd name="T23" fmla="*/ 45 h 1327"/>
                <a:gd name="T24" fmla="*/ 351 w 2109"/>
                <a:gd name="T25" fmla="*/ 84 h 1327"/>
                <a:gd name="T26" fmla="*/ 426 w 2109"/>
                <a:gd name="T27" fmla="*/ 141 h 1327"/>
                <a:gd name="T28" fmla="*/ 414 w 2109"/>
                <a:gd name="T29" fmla="*/ 141 h 1327"/>
                <a:gd name="T30" fmla="*/ 345 w 2109"/>
                <a:gd name="T31" fmla="*/ 105 h 1327"/>
                <a:gd name="T32" fmla="*/ 426 w 2109"/>
                <a:gd name="T33" fmla="*/ 138 h 1327"/>
                <a:gd name="T34" fmla="*/ 546 w 2109"/>
                <a:gd name="T35" fmla="*/ 129 h 1327"/>
                <a:gd name="T36" fmla="*/ 795 w 2109"/>
                <a:gd name="T37" fmla="*/ 168 h 1327"/>
                <a:gd name="T38" fmla="*/ 1482 w 2109"/>
                <a:gd name="T39" fmla="*/ 177 h 1327"/>
                <a:gd name="T40" fmla="*/ 1716 w 2109"/>
                <a:gd name="T41" fmla="*/ 144 h 1327"/>
                <a:gd name="T42" fmla="*/ 2037 w 2109"/>
                <a:gd name="T43" fmla="*/ 285 h 1327"/>
                <a:gd name="T44" fmla="*/ 2091 w 2109"/>
                <a:gd name="T45" fmla="*/ 756 h 1327"/>
                <a:gd name="T46" fmla="*/ 2094 w 2109"/>
                <a:gd name="T47" fmla="*/ 1086 h 1327"/>
                <a:gd name="T48" fmla="*/ 2085 w 2109"/>
                <a:gd name="T49" fmla="*/ 1047 h 1327"/>
                <a:gd name="T50" fmla="*/ 2070 w 2109"/>
                <a:gd name="T51" fmla="*/ 951 h 1327"/>
                <a:gd name="T52" fmla="*/ 2064 w 2109"/>
                <a:gd name="T53" fmla="*/ 1131 h 1327"/>
                <a:gd name="T54" fmla="*/ 2031 w 2109"/>
                <a:gd name="T55" fmla="*/ 1029 h 1327"/>
                <a:gd name="T56" fmla="*/ 2007 w 2109"/>
                <a:gd name="T57" fmla="*/ 990 h 1327"/>
                <a:gd name="T58" fmla="*/ 1998 w 2109"/>
                <a:gd name="T59" fmla="*/ 780 h 1327"/>
                <a:gd name="T60" fmla="*/ 2001 w 2109"/>
                <a:gd name="T61" fmla="*/ 549 h 1327"/>
                <a:gd name="T62" fmla="*/ 1935 w 2109"/>
                <a:gd name="T63" fmla="*/ 645 h 1327"/>
                <a:gd name="T64" fmla="*/ 1971 w 2109"/>
                <a:gd name="T65" fmla="*/ 948 h 1327"/>
                <a:gd name="T66" fmla="*/ 1941 w 2109"/>
                <a:gd name="T67" fmla="*/ 1209 h 1327"/>
                <a:gd name="T68" fmla="*/ 1881 w 2109"/>
                <a:gd name="T69" fmla="*/ 1281 h 1327"/>
                <a:gd name="T70" fmla="*/ 1875 w 2109"/>
                <a:gd name="T71" fmla="*/ 1296 h 1327"/>
                <a:gd name="T72" fmla="*/ 1734 w 2109"/>
                <a:gd name="T73" fmla="*/ 1308 h 1327"/>
                <a:gd name="T74" fmla="*/ 1839 w 2109"/>
                <a:gd name="T75" fmla="*/ 1029 h 1327"/>
                <a:gd name="T76" fmla="*/ 1755 w 2109"/>
                <a:gd name="T77" fmla="*/ 837 h 1327"/>
                <a:gd name="T78" fmla="*/ 1722 w 2109"/>
                <a:gd name="T79" fmla="*/ 861 h 1327"/>
                <a:gd name="T80" fmla="*/ 1686 w 2109"/>
                <a:gd name="T81" fmla="*/ 810 h 1327"/>
                <a:gd name="T82" fmla="*/ 1665 w 2109"/>
                <a:gd name="T83" fmla="*/ 819 h 1327"/>
                <a:gd name="T84" fmla="*/ 1566 w 2109"/>
                <a:gd name="T85" fmla="*/ 780 h 1327"/>
                <a:gd name="T86" fmla="*/ 1542 w 2109"/>
                <a:gd name="T87" fmla="*/ 753 h 1327"/>
                <a:gd name="T88" fmla="*/ 1392 w 2109"/>
                <a:gd name="T89" fmla="*/ 849 h 1327"/>
                <a:gd name="T90" fmla="*/ 1185 w 2109"/>
                <a:gd name="T91" fmla="*/ 840 h 1327"/>
                <a:gd name="T92" fmla="*/ 936 w 2109"/>
                <a:gd name="T93" fmla="*/ 807 h 1327"/>
                <a:gd name="T94" fmla="*/ 834 w 2109"/>
                <a:gd name="T95" fmla="*/ 840 h 1327"/>
                <a:gd name="T96" fmla="*/ 834 w 2109"/>
                <a:gd name="T97" fmla="*/ 1002 h 1327"/>
                <a:gd name="T98" fmla="*/ 834 w 2109"/>
                <a:gd name="T99" fmla="*/ 1182 h 1327"/>
                <a:gd name="T100" fmla="*/ 810 w 2109"/>
                <a:gd name="T101" fmla="*/ 1260 h 1327"/>
                <a:gd name="T102" fmla="*/ 672 w 2109"/>
                <a:gd name="T103" fmla="*/ 1290 h 1327"/>
                <a:gd name="T104" fmla="*/ 759 w 2109"/>
                <a:gd name="T105" fmla="*/ 1170 h 1327"/>
                <a:gd name="T106" fmla="*/ 759 w 2109"/>
                <a:gd name="T107" fmla="*/ 1071 h 1327"/>
                <a:gd name="T108" fmla="*/ 729 w 2109"/>
                <a:gd name="T109" fmla="*/ 1203 h 1327"/>
                <a:gd name="T110" fmla="*/ 636 w 2109"/>
                <a:gd name="T111" fmla="*/ 1269 h 1327"/>
                <a:gd name="T112" fmla="*/ 672 w 2109"/>
                <a:gd name="T113" fmla="*/ 1143 h 1327"/>
                <a:gd name="T114" fmla="*/ 657 w 2109"/>
                <a:gd name="T115" fmla="*/ 864 h 1327"/>
                <a:gd name="T116" fmla="*/ 489 w 2109"/>
                <a:gd name="T117" fmla="*/ 723 h 1327"/>
                <a:gd name="T118" fmla="*/ 384 w 2109"/>
                <a:gd name="T119" fmla="*/ 534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9" h="1327">
                  <a:moveTo>
                    <a:pt x="357" y="516"/>
                  </a:moveTo>
                  <a:cubicBezTo>
                    <a:pt x="345" y="506"/>
                    <a:pt x="324" y="481"/>
                    <a:pt x="309" y="474"/>
                  </a:cubicBezTo>
                  <a:cubicBezTo>
                    <a:pt x="294" y="467"/>
                    <a:pt x="277" y="470"/>
                    <a:pt x="267" y="471"/>
                  </a:cubicBezTo>
                  <a:cubicBezTo>
                    <a:pt x="257" y="472"/>
                    <a:pt x="255" y="482"/>
                    <a:pt x="246" y="483"/>
                  </a:cubicBezTo>
                  <a:cubicBezTo>
                    <a:pt x="237" y="484"/>
                    <a:pt x="224" y="480"/>
                    <a:pt x="213" y="480"/>
                  </a:cubicBezTo>
                  <a:cubicBezTo>
                    <a:pt x="202" y="480"/>
                    <a:pt x="189" y="480"/>
                    <a:pt x="177" y="480"/>
                  </a:cubicBezTo>
                  <a:cubicBezTo>
                    <a:pt x="165" y="480"/>
                    <a:pt x="150" y="485"/>
                    <a:pt x="138" y="483"/>
                  </a:cubicBezTo>
                  <a:cubicBezTo>
                    <a:pt x="126" y="481"/>
                    <a:pt x="113" y="475"/>
                    <a:pt x="105" y="465"/>
                  </a:cubicBezTo>
                  <a:cubicBezTo>
                    <a:pt x="97" y="455"/>
                    <a:pt x="87" y="439"/>
                    <a:pt x="87" y="423"/>
                  </a:cubicBezTo>
                  <a:cubicBezTo>
                    <a:pt x="87" y="407"/>
                    <a:pt x="94" y="379"/>
                    <a:pt x="102" y="366"/>
                  </a:cubicBezTo>
                  <a:cubicBezTo>
                    <a:pt x="110" y="353"/>
                    <a:pt x="129" y="353"/>
                    <a:pt x="135" y="345"/>
                  </a:cubicBezTo>
                  <a:cubicBezTo>
                    <a:pt x="141" y="337"/>
                    <a:pt x="139" y="327"/>
                    <a:pt x="138" y="315"/>
                  </a:cubicBezTo>
                  <a:cubicBezTo>
                    <a:pt x="137" y="303"/>
                    <a:pt x="131" y="282"/>
                    <a:pt x="129" y="270"/>
                  </a:cubicBezTo>
                  <a:cubicBezTo>
                    <a:pt x="127" y="258"/>
                    <a:pt x="127" y="248"/>
                    <a:pt x="126" y="240"/>
                  </a:cubicBezTo>
                  <a:cubicBezTo>
                    <a:pt x="125" y="232"/>
                    <a:pt x="133" y="226"/>
                    <a:pt x="126" y="222"/>
                  </a:cubicBezTo>
                  <a:cubicBezTo>
                    <a:pt x="119" y="218"/>
                    <a:pt x="93" y="217"/>
                    <a:pt x="81" y="216"/>
                  </a:cubicBezTo>
                  <a:cubicBezTo>
                    <a:pt x="69" y="215"/>
                    <a:pt x="61" y="218"/>
                    <a:pt x="51" y="213"/>
                  </a:cubicBezTo>
                  <a:cubicBezTo>
                    <a:pt x="41" y="208"/>
                    <a:pt x="26" y="195"/>
                    <a:pt x="18" y="183"/>
                  </a:cubicBezTo>
                  <a:cubicBezTo>
                    <a:pt x="10" y="171"/>
                    <a:pt x="0" y="151"/>
                    <a:pt x="3" y="141"/>
                  </a:cubicBezTo>
                  <a:cubicBezTo>
                    <a:pt x="6" y="131"/>
                    <a:pt x="21" y="126"/>
                    <a:pt x="36" y="123"/>
                  </a:cubicBezTo>
                  <a:cubicBezTo>
                    <a:pt x="51" y="120"/>
                    <a:pt x="75" y="119"/>
                    <a:pt x="93" y="123"/>
                  </a:cubicBezTo>
                  <a:cubicBezTo>
                    <a:pt x="111" y="127"/>
                    <a:pt x="132" y="140"/>
                    <a:pt x="144" y="144"/>
                  </a:cubicBezTo>
                  <a:cubicBezTo>
                    <a:pt x="156" y="148"/>
                    <a:pt x="162" y="151"/>
                    <a:pt x="165" y="147"/>
                  </a:cubicBezTo>
                  <a:cubicBezTo>
                    <a:pt x="168" y="143"/>
                    <a:pt x="169" y="126"/>
                    <a:pt x="162" y="120"/>
                  </a:cubicBezTo>
                  <a:cubicBezTo>
                    <a:pt x="155" y="114"/>
                    <a:pt x="136" y="114"/>
                    <a:pt x="123" y="111"/>
                  </a:cubicBezTo>
                  <a:cubicBezTo>
                    <a:pt x="110" y="108"/>
                    <a:pt x="93" y="108"/>
                    <a:pt x="81" y="102"/>
                  </a:cubicBezTo>
                  <a:cubicBezTo>
                    <a:pt x="69" y="96"/>
                    <a:pt x="53" y="86"/>
                    <a:pt x="51" y="72"/>
                  </a:cubicBezTo>
                  <a:cubicBezTo>
                    <a:pt x="49" y="58"/>
                    <a:pt x="55" y="30"/>
                    <a:pt x="69" y="18"/>
                  </a:cubicBezTo>
                  <a:cubicBezTo>
                    <a:pt x="83" y="6"/>
                    <a:pt x="127" y="0"/>
                    <a:pt x="135" y="0"/>
                  </a:cubicBezTo>
                  <a:cubicBezTo>
                    <a:pt x="143" y="0"/>
                    <a:pt x="125" y="11"/>
                    <a:pt x="117" y="18"/>
                  </a:cubicBezTo>
                  <a:cubicBezTo>
                    <a:pt x="109" y="25"/>
                    <a:pt x="88" y="33"/>
                    <a:pt x="84" y="42"/>
                  </a:cubicBezTo>
                  <a:cubicBezTo>
                    <a:pt x="80" y="51"/>
                    <a:pt x="87" y="66"/>
                    <a:pt x="96" y="72"/>
                  </a:cubicBezTo>
                  <a:cubicBezTo>
                    <a:pt x="105" y="78"/>
                    <a:pt x="127" y="79"/>
                    <a:pt x="138" y="81"/>
                  </a:cubicBezTo>
                  <a:cubicBezTo>
                    <a:pt x="149" y="83"/>
                    <a:pt x="151" y="85"/>
                    <a:pt x="162" y="81"/>
                  </a:cubicBezTo>
                  <a:cubicBezTo>
                    <a:pt x="173" y="77"/>
                    <a:pt x="188" y="63"/>
                    <a:pt x="207" y="57"/>
                  </a:cubicBezTo>
                  <a:cubicBezTo>
                    <a:pt x="226" y="51"/>
                    <a:pt x="260" y="45"/>
                    <a:pt x="276" y="45"/>
                  </a:cubicBezTo>
                  <a:cubicBezTo>
                    <a:pt x="292" y="45"/>
                    <a:pt x="296" y="50"/>
                    <a:pt x="303" y="54"/>
                  </a:cubicBezTo>
                  <a:cubicBezTo>
                    <a:pt x="310" y="58"/>
                    <a:pt x="310" y="67"/>
                    <a:pt x="318" y="72"/>
                  </a:cubicBezTo>
                  <a:cubicBezTo>
                    <a:pt x="326" y="77"/>
                    <a:pt x="337" y="82"/>
                    <a:pt x="351" y="84"/>
                  </a:cubicBezTo>
                  <a:cubicBezTo>
                    <a:pt x="365" y="86"/>
                    <a:pt x="390" y="82"/>
                    <a:pt x="402" y="84"/>
                  </a:cubicBezTo>
                  <a:cubicBezTo>
                    <a:pt x="414" y="86"/>
                    <a:pt x="422" y="90"/>
                    <a:pt x="426" y="99"/>
                  </a:cubicBezTo>
                  <a:cubicBezTo>
                    <a:pt x="430" y="108"/>
                    <a:pt x="437" y="131"/>
                    <a:pt x="426" y="141"/>
                  </a:cubicBezTo>
                  <a:cubicBezTo>
                    <a:pt x="415" y="151"/>
                    <a:pt x="377" y="157"/>
                    <a:pt x="363" y="159"/>
                  </a:cubicBezTo>
                  <a:cubicBezTo>
                    <a:pt x="349" y="161"/>
                    <a:pt x="331" y="159"/>
                    <a:pt x="339" y="156"/>
                  </a:cubicBezTo>
                  <a:cubicBezTo>
                    <a:pt x="347" y="153"/>
                    <a:pt x="405" y="145"/>
                    <a:pt x="414" y="141"/>
                  </a:cubicBezTo>
                  <a:cubicBezTo>
                    <a:pt x="423" y="137"/>
                    <a:pt x="398" y="137"/>
                    <a:pt x="396" y="132"/>
                  </a:cubicBezTo>
                  <a:cubicBezTo>
                    <a:pt x="394" y="127"/>
                    <a:pt x="410" y="112"/>
                    <a:pt x="402" y="108"/>
                  </a:cubicBezTo>
                  <a:cubicBezTo>
                    <a:pt x="394" y="104"/>
                    <a:pt x="351" y="104"/>
                    <a:pt x="345" y="105"/>
                  </a:cubicBezTo>
                  <a:cubicBezTo>
                    <a:pt x="339" y="106"/>
                    <a:pt x="360" y="111"/>
                    <a:pt x="366" y="114"/>
                  </a:cubicBezTo>
                  <a:cubicBezTo>
                    <a:pt x="372" y="117"/>
                    <a:pt x="374" y="122"/>
                    <a:pt x="384" y="126"/>
                  </a:cubicBezTo>
                  <a:cubicBezTo>
                    <a:pt x="394" y="130"/>
                    <a:pt x="409" y="144"/>
                    <a:pt x="426" y="138"/>
                  </a:cubicBezTo>
                  <a:cubicBezTo>
                    <a:pt x="443" y="132"/>
                    <a:pt x="467" y="97"/>
                    <a:pt x="486" y="87"/>
                  </a:cubicBezTo>
                  <a:cubicBezTo>
                    <a:pt x="505" y="77"/>
                    <a:pt x="527" y="71"/>
                    <a:pt x="537" y="78"/>
                  </a:cubicBezTo>
                  <a:cubicBezTo>
                    <a:pt x="547" y="85"/>
                    <a:pt x="550" y="115"/>
                    <a:pt x="546" y="129"/>
                  </a:cubicBezTo>
                  <a:cubicBezTo>
                    <a:pt x="542" y="143"/>
                    <a:pt x="508" y="159"/>
                    <a:pt x="513" y="165"/>
                  </a:cubicBezTo>
                  <a:cubicBezTo>
                    <a:pt x="518" y="171"/>
                    <a:pt x="532" y="165"/>
                    <a:pt x="579" y="165"/>
                  </a:cubicBezTo>
                  <a:cubicBezTo>
                    <a:pt x="626" y="165"/>
                    <a:pt x="709" y="165"/>
                    <a:pt x="795" y="168"/>
                  </a:cubicBezTo>
                  <a:cubicBezTo>
                    <a:pt x="881" y="171"/>
                    <a:pt x="1006" y="184"/>
                    <a:pt x="1095" y="186"/>
                  </a:cubicBezTo>
                  <a:cubicBezTo>
                    <a:pt x="1184" y="188"/>
                    <a:pt x="1265" y="181"/>
                    <a:pt x="1329" y="180"/>
                  </a:cubicBezTo>
                  <a:cubicBezTo>
                    <a:pt x="1393" y="179"/>
                    <a:pt x="1442" y="182"/>
                    <a:pt x="1482" y="177"/>
                  </a:cubicBezTo>
                  <a:cubicBezTo>
                    <a:pt x="1522" y="172"/>
                    <a:pt x="1545" y="149"/>
                    <a:pt x="1572" y="147"/>
                  </a:cubicBezTo>
                  <a:cubicBezTo>
                    <a:pt x="1599" y="145"/>
                    <a:pt x="1623" y="163"/>
                    <a:pt x="1647" y="162"/>
                  </a:cubicBezTo>
                  <a:cubicBezTo>
                    <a:pt x="1671" y="161"/>
                    <a:pt x="1689" y="143"/>
                    <a:pt x="1716" y="144"/>
                  </a:cubicBezTo>
                  <a:cubicBezTo>
                    <a:pt x="1743" y="145"/>
                    <a:pt x="1776" y="160"/>
                    <a:pt x="1812" y="168"/>
                  </a:cubicBezTo>
                  <a:cubicBezTo>
                    <a:pt x="1848" y="176"/>
                    <a:pt x="1897" y="173"/>
                    <a:pt x="1935" y="192"/>
                  </a:cubicBezTo>
                  <a:cubicBezTo>
                    <a:pt x="1973" y="211"/>
                    <a:pt x="2023" y="237"/>
                    <a:pt x="2037" y="285"/>
                  </a:cubicBezTo>
                  <a:cubicBezTo>
                    <a:pt x="2051" y="333"/>
                    <a:pt x="2017" y="415"/>
                    <a:pt x="2019" y="480"/>
                  </a:cubicBezTo>
                  <a:cubicBezTo>
                    <a:pt x="2021" y="545"/>
                    <a:pt x="2040" y="629"/>
                    <a:pt x="2052" y="675"/>
                  </a:cubicBezTo>
                  <a:cubicBezTo>
                    <a:pt x="2064" y="721"/>
                    <a:pt x="2084" y="717"/>
                    <a:pt x="2091" y="756"/>
                  </a:cubicBezTo>
                  <a:cubicBezTo>
                    <a:pt x="2098" y="795"/>
                    <a:pt x="2091" y="867"/>
                    <a:pt x="2094" y="912"/>
                  </a:cubicBezTo>
                  <a:cubicBezTo>
                    <a:pt x="2097" y="957"/>
                    <a:pt x="2109" y="997"/>
                    <a:pt x="2109" y="1026"/>
                  </a:cubicBezTo>
                  <a:cubicBezTo>
                    <a:pt x="2109" y="1055"/>
                    <a:pt x="2096" y="1086"/>
                    <a:pt x="2094" y="1086"/>
                  </a:cubicBezTo>
                  <a:cubicBezTo>
                    <a:pt x="2092" y="1086"/>
                    <a:pt x="2095" y="1039"/>
                    <a:pt x="2094" y="1023"/>
                  </a:cubicBezTo>
                  <a:cubicBezTo>
                    <a:pt x="2093" y="1007"/>
                    <a:pt x="2089" y="983"/>
                    <a:pt x="2088" y="987"/>
                  </a:cubicBezTo>
                  <a:cubicBezTo>
                    <a:pt x="2087" y="991"/>
                    <a:pt x="2087" y="1033"/>
                    <a:pt x="2085" y="1047"/>
                  </a:cubicBezTo>
                  <a:cubicBezTo>
                    <a:pt x="2083" y="1061"/>
                    <a:pt x="2081" y="1079"/>
                    <a:pt x="2079" y="1071"/>
                  </a:cubicBezTo>
                  <a:cubicBezTo>
                    <a:pt x="2077" y="1063"/>
                    <a:pt x="2077" y="1019"/>
                    <a:pt x="2076" y="999"/>
                  </a:cubicBezTo>
                  <a:cubicBezTo>
                    <a:pt x="2075" y="979"/>
                    <a:pt x="2072" y="949"/>
                    <a:pt x="2070" y="951"/>
                  </a:cubicBezTo>
                  <a:cubicBezTo>
                    <a:pt x="2068" y="953"/>
                    <a:pt x="2063" y="985"/>
                    <a:pt x="2064" y="1011"/>
                  </a:cubicBezTo>
                  <a:cubicBezTo>
                    <a:pt x="2065" y="1037"/>
                    <a:pt x="2076" y="1090"/>
                    <a:pt x="2076" y="1110"/>
                  </a:cubicBezTo>
                  <a:cubicBezTo>
                    <a:pt x="2076" y="1130"/>
                    <a:pt x="2069" y="1146"/>
                    <a:pt x="2064" y="1131"/>
                  </a:cubicBezTo>
                  <a:cubicBezTo>
                    <a:pt x="2059" y="1116"/>
                    <a:pt x="2049" y="1044"/>
                    <a:pt x="2043" y="1020"/>
                  </a:cubicBezTo>
                  <a:cubicBezTo>
                    <a:pt x="2037" y="996"/>
                    <a:pt x="2033" y="986"/>
                    <a:pt x="2031" y="987"/>
                  </a:cubicBezTo>
                  <a:cubicBezTo>
                    <a:pt x="2029" y="988"/>
                    <a:pt x="2032" y="1032"/>
                    <a:pt x="2031" y="1029"/>
                  </a:cubicBezTo>
                  <a:cubicBezTo>
                    <a:pt x="2030" y="1026"/>
                    <a:pt x="2024" y="988"/>
                    <a:pt x="2022" y="966"/>
                  </a:cubicBezTo>
                  <a:cubicBezTo>
                    <a:pt x="2020" y="944"/>
                    <a:pt x="2021" y="890"/>
                    <a:pt x="2019" y="894"/>
                  </a:cubicBezTo>
                  <a:cubicBezTo>
                    <a:pt x="2017" y="898"/>
                    <a:pt x="2005" y="990"/>
                    <a:pt x="2007" y="990"/>
                  </a:cubicBezTo>
                  <a:cubicBezTo>
                    <a:pt x="2009" y="990"/>
                    <a:pt x="2006" y="917"/>
                    <a:pt x="2007" y="894"/>
                  </a:cubicBezTo>
                  <a:cubicBezTo>
                    <a:pt x="2008" y="871"/>
                    <a:pt x="2015" y="868"/>
                    <a:pt x="2013" y="849"/>
                  </a:cubicBezTo>
                  <a:cubicBezTo>
                    <a:pt x="2011" y="830"/>
                    <a:pt x="1995" y="804"/>
                    <a:pt x="1998" y="780"/>
                  </a:cubicBezTo>
                  <a:cubicBezTo>
                    <a:pt x="2001" y="756"/>
                    <a:pt x="2025" y="731"/>
                    <a:pt x="2028" y="705"/>
                  </a:cubicBezTo>
                  <a:cubicBezTo>
                    <a:pt x="2031" y="679"/>
                    <a:pt x="2017" y="650"/>
                    <a:pt x="2013" y="624"/>
                  </a:cubicBezTo>
                  <a:cubicBezTo>
                    <a:pt x="2009" y="598"/>
                    <a:pt x="2005" y="572"/>
                    <a:pt x="2001" y="549"/>
                  </a:cubicBezTo>
                  <a:cubicBezTo>
                    <a:pt x="1997" y="526"/>
                    <a:pt x="1992" y="487"/>
                    <a:pt x="1986" y="486"/>
                  </a:cubicBezTo>
                  <a:cubicBezTo>
                    <a:pt x="1980" y="485"/>
                    <a:pt x="1973" y="520"/>
                    <a:pt x="1965" y="546"/>
                  </a:cubicBezTo>
                  <a:cubicBezTo>
                    <a:pt x="1957" y="572"/>
                    <a:pt x="1939" y="613"/>
                    <a:pt x="1935" y="645"/>
                  </a:cubicBezTo>
                  <a:cubicBezTo>
                    <a:pt x="1931" y="677"/>
                    <a:pt x="1932" y="707"/>
                    <a:pt x="1941" y="741"/>
                  </a:cubicBezTo>
                  <a:cubicBezTo>
                    <a:pt x="1950" y="775"/>
                    <a:pt x="1984" y="818"/>
                    <a:pt x="1989" y="852"/>
                  </a:cubicBezTo>
                  <a:cubicBezTo>
                    <a:pt x="1994" y="886"/>
                    <a:pt x="1977" y="908"/>
                    <a:pt x="1971" y="948"/>
                  </a:cubicBezTo>
                  <a:cubicBezTo>
                    <a:pt x="1965" y="988"/>
                    <a:pt x="1958" y="1055"/>
                    <a:pt x="1956" y="1092"/>
                  </a:cubicBezTo>
                  <a:cubicBezTo>
                    <a:pt x="1954" y="1129"/>
                    <a:pt x="1961" y="1154"/>
                    <a:pt x="1959" y="1173"/>
                  </a:cubicBezTo>
                  <a:cubicBezTo>
                    <a:pt x="1957" y="1192"/>
                    <a:pt x="1949" y="1198"/>
                    <a:pt x="1941" y="1209"/>
                  </a:cubicBezTo>
                  <a:cubicBezTo>
                    <a:pt x="1933" y="1220"/>
                    <a:pt x="1917" y="1228"/>
                    <a:pt x="1911" y="1239"/>
                  </a:cubicBezTo>
                  <a:cubicBezTo>
                    <a:pt x="1905" y="1250"/>
                    <a:pt x="1907" y="1271"/>
                    <a:pt x="1902" y="1278"/>
                  </a:cubicBezTo>
                  <a:cubicBezTo>
                    <a:pt x="1897" y="1285"/>
                    <a:pt x="1882" y="1288"/>
                    <a:pt x="1881" y="1281"/>
                  </a:cubicBezTo>
                  <a:cubicBezTo>
                    <a:pt x="1880" y="1274"/>
                    <a:pt x="1894" y="1239"/>
                    <a:pt x="1893" y="1236"/>
                  </a:cubicBezTo>
                  <a:cubicBezTo>
                    <a:pt x="1892" y="1233"/>
                    <a:pt x="1878" y="1253"/>
                    <a:pt x="1875" y="1263"/>
                  </a:cubicBezTo>
                  <a:cubicBezTo>
                    <a:pt x="1872" y="1273"/>
                    <a:pt x="1878" y="1286"/>
                    <a:pt x="1875" y="1296"/>
                  </a:cubicBezTo>
                  <a:cubicBezTo>
                    <a:pt x="1872" y="1306"/>
                    <a:pt x="1871" y="1319"/>
                    <a:pt x="1854" y="1323"/>
                  </a:cubicBezTo>
                  <a:cubicBezTo>
                    <a:pt x="1837" y="1327"/>
                    <a:pt x="1790" y="1325"/>
                    <a:pt x="1770" y="1323"/>
                  </a:cubicBezTo>
                  <a:cubicBezTo>
                    <a:pt x="1750" y="1321"/>
                    <a:pt x="1729" y="1323"/>
                    <a:pt x="1734" y="1308"/>
                  </a:cubicBezTo>
                  <a:cubicBezTo>
                    <a:pt x="1739" y="1293"/>
                    <a:pt x="1786" y="1257"/>
                    <a:pt x="1803" y="1233"/>
                  </a:cubicBezTo>
                  <a:cubicBezTo>
                    <a:pt x="1820" y="1209"/>
                    <a:pt x="1830" y="1195"/>
                    <a:pt x="1836" y="1161"/>
                  </a:cubicBezTo>
                  <a:cubicBezTo>
                    <a:pt x="1842" y="1127"/>
                    <a:pt x="1839" y="1059"/>
                    <a:pt x="1839" y="1029"/>
                  </a:cubicBezTo>
                  <a:cubicBezTo>
                    <a:pt x="1839" y="999"/>
                    <a:pt x="1839" y="997"/>
                    <a:pt x="1833" y="978"/>
                  </a:cubicBezTo>
                  <a:cubicBezTo>
                    <a:pt x="1827" y="959"/>
                    <a:pt x="1816" y="938"/>
                    <a:pt x="1803" y="915"/>
                  </a:cubicBezTo>
                  <a:cubicBezTo>
                    <a:pt x="1790" y="892"/>
                    <a:pt x="1763" y="856"/>
                    <a:pt x="1755" y="837"/>
                  </a:cubicBezTo>
                  <a:cubicBezTo>
                    <a:pt x="1747" y="818"/>
                    <a:pt x="1754" y="795"/>
                    <a:pt x="1752" y="798"/>
                  </a:cubicBezTo>
                  <a:cubicBezTo>
                    <a:pt x="1750" y="801"/>
                    <a:pt x="1745" y="848"/>
                    <a:pt x="1740" y="858"/>
                  </a:cubicBezTo>
                  <a:cubicBezTo>
                    <a:pt x="1735" y="868"/>
                    <a:pt x="1725" y="865"/>
                    <a:pt x="1722" y="861"/>
                  </a:cubicBezTo>
                  <a:cubicBezTo>
                    <a:pt x="1719" y="857"/>
                    <a:pt x="1724" y="843"/>
                    <a:pt x="1722" y="834"/>
                  </a:cubicBezTo>
                  <a:cubicBezTo>
                    <a:pt x="1720" y="825"/>
                    <a:pt x="1716" y="811"/>
                    <a:pt x="1710" y="807"/>
                  </a:cubicBezTo>
                  <a:cubicBezTo>
                    <a:pt x="1704" y="803"/>
                    <a:pt x="1690" y="803"/>
                    <a:pt x="1686" y="810"/>
                  </a:cubicBezTo>
                  <a:cubicBezTo>
                    <a:pt x="1682" y="817"/>
                    <a:pt x="1690" y="844"/>
                    <a:pt x="1686" y="852"/>
                  </a:cubicBezTo>
                  <a:cubicBezTo>
                    <a:pt x="1682" y="860"/>
                    <a:pt x="1665" y="866"/>
                    <a:pt x="1662" y="861"/>
                  </a:cubicBezTo>
                  <a:cubicBezTo>
                    <a:pt x="1659" y="856"/>
                    <a:pt x="1669" y="829"/>
                    <a:pt x="1665" y="819"/>
                  </a:cubicBezTo>
                  <a:cubicBezTo>
                    <a:pt x="1661" y="809"/>
                    <a:pt x="1649" y="805"/>
                    <a:pt x="1638" y="801"/>
                  </a:cubicBezTo>
                  <a:cubicBezTo>
                    <a:pt x="1627" y="797"/>
                    <a:pt x="1614" y="795"/>
                    <a:pt x="1602" y="792"/>
                  </a:cubicBezTo>
                  <a:cubicBezTo>
                    <a:pt x="1590" y="789"/>
                    <a:pt x="1575" y="786"/>
                    <a:pt x="1566" y="780"/>
                  </a:cubicBezTo>
                  <a:cubicBezTo>
                    <a:pt x="1557" y="774"/>
                    <a:pt x="1555" y="758"/>
                    <a:pt x="1545" y="753"/>
                  </a:cubicBezTo>
                  <a:cubicBezTo>
                    <a:pt x="1535" y="748"/>
                    <a:pt x="1506" y="750"/>
                    <a:pt x="1506" y="750"/>
                  </a:cubicBezTo>
                  <a:cubicBezTo>
                    <a:pt x="1506" y="750"/>
                    <a:pt x="1537" y="747"/>
                    <a:pt x="1542" y="753"/>
                  </a:cubicBezTo>
                  <a:cubicBezTo>
                    <a:pt x="1547" y="759"/>
                    <a:pt x="1558" y="771"/>
                    <a:pt x="1536" y="783"/>
                  </a:cubicBezTo>
                  <a:cubicBezTo>
                    <a:pt x="1514" y="795"/>
                    <a:pt x="1434" y="811"/>
                    <a:pt x="1410" y="822"/>
                  </a:cubicBezTo>
                  <a:cubicBezTo>
                    <a:pt x="1386" y="833"/>
                    <a:pt x="1401" y="843"/>
                    <a:pt x="1392" y="849"/>
                  </a:cubicBezTo>
                  <a:cubicBezTo>
                    <a:pt x="1383" y="855"/>
                    <a:pt x="1377" y="856"/>
                    <a:pt x="1356" y="858"/>
                  </a:cubicBezTo>
                  <a:cubicBezTo>
                    <a:pt x="1335" y="860"/>
                    <a:pt x="1291" y="864"/>
                    <a:pt x="1263" y="861"/>
                  </a:cubicBezTo>
                  <a:cubicBezTo>
                    <a:pt x="1235" y="858"/>
                    <a:pt x="1211" y="843"/>
                    <a:pt x="1185" y="840"/>
                  </a:cubicBezTo>
                  <a:cubicBezTo>
                    <a:pt x="1159" y="837"/>
                    <a:pt x="1138" y="845"/>
                    <a:pt x="1107" y="843"/>
                  </a:cubicBezTo>
                  <a:cubicBezTo>
                    <a:pt x="1076" y="841"/>
                    <a:pt x="1027" y="831"/>
                    <a:pt x="999" y="825"/>
                  </a:cubicBezTo>
                  <a:cubicBezTo>
                    <a:pt x="971" y="819"/>
                    <a:pt x="952" y="810"/>
                    <a:pt x="936" y="807"/>
                  </a:cubicBezTo>
                  <a:cubicBezTo>
                    <a:pt x="920" y="804"/>
                    <a:pt x="913" y="805"/>
                    <a:pt x="900" y="807"/>
                  </a:cubicBezTo>
                  <a:cubicBezTo>
                    <a:pt x="887" y="809"/>
                    <a:pt x="869" y="814"/>
                    <a:pt x="858" y="819"/>
                  </a:cubicBezTo>
                  <a:cubicBezTo>
                    <a:pt x="847" y="824"/>
                    <a:pt x="838" y="823"/>
                    <a:pt x="834" y="840"/>
                  </a:cubicBezTo>
                  <a:cubicBezTo>
                    <a:pt x="830" y="857"/>
                    <a:pt x="834" y="899"/>
                    <a:pt x="834" y="921"/>
                  </a:cubicBezTo>
                  <a:cubicBezTo>
                    <a:pt x="834" y="943"/>
                    <a:pt x="834" y="959"/>
                    <a:pt x="834" y="972"/>
                  </a:cubicBezTo>
                  <a:cubicBezTo>
                    <a:pt x="834" y="985"/>
                    <a:pt x="836" y="992"/>
                    <a:pt x="834" y="1002"/>
                  </a:cubicBezTo>
                  <a:cubicBezTo>
                    <a:pt x="832" y="1012"/>
                    <a:pt x="823" y="1012"/>
                    <a:pt x="822" y="1032"/>
                  </a:cubicBezTo>
                  <a:cubicBezTo>
                    <a:pt x="821" y="1052"/>
                    <a:pt x="826" y="1100"/>
                    <a:pt x="828" y="1125"/>
                  </a:cubicBezTo>
                  <a:cubicBezTo>
                    <a:pt x="830" y="1150"/>
                    <a:pt x="833" y="1167"/>
                    <a:pt x="834" y="1182"/>
                  </a:cubicBezTo>
                  <a:cubicBezTo>
                    <a:pt x="835" y="1197"/>
                    <a:pt x="837" y="1210"/>
                    <a:pt x="834" y="1218"/>
                  </a:cubicBezTo>
                  <a:cubicBezTo>
                    <a:pt x="831" y="1226"/>
                    <a:pt x="823" y="1223"/>
                    <a:pt x="819" y="1230"/>
                  </a:cubicBezTo>
                  <a:cubicBezTo>
                    <a:pt x="815" y="1237"/>
                    <a:pt x="814" y="1252"/>
                    <a:pt x="810" y="1260"/>
                  </a:cubicBezTo>
                  <a:cubicBezTo>
                    <a:pt x="806" y="1268"/>
                    <a:pt x="806" y="1274"/>
                    <a:pt x="792" y="1281"/>
                  </a:cubicBezTo>
                  <a:cubicBezTo>
                    <a:pt x="778" y="1288"/>
                    <a:pt x="743" y="1301"/>
                    <a:pt x="723" y="1302"/>
                  </a:cubicBezTo>
                  <a:cubicBezTo>
                    <a:pt x="703" y="1303"/>
                    <a:pt x="681" y="1294"/>
                    <a:pt x="672" y="1290"/>
                  </a:cubicBezTo>
                  <a:cubicBezTo>
                    <a:pt x="663" y="1286"/>
                    <a:pt x="658" y="1287"/>
                    <a:pt x="666" y="1278"/>
                  </a:cubicBezTo>
                  <a:cubicBezTo>
                    <a:pt x="674" y="1269"/>
                    <a:pt x="708" y="1251"/>
                    <a:pt x="723" y="1233"/>
                  </a:cubicBezTo>
                  <a:cubicBezTo>
                    <a:pt x="738" y="1215"/>
                    <a:pt x="754" y="1200"/>
                    <a:pt x="759" y="1170"/>
                  </a:cubicBezTo>
                  <a:cubicBezTo>
                    <a:pt x="764" y="1140"/>
                    <a:pt x="756" y="1088"/>
                    <a:pt x="756" y="1053"/>
                  </a:cubicBezTo>
                  <a:cubicBezTo>
                    <a:pt x="756" y="1018"/>
                    <a:pt x="755" y="954"/>
                    <a:pt x="756" y="957"/>
                  </a:cubicBezTo>
                  <a:cubicBezTo>
                    <a:pt x="757" y="960"/>
                    <a:pt x="761" y="1040"/>
                    <a:pt x="759" y="1071"/>
                  </a:cubicBezTo>
                  <a:cubicBezTo>
                    <a:pt x="757" y="1102"/>
                    <a:pt x="743" y="1125"/>
                    <a:pt x="741" y="1143"/>
                  </a:cubicBezTo>
                  <a:cubicBezTo>
                    <a:pt x="739" y="1161"/>
                    <a:pt x="746" y="1172"/>
                    <a:pt x="744" y="1182"/>
                  </a:cubicBezTo>
                  <a:cubicBezTo>
                    <a:pt x="742" y="1192"/>
                    <a:pt x="734" y="1195"/>
                    <a:pt x="729" y="1203"/>
                  </a:cubicBezTo>
                  <a:cubicBezTo>
                    <a:pt x="724" y="1211"/>
                    <a:pt x="724" y="1219"/>
                    <a:pt x="714" y="1230"/>
                  </a:cubicBezTo>
                  <a:cubicBezTo>
                    <a:pt x="704" y="1241"/>
                    <a:pt x="679" y="1266"/>
                    <a:pt x="666" y="1272"/>
                  </a:cubicBezTo>
                  <a:cubicBezTo>
                    <a:pt x="653" y="1278"/>
                    <a:pt x="647" y="1272"/>
                    <a:pt x="636" y="1269"/>
                  </a:cubicBezTo>
                  <a:cubicBezTo>
                    <a:pt x="625" y="1266"/>
                    <a:pt x="597" y="1265"/>
                    <a:pt x="597" y="1254"/>
                  </a:cubicBezTo>
                  <a:cubicBezTo>
                    <a:pt x="597" y="1243"/>
                    <a:pt x="621" y="1218"/>
                    <a:pt x="633" y="1200"/>
                  </a:cubicBezTo>
                  <a:cubicBezTo>
                    <a:pt x="645" y="1182"/>
                    <a:pt x="664" y="1175"/>
                    <a:pt x="672" y="1143"/>
                  </a:cubicBezTo>
                  <a:cubicBezTo>
                    <a:pt x="680" y="1111"/>
                    <a:pt x="683" y="1046"/>
                    <a:pt x="684" y="1005"/>
                  </a:cubicBezTo>
                  <a:cubicBezTo>
                    <a:pt x="685" y="964"/>
                    <a:pt x="685" y="917"/>
                    <a:pt x="681" y="894"/>
                  </a:cubicBezTo>
                  <a:cubicBezTo>
                    <a:pt x="677" y="871"/>
                    <a:pt x="673" y="872"/>
                    <a:pt x="657" y="864"/>
                  </a:cubicBezTo>
                  <a:cubicBezTo>
                    <a:pt x="641" y="856"/>
                    <a:pt x="603" y="857"/>
                    <a:pt x="582" y="846"/>
                  </a:cubicBezTo>
                  <a:cubicBezTo>
                    <a:pt x="561" y="835"/>
                    <a:pt x="549" y="821"/>
                    <a:pt x="534" y="801"/>
                  </a:cubicBezTo>
                  <a:cubicBezTo>
                    <a:pt x="519" y="781"/>
                    <a:pt x="502" y="744"/>
                    <a:pt x="489" y="723"/>
                  </a:cubicBezTo>
                  <a:cubicBezTo>
                    <a:pt x="476" y="702"/>
                    <a:pt x="464" y="695"/>
                    <a:pt x="453" y="672"/>
                  </a:cubicBezTo>
                  <a:cubicBezTo>
                    <a:pt x="442" y="649"/>
                    <a:pt x="434" y="611"/>
                    <a:pt x="423" y="588"/>
                  </a:cubicBezTo>
                  <a:cubicBezTo>
                    <a:pt x="412" y="565"/>
                    <a:pt x="395" y="546"/>
                    <a:pt x="384" y="534"/>
                  </a:cubicBezTo>
                  <a:cubicBezTo>
                    <a:pt x="373" y="522"/>
                    <a:pt x="369" y="526"/>
                    <a:pt x="357" y="516"/>
                  </a:cubicBez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3621" y="6620"/>
              <a:ext cx="1238" cy="762"/>
            </a:xfrm>
            <a:custGeom>
              <a:avLst/>
              <a:gdLst>
                <a:gd name="T0" fmla="*/ 537 w 1238"/>
                <a:gd name="T1" fmla="*/ 583 h 762"/>
                <a:gd name="T2" fmla="*/ 354 w 1238"/>
                <a:gd name="T3" fmla="*/ 526 h 762"/>
                <a:gd name="T4" fmla="*/ 417 w 1238"/>
                <a:gd name="T5" fmla="*/ 358 h 762"/>
                <a:gd name="T6" fmla="*/ 522 w 1238"/>
                <a:gd name="T7" fmla="*/ 349 h 762"/>
                <a:gd name="T8" fmla="*/ 474 w 1238"/>
                <a:gd name="T9" fmla="*/ 148 h 762"/>
                <a:gd name="T10" fmla="*/ 594 w 1238"/>
                <a:gd name="T11" fmla="*/ 127 h 762"/>
                <a:gd name="T12" fmla="*/ 699 w 1238"/>
                <a:gd name="T13" fmla="*/ 85 h 762"/>
                <a:gd name="T14" fmla="*/ 645 w 1238"/>
                <a:gd name="T15" fmla="*/ 7 h 762"/>
                <a:gd name="T16" fmla="*/ 444 w 1238"/>
                <a:gd name="T17" fmla="*/ 31 h 762"/>
                <a:gd name="T18" fmla="*/ 237 w 1238"/>
                <a:gd name="T19" fmla="*/ 97 h 762"/>
                <a:gd name="T20" fmla="*/ 75 w 1238"/>
                <a:gd name="T21" fmla="*/ 13 h 762"/>
                <a:gd name="T22" fmla="*/ 18 w 1238"/>
                <a:gd name="T23" fmla="*/ 148 h 762"/>
                <a:gd name="T24" fmla="*/ 138 w 1238"/>
                <a:gd name="T25" fmla="*/ 478 h 762"/>
                <a:gd name="T26" fmla="*/ 159 w 1238"/>
                <a:gd name="T27" fmla="*/ 718 h 762"/>
                <a:gd name="T28" fmla="*/ 207 w 1238"/>
                <a:gd name="T29" fmla="*/ 637 h 762"/>
                <a:gd name="T30" fmla="*/ 399 w 1238"/>
                <a:gd name="T31" fmla="*/ 634 h 762"/>
                <a:gd name="T32" fmla="*/ 579 w 1238"/>
                <a:gd name="T33" fmla="*/ 649 h 762"/>
                <a:gd name="T34" fmla="*/ 759 w 1238"/>
                <a:gd name="T35" fmla="*/ 658 h 762"/>
                <a:gd name="T36" fmla="*/ 867 w 1238"/>
                <a:gd name="T37" fmla="*/ 598 h 762"/>
                <a:gd name="T38" fmla="*/ 1002 w 1238"/>
                <a:gd name="T39" fmla="*/ 496 h 762"/>
                <a:gd name="T40" fmla="*/ 1146 w 1238"/>
                <a:gd name="T41" fmla="*/ 550 h 762"/>
                <a:gd name="T42" fmla="*/ 1194 w 1238"/>
                <a:gd name="T43" fmla="*/ 469 h 762"/>
                <a:gd name="T44" fmla="*/ 1236 w 1238"/>
                <a:gd name="T45" fmla="*/ 343 h 762"/>
                <a:gd name="T46" fmla="*/ 1128 w 1238"/>
                <a:gd name="T47" fmla="*/ 274 h 762"/>
                <a:gd name="T48" fmla="*/ 1002 w 1238"/>
                <a:gd name="T49" fmla="*/ 295 h 762"/>
                <a:gd name="T50" fmla="*/ 927 w 1238"/>
                <a:gd name="T51" fmla="*/ 148 h 762"/>
                <a:gd name="T52" fmla="*/ 975 w 1238"/>
                <a:gd name="T53" fmla="*/ 22 h 762"/>
                <a:gd name="T54" fmla="*/ 750 w 1238"/>
                <a:gd name="T55" fmla="*/ 25 h 762"/>
                <a:gd name="T56" fmla="*/ 795 w 1238"/>
                <a:gd name="T57" fmla="*/ 157 h 762"/>
                <a:gd name="T58" fmla="*/ 729 w 1238"/>
                <a:gd name="T59" fmla="*/ 274 h 762"/>
                <a:gd name="T60" fmla="*/ 774 w 1238"/>
                <a:gd name="T61" fmla="*/ 454 h 762"/>
                <a:gd name="T62" fmla="*/ 693 w 1238"/>
                <a:gd name="T63" fmla="*/ 55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8" h="762">
                  <a:moveTo>
                    <a:pt x="654" y="601"/>
                  </a:moveTo>
                  <a:cubicBezTo>
                    <a:pt x="628" y="605"/>
                    <a:pt x="571" y="589"/>
                    <a:pt x="537" y="583"/>
                  </a:cubicBezTo>
                  <a:cubicBezTo>
                    <a:pt x="503" y="577"/>
                    <a:pt x="477" y="571"/>
                    <a:pt x="447" y="562"/>
                  </a:cubicBezTo>
                  <a:cubicBezTo>
                    <a:pt x="417" y="553"/>
                    <a:pt x="371" y="550"/>
                    <a:pt x="354" y="526"/>
                  </a:cubicBezTo>
                  <a:cubicBezTo>
                    <a:pt x="337" y="502"/>
                    <a:pt x="331" y="446"/>
                    <a:pt x="342" y="418"/>
                  </a:cubicBezTo>
                  <a:cubicBezTo>
                    <a:pt x="353" y="390"/>
                    <a:pt x="394" y="360"/>
                    <a:pt x="417" y="358"/>
                  </a:cubicBezTo>
                  <a:cubicBezTo>
                    <a:pt x="440" y="356"/>
                    <a:pt x="463" y="407"/>
                    <a:pt x="480" y="406"/>
                  </a:cubicBezTo>
                  <a:cubicBezTo>
                    <a:pt x="497" y="405"/>
                    <a:pt x="525" y="374"/>
                    <a:pt x="522" y="349"/>
                  </a:cubicBezTo>
                  <a:cubicBezTo>
                    <a:pt x="519" y="324"/>
                    <a:pt x="473" y="292"/>
                    <a:pt x="465" y="259"/>
                  </a:cubicBezTo>
                  <a:cubicBezTo>
                    <a:pt x="457" y="226"/>
                    <a:pt x="461" y="174"/>
                    <a:pt x="474" y="148"/>
                  </a:cubicBezTo>
                  <a:cubicBezTo>
                    <a:pt x="487" y="122"/>
                    <a:pt x="520" y="110"/>
                    <a:pt x="540" y="106"/>
                  </a:cubicBezTo>
                  <a:cubicBezTo>
                    <a:pt x="560" y="102"/>
                    <a:pt x="579" y="120"/>
                    <a:pt x="594" y="127"/>
                  </a:cubicBezTo>
                  <a:cubicBezTo>
                    <a:pt x="609" y="134"/>
                    <a:pt x="615" y="158"/>
                    <a:pt x="633" y="151"/>
                  </a:cubicBezTo>
                  <a:cubicBezTo>
                    <a:pt x="651" y="144"/>
                    <a:pt x="685" y="100"/>
                    <a:pt x="699" y="85"/>
                  </a:cubicBezTo>
                  <a:cubicBezTo>
                    <a:pt x="713" y="70"/>
                    <a:pt x="726" y="71"/>
                    <a:pt x="717" y="58"/>
                  </a:cubicBezTo>
                  <a:cubicBezTo>
                    <a:pt x="708" y="45"/>
                    <a:pt x="674" y="14"/>
                    <a:pt x="645" y="7"/>
                  </a:cubicBezTo>
                  <a:cubicBezTo>
                    <a:pt x="616" y="0"/>
                    <a:pt x="576" y="12"/>
                    <a:pt x="543" y="16"/>
                  </a:cubicBezTo>
                  <a:cubicBezTo>
                    <a:pt x="510" y="20"/>
                    <a:pt x="475" y="23"/>
                    <a:pt x="444" y="31"/>
                  </a:cubicBezTo>
                  <a:cubicBezTo>
                    <a:pt x="413" y="39"/>
                    <a:pt x="388" y="56"/>
                    <a:pt x="354" y="67"/>
                  </a:cubicBezTo>
                  <a:cubicBezTo>
                    <a:pt x="320" y="78"/>
                    <a:pt x="268" y="102"/>
                    <a:pt x="237" y="97"/>
                  </a:cubicBezTo>
                  <a:cubicBezTo>
                    <a:pt x="206" y="92"/>
                    <a:pt x="195" y="48"/>
                    <a:pt x="168" y="34"/>
                  </a:cubicBezTo>
                  <a:cubicBezTo>
                    <a:pt x="141" y="20"/>
                    <a:pt x="98" y="7"/>
                    <a:pt x="75" y="13"/>
                  </a:cubicBezTo>
                  <a:cubicBezTo>
                    <a:pt x="52" y="19"/>
                    <a:pt x="36" y="51"/>
                    <a:pt x="27" y="73"/>
                  </a:cubicBezTo>
                  <a:cubicBezTo>
                    <a:pt x="18" y="95"/>
                    <a:pt x="0" y="104"/>
                    <a:pt x="18" y="148"/>
                  </a:cubicBezTo>
                  <a:cubicBezTo>
                    <a:pt x="36" y="192"/>
                    <a:pt x="118" y="285"/>
                    <a:pt x="138" y="340"/>
                  </a:cubicBezTo>
                  <a:cubicBezTo>
                    <a:pt x="158" y="395"/>
                    <a:pt x="152" y="442"/>
                    <a:pt x="138" y="478"/>
                  </a:cubicBezTo>
                  <a:cubicBezTo>
                    <a:pt x="124" y="514"/>
                    <a:pt x="48" y="519"/>
                    <a:pt x="51" y="559"/>
                  </a:cubicBezTo>
                  <a:cubicBezTo>
                    <a:pt x="54" y="599"/>
                    <a:pt x="134" y="687"/>
                    <a:pt x="159" y="718"/>
                  </a:cubicBezTo>
                  <a:cubicBezTo>
                    <a:pt x="184" y="749"/>
                    <a:pt x="193" y="762"/>
                    <a:pt x="201" y="748"/>
                  </a:cubicBezTo>
                  <a:cubicBezTo>
                    <a:pt x="209" y="734"/>
                    <a:pt x="187" y="660"/>
                    <a:pt x="207" y="637"/>
                  </a:cubicBezTo>
                  <a:cubicBezTo>
                    <a:pt x="227" y="614"/>
                    <a:pt x="289" y="610"/>
                    <a:pt x="321" y="610"/>
                  </a:cubicBezTo>
                  <a:cubicBezTo>
                    <a:pt x="353" y="610"/>
                    <a:pt x="372" y="628"/>
                    <a:pt x="399" y="634"/>
                  </a:cubicBezTo>
                  <a:cubicBezTo>
                    <a:pt x="426" y="640"/>
                    <a:pt x="456" y="646"/>
                    <a:pt x="486" y="649"/>
                  </a:cubicBezTo>
                  <a:cubicBezTo>
                    <a:pt x="516" y="652"/>
                    <a:pt x="547" y="645"/>
                    <a:pt x="579" y="649"/>
                  </a:cubicBezTo>
                  <a:cubicBezTo>
                    <a:pt x="611" y="653"/>
                    <a:pt x="651" y="672"/>
                    <a:pt x="681" y="673"/>
                  </a:cubicBezTo>
                  <a:cubicBezTo>
                    <a:pt x="711" y="674"/>
                    <a:pt x="737" y="670"/>
                    <a:pt x="759" y="658"/>
                  </a:cubicBezTo>
                  <a:cubicBezTo>
                    <a:pt x="781" y="646"/>
                    <a:pt x="798" y="611"/>
                    <a:pt x="816" y="601"/>
                  </a:cubicBezTo>
                  <a:cubicBezTo>
                    <a:pt x="834" y="591"/>
                    <a:pt x="855" y="611"/>
                    <a:pt x="867" y="598"/>
                  </a:cubicBezTo>
                  <a:cubicBezTo>
                    <a:pt x="879" y="585"/>
                    <a:pt x="865" y="540"/>
                    <a:pt x="888" y="523"/>
                  </a:cubicBezTo>
                  <a:cubicBezTo>
                    <a:pt x="911" y="506"/>
                    <a:pt x="968" y="499"/>
                    <a:pt x="1002" y="496"/>
                  </a:cubicBezTo>
                  <a:cubicBezTo>
                    <a:pt x="1036" y="493"/>
                    <a:pt x="1068" y="496"/>
                    <a:pt x="1092" y="505"/>
                  </a:cubicBezTo>
                  <a:cubicBezTo>
                    <a:pt x="1116" y="514"/>
                    <a:pt x="1128" y="543"/>
                    <a:pt x="1146" y="550"/>
                  </a:cubicBezTo>
                  <a:cubicBezTo>
                    <a:pt x="1164" y="557"/>
                    <a:pt x="1192" y="560"/>
                    <a:pt x="1200" y="547"/>
                  </a:cubicBezTo>
                  <a:cubicBezTo>
                    <a:pt x="1208" y="534"/>
                    <a:pt x="1191" y="491"/>
                    <a:pt x="1194" y="469"/>
                  </a:cubicBezTo>
                  <a:cubicBezTo>
                    <a:pt x="1197" y="447"/>
                    <a:pt x="1208" y="436"/>
                    <a:pt x="1215" y="415"/>
                  </a:cubicBezTo>
                  <a:cubicBezTo>
                    <a:pt x="1222" y="394"/>
                    <a:pt x="1238" y="372"/>
                    <a:pt x="1236" y="343"/>
                  </a:cubicBezTo>
                  <a:cubicBezTo>
                    <a:pt x="1234" y="314"/>
                    <a:pt x="1218" y="250"/>
                    <a:pt x="1200" y="238"/>
                  </a:cubicBezTo>
                  <a:cubicBezTo>
                    <a:pt x="1182" y="226"/>
                    <a:pt x="1145" y="257"/>
                    <a:pt x="1128" y="274"/>
                  </a:cubicBezTo>
                  <a:cubicBezTo>
                    <a:pt x="1111" y="291"/>
                    <a:pt x="1116" y="336"/>
                    <a:pt x="1095" y="340"/>
                  </a:cubicBezTo>
                  <a:cubicBezTo>
                    <a:pt x="1074" y="344"/>
                    <a:pt x="1029" y="312"/>
                    <a:pt x="1002" y="295"/>
                  </a:cubicBezTo>
                  <a:cubicBezTo>
                    <a:pt x="975" y="278"/>
                    <a:pt x="948" y="265"/>
                    <a:pt x="936" y="241"/>
                  </a:cubicBezTo>
                  <a:cubicBezTo>
                    <a:pt x="924" y="217"/>
                    <a:pt x="925" y="174"/>
                    <a:pt x="927" y="148"/>
                  </a:cubicBezTo>
                  <a:cubicBezTo>
                    <a:pt x="929" y="122"/>
                    <a:pt x="937" y="106"/>
                    <a:pt x="945" y="85"/>
                  </a:cubicBezTo>
                  <a:cubicBezTo>
                    <a:pt x="953" y="64"/>
                    <a:pt x="984" y="36"/>
                    <a:pt x="975" y="22"/>
                  </a:cubicBezTo>
                  <a:cubicBezTo>
                    <a:pt x="966" y="8"/>
                    <a:pt x="928" y="4"/>
                    <a:pt x="891" y="4"/>
                  </a:cubicBezTo>
                  <a:cubicBezTo>
                    <a:pt x="854" y="4"/>
                    <a:pt x="773" y="14"/>
                    <a:pt x="750" y="25"/>
                  </a:cubicBezTo>
                  <a:cubicBezTo>
                    <a:pt x="727" y="36"/>
                    <a:pt x="743" y="45"/>
                    <a:pt x="750" y="67"/>
                  </a:cubicBezTo>
                  <a:cubicBezTo>
                    <a:pt x="757" y="89"/>
                    <a:pt x="789" y="126"/>
                    <a:pt x="795" y="157"/>
                  </a:cubicBezTo>
                  <a:cubicBezTo>
                    <a:pt x="801" y="188"/>
                    <a:pt x="800" y="236"/>
                    <a:pt x="789" y="256"/>
                  </a:cubicBezTo>
                  <a:cubicBezTo>
                    <a:pt x="778" y="276"/>
                    <a:pt x="743" y="259"/>
                    <a:pt x="729" y="274"/>
                  </a:cubicBezTo>
                  <a:cubicBezTo>
                    <a:pt x="715" y="289"/>
                    <a:pt x="698" y="319"/>
                    <a:pt x="705" y="349"/>
                  </a:cubicBezTo>
                  <a:cubicBezTo>
                    <a:pt x="712" y="379"/>
                    <a:pt x="764" y="427"/>
                    <a:pt x="774" y="454"/>
                  </a:cubicBezTo>
                  <a:cubicBezTo>
                    <a:pt x="784" y="481"/>
                    <a:pt x="778" y="494"/>
                    <a:pt x="765" y="511"/>
                  </a:cubicBezTo>
                  <a:cubicBezTo>
                    <a:pt x="752" y="528"/>
                    <a:pt x="711" y="544"/>
                    <a:pt x="693" y="559"/>
                  </a:cubicBezTo>
                  <a:cubicBezTo>
                    <a:pt x="675" y="574"/>
                    <a:pt x="680" y="597"/>
                    <a:pt x="654" y="601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62" name="Group 49"/>
          <p:cNvGrpSpPr>
            <a:grpSpLocks/>
          </p:cNvGrpSpPr>
          <p:nvPr/>
        </p:nvGrpSpPr>
        <p:grpSpPr bwMode="auto">
          <a:xfrm rot="451103">
            <a:off x="1187450" y="2636838"/>
            <a:ext cx="352425" cy="368300"/>
            <a:chOff x="7896" y="7842"/>
            <a:chExt cx="555" cy="579"/>
          </a:xfrm>
        </p:grpSpPr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7920" y="7869"/>
              <a:ext cx="133" cy="372"/>
            </a:xfrm>
            <a:custGeom>
              <a:avLst/>
              <a:gdLst>
                <a:gd name="T0" fmla="*/ 103 w 133"/>
                <a:gd name="T1" fmla="*/ 372 h 372"/>
                <a:gd name="T2" fmla="*/ 116 w 133"/>
                <a:gd name="T3" fmla="*/ 295 h 372"/>
                <a:gd name="T4" fmla="*/ 129 w 133"/>
                <a:gd name="T5" fmla="*/ 257 h 372"/>
                <a:gd name="T6" fmla="*/ 90 w 133"/>
                <a:gd name="T7" fmla="*/ 218 h 372"/>
                <a:gd name="T8" fmla="*/ 51 w 133"/>
                <a:gd name="T9" fmla="*/ 231 h 372"/>
                <a:gd name="T10" fmla="*/ 64 w 133"/>
                <a:gd name="T11" fmla="*/ 192 h 372"/>
                <a:gd name="T12" fmla="*/ 26 w 133"/>
                <a:gd name="T13" fmla="*/ 205 h 372"/>
                <a:gd name="T14" fmla="*/ 64 w 133"/>
                <a:gd name="T15" fmla="*/ 128 h 372"/>
                <a:gd name="T16" fmla="*/ 51 w 133"/>
                <a:gd name="T17" fmla="*/ 77 h 372"/>
                <a:gd name="T18" fmla="*/ 0 w 133"/>
                <a:gd name="T1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372">
                  <a:moveTo>
                    <a:pt x="103" y="372"/>
                  </a:moveTo>
                  <a:cubicBezTo>
                    <a:pt x="107" y="346"/>
                    <a:pt x="110" y="320"/>
                    <a:pt x="116" y="295"/>
                  </a:cubicBezTo>
                  <a:cubicBezTo>
                    <a:pt x="119" y="282"/>
                    <a:pt x="133" y="270"/>
                    <a:pt x="129" y="257"/>
                  </a:cubicBezTo>
                  <a:cubicBezTo>
                    <a:pt x="123" y="240"/>
                    <a:pt x="103" y="231"/>
                    <a:pt x="90" y="218"/>
                  </a:cubicBezTo>
                  <a:cubicBezTo>
                    <a:pt x="77" y="222"/>
                    <a:pt x="61" y="241"/>
                    <a:pt x="51" y="231"/>
                  </a:cubicBezTo>
                  <a:cubicBezTo>
                    <a:pt x="41" y="221"/>
                    <a:pt x="73" y="202"/>
                    <a:pt x="64" y="192"/>
                  </a:cubicBezTo>
                  <a:cubicBezTo>
                    <a:pt x="55" y="182"/>
                    <a:pt x="39" y="201"/>
                    <a:pt x="26" y="205"/>
                  </a:cubicBezTo>
                  <a:cubicBezTo>
                    <a:pt x="26" y="194"/>
                    <a:pt x="60" y="149"/>
                    <a:pt x="64" y="128"/>
                  </a:cubicBezTo>
                  <a:cubicBezTo>
                    <a:pt x="60" y="111"/>
                    <a:pt x="51" y="95"/>
                    <a:pt x="51" y="77"/>
                  </a:cubicBezTo>
                  <a:cubicBezTo>
                    <a:pt x="40" y="56"/>
                    <a:pt x="8" y="13"/>
                    <a:pt x="0" y="0"/>
                  </a:cubicBez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4" name="Group 51"/>
            <p:cNvGrpSpPr>
              <a:grpSpLocks/>
            </p:cNvGrpSpPr>
            <p:nvPr/>
          </p:nvGrpSpPr>
          <p:grpSpPr bwMode="auto">
            <a:xfrm flipH="1">
              <a:off x="7896" y="7842"/>
              <a:ext cx="555" cy="579"/>
              <a:chOff x="7626" y="7842"/>
              <a:chExt cx="555" cy="579"/>
            </a:xfrm>
          </p:grpSpPr>
          <p:sp>
            <p:nvSpPr>
              <p:cNvPr id="65" name="Freeform 52"/>
              <p:cNvSpPr>
                <a:spLocks/>
              </p:cNvSpPr>
              <p:nvPr/>
            </p:nvSpPr>
            <p:spPr bwMode="auto">
              <a:xfrm>
                <a:off x="7798" y="7842"/>
                <a:ext cx="238" cy="429"/>
              </a:xfrm>
              <a:custGeom>
                <a:avLst/>
                <a:gdLst>
                  <a:gd name="T0" fmla="*/ 135 w 238"/>
                  <a:gd name="T1" fmla="*/ 425 h 429"/>
                  <a:gd name="T2" fmla="*/ 129 w 238"/>
                  <a:gd name="T3" fmla="*/ 283 h 429"/>
                  <a:gd name="T4" fmla="*/ 116 w 238"/>
                  <a:gd name="T5" fmla="*/ 244 h 429"/>
                  <a:gd name="T6" fmla="*/ 154 w 238"/>
                  <a:gd name="T7" fmla="*/ 257 h 429"/>
                  <a:gd name="T8" fmla="*/ 129 w 238"/>
                  <a:gd name="T9" fmla="*/ 219 h 429"/>
                  <a:gd name="T10" fmla="*/ 116 w 238"/>
                  <a:gd name="T11" fmla="*/ 180 h 429"/>
                  <a:gd name="T12" fmla="*/ 129 w 238"/>
                  <a:gd name="T13" fmla="*/ 129 h 429"/>
                  <a:gd name="T14" fmla="*/ 167 w 238"/>
                  <a:gd name="T15" fmla="*/ 13 h 429"/>
                  <a:gd name="T16" fmla="*/ 206 w 238"/>
                  <a:gd name="T17" fmla="*/ 0 h 429"/>
                  <a:gd name="T18" fmla="*/ 231 w 238"/>
                  <a:gd name="T19" fmla="*/ 39 h 429"/>
                  <a:gd name="T20" fmla="*/ 180 w 238"/>
                  <a:gd name="T21" fmla="*/ 52 h 429"/>
                  <a:gd name="T22" fmla="*/ 26 w 238"/>
                  <a:gd name="T23" fmla="*/ 39 h 429"/>
                  <a:gd name="T24" fmla="*/ 0 w 238"/>
                  <a:gd name="T25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429">
                    <a:moveTo>
                      <a:pt x="135" y="425"/>
                    </a:moveTo>
                    <a:cubicBezTo>
                      <a:pt x="148" y="429"/>
                      <a:pt x="119" y="293"/>
                      <a:pt x="129" y="283"/>
                    </a:cubicBezTo>
                    <a:cubicBezTo>
                      <a:pt x="139" y="273"/>
                      <a:pt x="107" y="254"/>
                      <a:pt x="116" y="244"/>
                    </a:cubicBezTo>
                    <a:cubicBezTo>
                      <a:pt x="125" y="234"/>
                      <a:pt x="141" y="253"/>
                      <a:pt x="154" y="257"/>
                    </a:cubicBezTo>
                    <a:cubicBezTo>
                      <a:pt x="146" y="244"/>
                      <a:pt x="126" y="234"/>
                      <a:pt x="129" y="219"/>
                    </a:cubicBezTo>
                    <a:cubicBezTo>
                      <a:pt x="139" y="172"/>
                      <a:pt x="231" y="209"/>
                      <a:pt x="116" y="180"/>
                    </a:cubicBezTo>
                    <a:cubicBezTo>
                      <a:pt x="120" y="163"/>
                      <a:pt x="129" y="147"/>
                      <a:pt x="129" y="129"/>
                    </a:cubicBezTo>
                    <a:cubicBezTo>
                      <a:pt x="129" y="67"/>
                      <a:pt x="90" y="52"/>
                      <a:pt x="167" y="13"/>
                    </a:cubicBezTo>
                    <a:cubicBezTo>
                      <a:pt x="179" y="7"/>
                      <a:pt x="193" y="4"/>
                      <a:pt x="206" y="0"/>
                    </a:cubicBezTo>
                    <a:cubicBezTo>
                      <a:pt x="214" y="13"/>
                      <a:pt x="238" y="25"/>
                      <a:pt x="231" y="39"/>
                    </a:cubicBezTo>
                    <a:cubicBezTo>
                      <a:pt x="223" y="55"/>
                      <a:pt x="198" y="52"/>
                      <a:pt x="180" y="52"/>
                    </a:cubicBezTo>
                    <a:cubicBezTo>
                      <a:pt x="128" y="52"/>
                      <a:pt x="77" y="43"/>
                      <a:pt x="26" y="39"/>
                    </a:cubicBezTo>
                    <a:cubicBezTo>
                      <a:pt x="17" y="26"/>
                      <a:pt x="0" y="16"/>
                      <a:pt x="0" y="0"/>
                    </a:cubicBezTo>
                  </a:path>
                </a:pathLst>
              </a:custGeom>
              <a:noFill/>
              <a:ln w="3175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53"/>
              <p:cNvSpPr>
                <a:spLocks/>
              </p:cNvSpPr>
              <p:nvPr/>
            </p:nvSpPr>
            <p:spPr bwMode="auto">
              <a:xfrm>
                <a:off x="7626" y="8241"/>
                <a:ext cx="555" cy="180"/>
              </a:xfrm>
              <a:custGeom>
                <a:avLst/>
                <a:gdLst>
                  <a:gd name="T0" fmla="*/ 152 w 555"/>
                  <a:gd name="T1" fmla="*/ 129 h 180"/>
                  <a:gd name="T2" fmla="*/ 11 w 555"/>
                  <a:gd name="T3" fmla="*/ 129 h 180"/>
                  <a:gd name="T4" fmla="*/ 216 w 555"/>
                  <a:gd name="T5" fmla="*/ 39 h 180"/>
                  <a:gd name="T6" fmla="*/ 358 w 555"/>
                  <a:gd name="T7" fmla="*/ 1 h 180"/>
                  <a:gd name="T8" fmla="*/ 551 w 555"/>
                  <a:gd name="T9" fmla="*/ 154 h 180"/>
                  <a:gd name="T10" fmla="*/ 332 w 555"/>
                  <a:gd name="T11" fmla="*/ 155 h 180"/>
                  <a:gd name="T12" fmla="*/ 255 w 555"/>
                  <a:gd name="T13" fmla="*/ 142 h 180"/>
                  <a:gd name="T14" fmla="*/ 152 w 555"/>
                  <a:gd name="T15" fmla="*/ 12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5" h="180">
                    <a:moveTo>
                      <a:pt x="152" y="129"/>
                    </a:moveTo>
                    <a:cubicBezTo>
                      <a:pt x="111" y="127"/>
                      <a:pt x="0" y="144"/>
                      <a:pt x="11" y="129"/>
                    </a:cubicBezTo>
                    <a:cubicBezTo>
                      <a:pt x="22" y="114"/>
                      <a:pt x="158" y="60"/>
                      <a:pt x="216" y="39"/>
                    </a:cubicBezTo>
                    <a:cubicBezTo>
                      <a:pt x="274" y="18"/>
                      <a:pt x="268" y="2"/>
                      <a:pt x="358" y="1"/>
                    </a:cubicBezTo>
                    <a:cubicBezTo>
                      <a:pt x="448" y="0"/>
                      <a:pt x="555" y="128"/>
                      <a:pt x="551" y="154"/>
                    </a:cubicBezTo>
                    <a:cubicBezTo>
                      <a:pt x="547" y="180"/>
                      <a:pt x="381" y="157"/>
                      <a:pt x="332" y="155"/>
                    </a:cubicBezTo>
                    <a:cubicBezTo>
                      <a:pt x="283" y="153"/>
                      <a:pt x="271" y="152"/>
                      <a:pt x="255" y="142"/>
                    </a:cubicBezTo>
                    <a:cubicBezTo>
                      <a:pt x="255" y="142"/>
                      <a:pt x="152" y="129"/>
                      <a:pt x="152" y="129"/>
                    </a:cubicBezTo>
                    <a:close/>
                  </a:path>
                </a:pathLst>
              </a:custGeom>
              <a:solidFill>
                <a:srgbClr val="80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Freeform 54"/>
              <p:cNvSpPr>
                <a:spLocks/>
              </p:cNvSpPr>
              <p:nvPr/>
            </p:nvSpPr>
            <p:spPr bwMode="auto">
              <a:xfrm>
                <a:off x="7650" y="7869"/>
                <a:ext cx="296" cy="347"/>
              </a:xfrm>
              <a:custGeom>
                <a:avLst/>
                <a:gdLst>
                  <a:gd name="T0" fmla="*/ 270 w 296"/>
                  <a:gd name="T1" fmla="*/ 347 h 347"/>
                  <a:gd name="T2" fmla="*/ 296 w 296"/>
                  <a:gd name="T3" fmla="*/ 308 h 347"/>
                  <a:gd name="T4" fmla="*/ 270 w 296"/>
                  <a:gd name="T5" fmla="*/ 270 h 347"/>
                  <a:gd name="T6" fmla="*/ 206 w 296"/>
                  <a:gd name="T7" fmla="*/ 192 h 347"/>
                  <a:gd name="T8" fmla="*/ 141 w 296"/>
                  <a:gd name="T9" fmla="*/ 244 h 347"/>
                  <a:gd name="T10" fmla="*/ 180 w 296"/>
                  <a:gd name="T11" fmla="*/ 270 h 347"/>
                  <a:gd name="T12" fmla="*/ 64 w 296"/>
                  <a:gd name="T13" fmla="*/ 218 h 347"/>
                  <a:gd name="T14" fmla="*/ 90 w 296"/>
                  <a:gd name="T15" fmla="*/ 180 h 347"/>
                  <a:gd name="T16" fmla="*/ 51 w 296"/>
                  <a:gd name="T17" fmla="*/ 167 h 347"/>
                  <a:gd name="T18" fmla="*/ 64 w 296"/>
                  <a:gd name="T19" fmla="*/ 231 h 347"/>
                  <a:gd name="T20" fmla="*/ 39 w 296"/>
                  <a:gd name="T21" fmla="*/ 115 h 347"/>
                  <a:gd name="T22" fmla="*/ 39 w 296"/>
                  <a:gd name="T23" fmla="*/ 25 h 347"/>
                  <a:gd name="T24" fmla="*/ 0 w 296"/>
                  <a:gd name="T25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6" h="347">
                    <a:moveTo>
                      <a:pt x="270" y="347"/>
                    </a:moveTo>
                    <a:cubicBezTo>
                      <a:pt x="279" y="334"/>
                      <a:pt x="296" y="324"/>
                      <a:pt x="296" y="308"/>
                    </a:cubicBezTo>
                    <a:cubicBezTo>
                      <a:pt x="296" y="293"/>
                      <a:pt x="276" y="284"/>
                      <a:pt x="270" y="270"/>
                    </a:cubicBezTo>
                    <a:cubicBezTo>
                      <a:pt x="236" y="191"/>
                      <a:pt x="291" y="235"/>
                      <a:pt x="206" y="192"/>
                    </a:cubicBezTo>
                    <a:cubicBezTo>
                      <a:pt x="188" y="198"/>
                      <a:pt x="134" y="207"/>
                      <a:pt x="141" y="244"/>
                    </a:cubicBezTo>
                    <a:cubicBezTo>
                      <a:pt x="144" y="259"/>
                      <a:pt x="167" y="261"/>
                      <a:pt x="180" y="270"/>
                    </a:cubicBezTo>
                    <a:cubicBezTo>
                      <a:pt x="156" y="197"/>
                      <a:pt x="133" y="201"/>
                      <a:pt x="64" y="218"/>
                    </a:cubicBezTo>
                    <a:cubicBezTo>
                      <a:pt x="73" y="205"/>
                      <a:pt x="94" y="195"/>
                      <a:pt x="90" y="180"/>
                    </a:cubicBezTo>
                    <a:cubicBezTo>
                      <a:pt x="87" y="167"/>
                      <a:pt x="57" y="155"/>
                      <a:pt x="51" y="167"/>
                    </a:cubicBezTo>
                    <a:cubicBezTo>
                      <a:pt x="41" y="186"/>
                      <a:pt x="60" y="210"/>
                      <a:pt x="64" y="231"/>
                    </a:cubicBezTo>
                    <a:cubicBezTo>
                      <a:pt x="99" y="162"/>
                      <a:pt x="103" y="159"/>
                      <a:pt x="39" y="115"/>
                    </a:cubicBezTo>
                    <a:cubicBezTo>
                      <a:pt x="50" y="81"/>
                      <a:pt x="63" y="61"/>
                      <a:pt x="39" y="25"/>
                    </a:cubicBezTo>
                    <a:cubicBezTo>
                      <a:pt x="30" y="12"/>
                      <a:pt x="0" y="0"/>
                      <a:pt x="0" y="0"/>
                    </a:cubicBezTo>
                  </a:path>
                </a:pathLst>
              </a:custGeom>
              <a:noFill/>
              <a:ln w="3175" cap="rnd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68" name="Group 55"/>
          <p:cNvGrpSpPr>
            <a:grpSpLocks/>
          </p:cNvGrpSpPr>
          <p:nvPr/>
        </p:nvGrpSpPr>
        <p:grpSpPr bwMode="auto">
          <a:xfrm>
            <a:off x="5975350" y="2276475"/>
            <a:ext cx="541338" cy="1290638"/>
            <a:chOff x="4150" y="6476"/>
            <a:chExt cx="853" cy="2034"/>
          </a:xfrm>
        </p:grpSpPr>
        <p:grpSp>
          <p:nvGrpSpPr>
            <p:cNvPr id="69" name="Group 56"/>
            <p:cNvGrpSpPr>
              <a:grpSpLocks noChangeAspect="1"/>
            </p:cNvGrpSpPr>
            <p:nvPr/>
          </p:nvGrpSpPr>
          <p:grpSpPr bwMode="auto">
            <a:xfrm rot="21241040" flipH="1">
              <a:off x="4394" y="7118"/>
              <a:ext cx="180" cy="374"/>
              <a:chOff x="3719" y="4318"/>
              <a:chExt cx="591" cy="1167"/>
            </a:xfrm>
          </p:grpSpPr>
          <p:grpSp>
            <p:nvGrpSpPr>
              <p:cNvPr id="105" name="Group 57"/>
              <p:cNvGrpSpPr>
                <a:grpSpLocks noChangeAspect="1"/>
              </p:cNvGrpSpPr>
              <p:nvPr/>
            </p:nvGrpSpPr>
            <p:grpSpPr bwMode="auto">
              <a:xfrm>
                <a:off x="3719" y="4526"/>
                <a:ext cx="367" cy="959"/>
                <a:chOff x="3719" y="4526"/>
                <a:chExt cx="367" cy="959"/>
              </a:xfrm>
            </p:grpSpPr>
            <p:sp>
              <p:nvSpPr>
                <p:cNvPr id="107" name="Freeform 58"/>
                <p:cNvSpPr>
                  <a:spLocks noChangeAspect="1"/>
                </p:cNvSpPr>
                <p:nvPr/>
              </p:nvSpPr>
              <p:spPr bwMode="auto">
                <a:xfrm>
                  <a:off x="3719" y="4526"/>
                  <a:ext cx="367" cy="959"/>
                </a:xfrm>
                <a:custGeom>
                  <a:avLst/>
                  <a:gdLst>
                    <a:gd name="T0" fmla="*/ 16 w 367"/>
                    <a:gd name="T1" fmla="*/ 807 h 959"/>
                    <a:gd name="T2" fmla="*/ 9 w 367"/>
                    <a:gd name="T3" fmla="*/ 514 h 959"/>
                    <a:gd name="T4" fmla="*/ 69 w 367"/>
                    <a:gd name="T5" fmla="*/ 229 h 959"/>
                    <a:gd name="T6" fmla="*/ 249 w 367"/>
                    <a:gd name="T7" fmla="*/ 79 h 959"/>
                    <a:gd name="T8" fmla="*/ 234 w 367"/>
                    <a:gd name="T9" fmla="*/ 4 h 959"/>
                    <a:gd name="T10" fmla="*/ 256 w 367"/>
                    <a:gd name="T11" fmla="*/ 57 h 959"/>
                    <a:gd name="T12" fmla="*/ 301 w 367"/>
                    <a:gd name="T13" fmla="*/ 72 h 959"/>
                    <a:gd name="T14" fmla="*/ 361 w 367"/>
                    <a:gd name="T15" fmla="*/ 19 h 959"/>
                    <a:gd name="T16" fmla="*/ 339 w 367"/>
                    <a:gd name="T17" fmla="*/ 64 h 959"/>
                    <a:gd name="T18" fmla="*/ 309 w 367"/>
                    <a:gd name="T19" fmla="*/ 109 h 959"/>
                    <a:gd name="T20" fmla="*/ 301 w 367"/>
                    <a:gd name="T21" fmla="*/ 244 h 959"/>
                    <a:gd name="T22" fmla="*/ 294 w 367"/>
                    <a:gd name="T23" fmla="*/ 364 h 959"/>
                    <a:gd name="T24" fmla="*/ 286 w 367"/>
                    <a:gd name="T25" fmla="*/ 507 h 959"/>
                    <a:gd name="T26" fmla="*/ 204 w 367"/>
                    <a:gd name="T27" fmla="*/ 687 h 959"/>
                    <a:gd name="T28" fmla="*/ 159 w 367"/>
                    <a:gd name="T29" fmla="*/ 852 h 959"/>
                    <a:gd name="T30" fmla="*/ 46 w 367"/>
                    <a:gd name="T31" fmla="*/ 942 h 959"/>
                    <a:gd name="T32" fmla="*/ 31 w 367"/>
                    <a:gd name="T33" fmla="*/ 747 h 9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7" h="959">
                      <a:moveTo>
                        <a:pt x="16" y="807"/>
                      </a:moveTo>
                      <a:cubicBezTo>
                        <a:pt x="8" y="708"/>
                        <a:pt x="0" y="610"/>
                        <a:pt x="9" y="514"/>
                      </a:cubicBezTo>
                      <a:cubicBezTo>
                        <a:pt x="18" y="418"/>
                        <a:pt x="29" y="301"/>
                        <a:pt x="69" y="229"/>
                      </a:cubicBezTo>
                      <a:cubicBezTo>
                        <a:pt x="109" y="157"/>
                        <a:pt x="221" y="117"/>
                        <a:pt x="249" y="79"/>
                      </a:cubicBezTo>
                      <a:cubicBezTo>
                        <a:pt x="277" y="41"/>
                        <a:pt x="233" y="8"/>
                        <a:pt x="234" y="4"/>
                      </a:cubicBezTo>
                      <a:cubicBezTo>
                        <a:pt x="235" y="0"/>
                        <a:pt x="245" y="46"/>
                        <a:pt x="256" y="57"/>
                      </a:cubicBezTo>
                      <a:cubicBezTo>
                        <a:pt x="267" y="68"/>
                        <a:pt x="284" y="78"/>
                        <a:pt x="301" y="72"/>
                      </a:cubicBezTo>
                      <a:cubicBezTo>
                        <a:pt x="318" y="66"/>
                        <a:pt x="355" y="20"/>
                        <a:pt x="361" y="19"/>
                      </a:cubicBezTo>
                      <a:cubicBezTo>
                        <a:pt x="367" y="18"/>
                        <a:pt x="348" y="49"/>
                        <a:pt x="339" y="64"/>
                      </a:cubicBezTo>
                      <a:cubicBezTo>
                        <a:pt x="330" y="79"/>
                        <a:pt x="315" y="79"/>
                        <a:pt x="309" y="109"/>
                      </a:cubicBezTo>
                      <a:cubicBezTo>
                        <a:pt x="303" y="139"/>
                        <a:pt x="303" y="202"/>
                        <a:pt x="301" y="244"/>
                      </a:cubicBezTo>
                      <a:cubicBezTo>
                        <a:pt x="299" y="286"/>
                        <a:pt x="296" y="320"/>
                        <a:pt x="294" y="364"/>
                      </a:cubicBezTo>
                      <a:cubicBezTo>
                        <a:pt x="292" y="408"/>
                        <a:pt x="301" y="453"/>
                        <a:pt x="286" y="507"/>
                      </a:cubicBezTo>
                      <a:cubicBezTo>
                        <a:pt x="271" y="561"/>
                        <a:pt x="225" y="630"/>
                        <a:pt x="204" y="687"/>
                      </a:cubicBezTo>
                      <a:cubicBezTo>
                        <a:pt x="183" y="744"/>
                        <a:pt x="185" y="810"/>
                        <a:pt x="159" y="852"/>
                      </a:cubicBezTo>
                      <a:cubicBezTo>
                        <a:pt x="133" y="894"/>
                        <a:pt x="67" y="959"/>
                        <a:pt x="46" y="942"/>
                      </a:cubicBezTo>
                      <a:cubicBezTo>
                        <a:pt x="25" y="925"/>
                        <a:pt x="28" y="836"/>
                        <a:pt x="31" y="747"/>
                      </a:cubicBezTo>
                    </a:path>
                  </a:pathLst>
                </a:custGeom>
                <a:solidFill>
                  <a:srgbClr val="FFCC99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8" name="Freeform 59"/>
                <p:cNvSpPr>
                  <a:spLocks noChangeAspect="1"/>
                </p:cNvSpPr>
                <p:nvPr/>
              </p:nvSpPr>
              <p:spPr bwMode="auto">
                <a:xfrm>
                  <a:off x="3791" y="4586"/>
                  <a:ext cx="222" cy="432"/>
                </a:xfrm>
                <a:custGeom>
                  <a:avLst/>
                  <a:gdLst>
                    <a:gd name="T0" fmla="*/ 222 w 222"/>
                    <a:gd name="T1" fmla="*/ 4 h 432"/>
                    <a:gd name="T2" fmla="*/ 192 w 222"/>
                    <a:gd name="T3" fmla="*/ 57 h 432"/>
                    <a:gd name="T4" fmla="*/ 154 w 222"/>
                    <a:gd name="T5" fmla="*/ 94 h 432"/>
                    <a:gd name="T6" fmla="*/ 109 w 222"/>
                    <a:gd name="T7" fmla="*/ 154 h 432"/>
                    <a:gd name="T8" fmla="*/ 124 w 222"/>
                    <a:gd name="T9" fmla="*/ 237 h 432"/>
                    <a:gd name="T10" fmla="*/ 12 w 222"/>
                    <a:gd name="T11" fmla="*/ 372 h 432"/>
                    <a:gd name="T12" fmla="*/ 4 w 222"/>
                    <a:gd name="T13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2" h="432">
                      <a:moveTo>
                        <a:pt x="222" y="4"/>
                      </a:moveTo>
                      <a:cubicBezTo>
                        <a:pt x="179" y="19"/>
                        <a:pt x="211" y="0"/>
                        <a:pt x="192" y="57"/>
                      </a:cubicBezTo>
                      <a:cubicBezTo>
                        <a:pt x="185" y="78"/>
                        <a:pt x="171" y="83"/>
                        <a:pt x="154" y="94"/>
                      </a:cubicBezTo>
                      <a:cubicBezTo>
                        <a:pt x="138" y="119"/>
                        <a:pt x="119" y="126"/>
                        <a:pt x="109" y="154"/>
                      </a:cubicBezTo>
                      <a:cubicBezTo>
                        <a:pt x="113" y="182"/>
                        <a:pt x="124" y="209"/>
                        <a:pt x="124" y="237"/>
                      </a:cubicBezTo>
                      <a:cubicBezTo>
                        <a:pt x="124" y="298"/>
                        <a:pt x="57" y="342"/>
                        <a:pt x="12" y="372"/>
                      </a:cubicBezTo>
                      <a:cubicBezTo>
                        <a:pt x="0" y="406"/>
                        <a:pt x="4" y="386"/>
                        <a:pt x="4" y="43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" name="Freeform 60"/>
              <p:cNvSpPr>
                <a:spLocks noChangeAspect="1"/>
              </p:cNvSpPr>
              <p:nvPr/>
            </p:nvSpPr>
            <p:spPr bwMode="auto">
              <a:xfrm>
                <a:off x="3926" y="4318"/>
                <a:ext cx="384" cy="317"/>
              </a:xfrm>
              <a:custGeom>
                <a:avLst/>
                <a:gdLst>
                  <a:gd name="T0" fmla="*/ 49 w 384"/>
                  <a:gd name="T1" fmla="*/ 227 h 317"/>
                  <a:gd name="T2" fmla="*/ 12 w 384"/>
                  <a:gd name="T3" fmla="*/ 160 h 317"/>
                  <a:gd name="T4" fmla="*/ 4 w 384"/>
                  <a:gd name="T5" fmla="*/ 130 h 317"/>
                  <a:gd name="T6" fmla="*/ 12 w 384"/>
                  <a:gd name="T7" fmla="*/ 152 h 317"/>
                  <a:gd name="T8" fmla="*/ 34 w 384"/>
                  <a:gd name="T9" fmla="*/ 167 h 317"/>
                  <a:gd name="T10" fmla="*/ 72 w 384"/>
                  <a:gd name="T11" fmla="*/ 220 h 317"/>
                  <a:gd name="T12" fmla="*/ 72 w 384"/>
                  <a:gd name="T13" fmla="*/ 107 h 317"/>
                  <a:gd name="T14" fmla="*/ 64 w 384"/>
                  <a:gd name="T15" fmla="*/ 47 h 317"/>
                  <a:gd name="T16" fmla="*/ 49 w 384"/>
                  <a:gd name="T17" fmla="*/ 25 h 317"/>
                  <a:gd name="T18" fmla="*/ 57 w 384"/>
                  <a:gd name="T19" fmla="*/ 47 h 317"/>
                  <a:gd name="T20" fmla="*/ 72 w 384"/>
                  <a:gd name="T21" fmla="*/ 70 h 317"/>
                  <a:gd name="T22" fmla="*/ 79 w 384"/>
                  <a:gd name="T23" fmla="*/ 107 h 317"/>
                  <a:gd name="T24" fmla="*/ 87 w 384"/>
                  <a:gd name="T25" fmla="*/ 190 h 317"/>
                  <a:gd name="T26" fmla="*/ 94 w 384"/>
                  <a:gd name="T27" fmla="*/ 167 h 317"/>
                  <a:gd name="T28" fmla="*/ 102 w 384"/>
                  <a:gd name="T29" fmla="*/ 145 h 317"/>
                  <a:gd name="T30" fmla="*/ 162 w 384"/>
                  <a:gd name="T31" fmla="*/ 40 h 317"/>
                  <a:gd name="T32" fmla="*/ 207 w 384"/>
                  <a:gd name="T33" fmla="*/ 10 h 317"/>
                  <a:gd name="T34" fmla="*/ 162 w 384"/>
                  <a:gd name="T35" fmla="*/ 40 h 317"/>
                  <a:gd name="T36" fmla="*/ 147 w 384"/>
                  <a:gd name="T37" fmla="*/ 62 h 317"/>
                  <a:gd name="T38" fmla="*/ 124 w 384"/>
                  <a:gd name="T39" fmla="*/ 85 h 317"/>
                  <a:gd name="T40" fmla="*/ 94 w 384"/>
                  <a:gd name="T41" fmla="*/ 130 h 317"/>
                  <a:gd name="T42" fmla="*/ 72 w 384"/>
                  <a:gd name="T43" fmla="*/ 197 h 317"/>
                  <a:gd name="T44" fmla="*/ 64 w 384"/>
                  <a:gd name="T45" fmla="*/ 220 h 317"/>
                  <a:gd name="T46" fmla="*/ 72 w 384"/>
                  <a:gd name="T47" fmla="*/ 197 h 317"/>
                  <a:gd name="T48" fmla="*/ 94 w 384"/>
                  <a:gd name="T49" fmla="*/ 182 h 317"/>
                  <a:gd name="T50" fmla="*/ 109 w 384"/>
                  <a:gd name="T51" fmla="*/ 160 h 317"/>
                  <a:gd name="T52" fmla="*/ 132 w 384"/>
                  <a:gd name="T53" fmla="*/ 137 h 317"/>
                  <a:gd name="T54" fmla="*/ 222 w 384"/>
                  <a:gd name="T55" fmla="*/ 40 h 317"/>
                  <a:gd name="T56" fmla="*/ 199 w 384"/>
                  <a:gd name="T57" fmla="*/ 55 h 317"/>
                  <a:gd name="T58" fmla="*/ 132 w 384"/>
                  <a:gd name="T59" fmla="*/ 137 h 317"/>
                  <a:gd name="T60" fmla="*/ 124 w 384"/>
                  <a:gd name="T61" fmla="*/ 160 h 317"/>
                  <a:gd name="T62" fmla="*/ 109 w 384"/>
                  <a:gd name="T63" fmla="*/ 182 h 317"/>
                  <a:gd name="T64" fmla="*/ 199 w 384"/>
                  <a:gd name="T65" fmla="*/ 130 h 317"/>
                  <a:gd name="T66" fmla="*/ 267 w 384"/>
                  <a:gd name="T67" fmla="*/ 100 h 317"/>
                  <a:gd name="T68" fmla="*/ 289 w 384"/>
                  <a:gd name="T69" fmla="*/ 92 h 317"/>
                  <a:gd name="T70" fmla="*/ 312 w 384"/>
                  <a:gd name="T71" fmla="*/ 85 h 317"/>
                  <a:gd name="T72" fmla="*/ 244 w 384"/>
                  <a:gd name="T73" fmla="*/ 92 h 317"/>
                  <a:gd name="T74" fmla="*/ 169 w 384"/>
                  <a:gd name="T75" fmla="*/ 130 h 317"/>
                  <a:gd name="T76" fmla="*/ 124 w 384"/>
                  <a:gd name="T77" fmla="*/ 160 h 317"/>
                  <a:gd name="T78" fmla="*/ 109 w 384"/>
                  <a:gd name="T79" fmla="*/ 182 h 317"/>
                  <a:gd name="T80" fmla="*/ 132 w 384"/>
                  <a:gd name="T81" fmla="*/ 175 h 317"/>
                  <a:gd name="T82" fmla="*/ 199 w 384"/>
                  <a:gd name="T83" fmla="*/ 137 h 317"/>
                  <a:gd name="T84" fmla="*/ 244 w 384"/>
                  <a:gd name="T85" fmla="*/ 122 h 317"/>
                  <a:gd name="T86" fmla="*/ 267 w 384"/>
                  <a:gd name="T87" fmla="*/ 115 h 317"/>
                  <a:gd name="T88" fmla="*/ 169 w 384"/>
                  <a:gd name="T89" fmla="*/ 137 h 317"/>
                  <a:gd name="T90" fmla="*/ 132 w 384"/>
                  <a:gd name="T91" fmla="*/ 167 h 317"/>
                  <a:gd name="T92" fmla="*/ 117 w 384"/>
                  <a:gd name="T93" fmla="*/ 190 h 317"/>
                  <a:gd name="T94" fmla="*/ 94 w 384"/>
                  <a:gd name="T95" fmla="*/ 205 h 317"/>
                  <a:gd name="T96" fmla="*/ 214 w 384"/>
                  <a:gd name="T97" fmla="*/ 197 h 317"/>
                  <a:gd name="T98" fmla="*/ 252 w 384"/>
                  <a:gd name="T99" fmla="*/ 190 h 317"/>
                  <a:gd name="T100" fmla="*/ 274 w 384"/>
                  <a:gd name="T101" fmla="*/ 182 h 317"/>
                  <a:gd name="T102" fmla="*/ 229 w 384"/>
                  <a:gd name="T103" fmla="*/ 190 h 317"/>
                  <a:gd name="T104" fmla="*/ 177 w 384"/>
                  <a:gd name="T105" fmla="*/ 197 h 317"/>
                  <a:gd name="T106" fmla="*/ 132 w 384"/>
                  <a:gd name="T107" fmla="*/ 212 h 317"/>
                  <a:gd name="T108" fmla="*/ 154 w 384"/>
                  <a:gd name="T109" fmla="*/ 212 h 317"/>
                  <a:gd name="T110" fmla="*/ 222 w 384"/>
                  <a:gd name="T111" fmla="*/ 190 h 317"/>
                  <a:gd name="T112" fmla="*/ 237 w 384"/>
                  <a:gd name="T113" fmla="*/ 212 h 317"/>
                  <a:gd name="T114" fmla="*/ 124 w 384"/>
                  <a:gd name="T115" fmla="*/ 272 h 317"/>
                  <a:gd name="T116" fmla="*/ 102 w 384"/>
                  <a:gd name="T117" fmla="*/ 295 h 317"/>
                  <a:gd name="T118" fmla="*/ 87 w 384"/>
                  <a:gd name="T119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4" h="317">
                    <a:moveTo>
                      <a:pt x="49" y="227"/>
                    </a:moveTo>
                    <a:cubicBezTo>
                      <a:pt x="34" y="205"/>
                      <a:pt x="27" y="182"/>
                      <a:pt x="12" y="160"/>
                    </a:cubicBezTo>
                    <a:cubicBezTo>
                      <a:pt x="9" y="150"/>
                      <a:pt x="0" y="120"/>
                      <a:pt x="4" y="130"/>
                    </a:cubicBezTo>
                    <a:cubicBezTo>
                      <a:pt x="7" y="137"/>
                      <a:pt x="7" y="146"/>
                      <a:pt x="12" y="152"/>
                    </a:cubicBezTo>
                    <a:cubicBezTo>
                      <a:pt x="18" y="159"/>
                      <a:pt x="27" y="162"/>
                      <a:pt x="34" y="167"/>
                    </a:cubicBezTo>
                    <a:cubicBezTo>
                      <a:pt x="52" y="220"/>
                      <a:pt x="34" y="207"/>
                      <a:pt x="72" y="220"/>
                    </a:cubicBezTo>
                    <a:cubicBezTo>
                      <a:pt x="86" y="173"/>
                      <a:pt x="87" y="158"/>
                      <a:pt x="72" y="107"/>
                    </a:cubicBezTo>
                    <a:cubicBezTo>
                      <a:pt x="69" y="87"/>
                      <a:pt x="69" y="66"/>
                      <a:pt x="64" y="47"/>
                    </a:cubicBezTo>
                    <a:cubicBezTo>
                      <a:pt x="62" y="38"/>
                      <a:pt x="58" y="25"/>
                      <a:pt x="49" y="25"/>
                    </a:cubicBezTo>
                    <a:cubicBezTo>
                      <a:pt x="41" y="25"/>
                      <a:pt x="53" y="40"/>
                      <a:pt x="57" y="47"/>
                    </a:cubicBezTo>
                    <a:cubicBezTo>
                      <a:pt x="61" y="55"/>
                      <a:pt x="67" y="62"/>
                      <a:pt x="72" y="70"/>
                    </a:cubicBezTo>
                    <a:cubicBezTo>
                      <a:pt x="74" y="82"/>
                      <a:pt x="77" y="95"/>
                      <a:pt x="79" y="107"/>
                    </a:cubicBezTo>
                    <a:cubicBezTo>
                      <a:pt x="82" y="135"/>
                      <a:pt x="80" y="163"/>
                      <a:pt x="87" y="190"/>
                    </a:cubicBezTo>
                    <a:cubicBezTo>
                      <a:pt x="89" y="198"/>
                      <a:pt x="91" y="175"/>
                      <a:pt x="94" y="167"/>
                    </a:cubicBezTo>
                    <a:cubicBezTo>
                      <a:pt x="96" y="160"/>
                      <a:pt x="100" y="152"/>
                      <a:pt x="102" y="145"/>
                    </a:cubicBezTo>
                    <a:cubicBezTo>
                      <a:pt x="116" y="103"/>
                      <a:pt x="115" y="54"/>
                      <a:pt x="162" y="40"/>
                    </a:cubicBezTo>
                    <a:cubicBezTo>
                      <a:pt x="177" y="30"/>
                      <a:pt x="192" y="20"/>
                      <a:pt x="207" y="10"/>
                    </a:cubicBezTo>
                    <a:cubicBezTo>
                      <a:pt x="222" y="0"/>
                      <a:pt x="162" y="40"/>
                      <a:pt x="162" y="40"/>
                    </a:cubicBezTo>
                    <a:cubicBezTo>
                      <a:pt x="157" y="47"/>
                      <a:pt x="153" y="55"/>
                      <a:pt x="147" y="62"/>
                    </a:cubicBezTo>
                    <a:cubicBezTo>
                      <a:pt x="140" y="70"/>
                      <a:pt x="131" y="76"/>
                      <a:pt x="124" y="85"/>
                    </a:cubicBezTo>
                    <a:cubicBezTo>
                      <a:pt x="113" y="99"/>
                      <a:pt x="94" y="130"/>
                      <a:pt x="94" y="130"/>
                    </a:cubicBezTo>
                    <a:cubicBezTo>
                      <a:pt x="88" y="148"/>
                      <a:pt x="79" y="177"/>
                      <a:pt x="72" y="197"/>
                    </a:cubicBezTo>
                    <a:cubicBezTo>
                      <a:pt x="69" y="205"/>
                      <a:pt x="64" y="220"/>
                      <a:pt x="64" y="220"/>
                    </a:cubicBezTo>
                    <a:cubicBezTo>
                      <a:pt x="64" y="220"/>
                      <a:pt x="65" y="202"/>
                      <a:pt x="72" y="197"/>
                    </a:cubicBezTo>
                    <a:cubicBezTo>
                      <a:pt x="79" y="192"/>
                      <a:pt x="87" y="187"/>
                      <a:pt x="94" y="182"/>
                    </a:cubicBezTo>
                    <a:cubicBezTo>
                      <a:pt x="99" y="175"/>
                      <a:pt x="103" y="167"/>
                      <a:pt x="109" y="160"/>
                    </a:cubicBezTo>
                    <a:cubicBezTo>
                      <a:pt x="116" y="152"/>
                      <a:pt x="125" y="146"/>
                      <a:pt x="132" y="137"/>
                    </a:cubicBezTo>
                    <a:cubicBezTo>
                      <a:pt x="180" y="75"/>
                      <a:pt x="159" y="83"/>
                      <a:pt x="222" y="40"/>
                    </a:cubicBezTo>
                    <a:cubicBezTo>
                      <a:pt x="230" y="35"/>
                      <a:pt x="199" y="55"/>
                      <a:pt x="199" y="55"/>
                    </a:cubicBezTo>
                    <a:cubicBezTo>
                      <a:pt x="175" y="89"/>
                      <a:pt x="159" y="97"/>
                      <a:pt x="132" y="137"/>
                    </a:cubicBezTo>
                    <a:cubicBezTo>
                      <a:pt x="127" y="144"/>
                      <a:pt x="128" y="153"/>
                      <a:pt x="124" y="160"/>
                    </a:cubicBezTo>
                    <a:cubicBezTo>
                      <a:pt x="120" y="168"/>
                      <a:pt x="100" y="184"/>
                      <a:pt x="109" y="182"/>
                    </a:cubicBezTo>
                    <a:cubicBezTo>
                      <a:pt x="140" y="174"/>
                      <a:pt x="166" y="140"/>
                      <a:pt x="199" y="130"/>
                    </a:cubicBezTo>
                    <a:cubicBezTo>
                      <a:pt x="222" y="115"/>
                      <a:pt x="241" y="109"/>
                      <a:pt x="267" y="100"/>
                    </a:cubicBezTo>
                    <a:cubicBezTo>
                      <a:pt x="274" y="98"/>
                      <a:pt x="282" y="94"/>
                      <a:pt x="289" y="92"/>
                    </a:cubicBezTo>
                    <a:cubicBezTo>
                      <a:pt x="297" y="89"/>
                      <a:pt x="320" y="85"/>
                      <a:pt x="312" y="85"/>
                    </a:cubicBezTo>
                    <a:cubicBezTo>
                      <a:pt x="289" y="85"/>
                      <a:pt x="267" y="90"/>
                      <a:pt x="244" y="92"/>
                    </a:cubicBezTo>
                    <a:cubicBezTo>
                      <a:pt x="197" y="105"/>
                      <a:pt x="222" y="94"/>
                      <a:pt x="169" y="130"/>
                    </a:cubicBezTo>
                    <a:cubicBezTo>
                      <a:pt x="154" y="140"/>
                      <a:pt x="124" y="160"/>
                      <a:pt x="124" y="160"/>
                    </a:cubicBezTo>
                    <a:cubicBezTo>
                      <a:pt x="119" y="167"/>
                      <a:pt x="105" y="174"/>
                      <a:pt x="109" y="182"/>
                    </a:cubicBezTo>
                    <a:cubicBezTo>
                      <a:pt x="113" y="189"/>
                      <a:pt x="124" y="178"/>
                      <a:pt x="132" y="175"/>
                    </a:cubicBezTo>
                    <a:cubicBezTo>
                      <a:pt x="167" y="163"/>
                      <a:pt x="156" y="166"/>
                      <a:pt x="199" y="137"/>
                    </a:cubicBezTo>
                    <a:cubicBezTo>
                      <a:pt x="212" y="128"/>
                      <a:pt x="229" y="127"/>
                      <a:pt x="244" y="122"/>
                    </a:cubicBezTo>
                    <a:cubicBezTo>
                      <a:pt x="252" y="119"/>
                      <a:pt x="275" y="115"/>
                      <a:pt x="267" y="115"/>
                    </a:cubicBezTo>
                    <a:cubicBezTo>
                      <a:pt x="234" y="115"/>
                      <a:pt x="200" y="128"/>
                      <a:pt x="169" y="137"/>
                    </a:cubicBezTo>
                    <a:cubicBezTo>
                      <a:pt x="125" y="205"/>
                      <a:pt x="184" y="125"/>
                      <a:pt x="132" y="167"/>
                    </a:cubicBezTo>
                    <a:cubicBezTo>
                      <a:pt x="125" y="173"/>
                      <a:pt x="123" y="184"/>
                      <a:pt x="117" y="190"/>
                    </a:cubicBezTo>
                    <a:cubicBezTo>
                      <a:pt x="111" y="196"/>
                      <a:pt x="102" y="200"/>
                      <a:pt x="94" y="205"/>
                    </a:cubicBezTo>
                    <a:cubicBezTo>
                      <a:pt x="136" y="233"/>
                      <a:pt x="171" y="208"/>
                      <a:pt x="214" y="197"/>
                    </a:cubicBezTo>
                    <a:cubicBezTo>
                      <a:pt x="226" y="194"/>
                      <a:pt x="240" y="193"/>
                      <a:pt x="252" y="190"/>
                    </a:cubicBezTo>
                    <a:cubicBezTo>
                      <a:pt x="260" y="188"/>
                      <a:pt x="282" y="182"/>
                      <a:pt x="274" y="182"/>
                    </a:cubicBezTo>
                    <a:cubicBezTo>
                      <a:pt x="259" y="182"/>
                      <a:pt x="244" y="188"/>
                      <a:pt x="229" y="190"/>
                    </a:cubicBezTo>
                    <a:cubicBezTo>
                      <a:pt x="212" y="193"/>
                      <a:pt x="194" y="195"/>
                      <a:pt x="177" y="197"/>
                    </a:cubicBezTo>
                    <a:cubicBezTo>
                      <a:pt x="162" y="202"/>
                      <a:pt x="147" y="207"/>
                      <a:pt x="132" y="212"/>
                    </a:cubicBezTo>
                    <a:cubicBezTo>
                      <a:pt x="102" y="222"/>
                      <a:pt x="87" y="227"/>
                      <a:pt x="154" y="212"/>
                    </a:cubicBezTo>
                    <a:cubicBezTo>
                      <a:pt x="177" y="207"/>
                      <a:pt x="199" y="197"/>
                      <a:pt x="222" y="190"/>
                    </a:cubicBezTo>
                    <a:cubicBezTo>
                      <a:pt x="275" y="196"/>
                      <a:pt x="384" y="198"/>
                      <a:pt x="237" y="212"/>
                    </a:cubicBezTo>
                    <a:cubicBezTo>
                      <a:pt x="197" y="225"/>
                      <a:pt x="154" y="241"/>
                      <a:pt x="124" y="272"/>
                    </a:cubicBezTo>
                    <a:cubicBezTo>
                      <a:pt x="117" y="280"/>
                      <a:pt x="109" y="287"/>
                      <a:pt x="102" y="295"/>
                    </a:cubicBezTo>
                    <a:cubicBezTo>
                      <a:pt x="96" y="302"/>
                      <a:pt x="87" y="317"/>
                      <a:pt x="87" y="317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0" name="Group 61"/>
            <p:cNvGrpSpPr>
              <a:grpSpLocks noChangeAspect="1"/>
            </p:cNvGrpSpPr>
            <p:nvPr/>
          </p:nvGrpSpPr>
          <p:grpSpPr bwMode="auto">
            <a:xfrm>
              <a:off x="4577" y="7402"/>
              <a:ext cx="181" cy="374"/>
              <a:chOff x="3719" y="4318"/>
              <a:chExt cx="591" cy="1167"/>
            </a:xfrm>
          </p:grpSpPr>
          <p:grpSp>
            <p:nvGrpSpPr>
              <p:cNvPr id="101" name="Group 62"/>
              <p:cNvGrpSpPr>
                <a:grpSpLocks noChangeAspect="1"/>
              </p:cNvGrpSpPr>
              <p:nvPr/>
            </p:nvGrpSpPr>
            <p:grpSpPr bwMode="auto">
              <a:xfrm>
                <a:off x="3719" y="4526"/>
                <a:ext cx="367" cy="959"/>
                <a:chOff x="3719" y="4526"/>
                <a:chExt cx="367" cy="959"/>
              </a:xfrm>
            </p:grpSpPr>
            <p:sp>
              <p:nvSpPr>
                <p:cNvPr id="103" name="Freeform 63"/>
                <p:cNvSpPr>
                  <a:spLocks noChangeAspect="1"/>
                </p:cNvSpPr>
                <p:nvPr/>
              </p:nvSpPr>
              <p:spPr bwMode="auto">
                <a:xfrm>
                  <a:off x="3719" y="4526"/>
                  <a:ext cx="367" cy="959"/>
                </a:xfrm>
                <a:custGeom>
                  <a:avLst/>
                  <a:gdLst>
                    <a:gd name="T0" fmla="*/ 16 w 367"/>
                    <a:gd name="T1" fmla="*/ 807 h 959"/>
                    <a:gd name="T2" fmla="*/ 9 w 367"/>
                    <a:gd name="T3" fmla="*/ 514 h 959"/>
                    <a:gd name="T4" fmla="*/ 69 w 367"/>
                    <a:gd name="T5" fmla="*/ 229 h 959"/>
                    <a:gd name="T6" fmla="*/ 249 w 367"/>
                    <a:gd name="T7" fmla="*/ 79 h 959"/>
                    <a:gd name="T8" fmla="*/ 234 w 367"/>
                    <a:gd name="T9" fmla="*/ 4 h 959"/>
                    <a:gd name="T10" fmla="*/ 256 w 367"/>
                    <a:gd name="T11" fmla="*/ 57 h 959"/>
                    <a:gd name="T12" fmla="*/ 301 w 367"/>
                    <a:gd name="T13" fmla="*/ 72 h 959"/>
                    <a:gd name="T14" fmla="*/ 361 w 367"/>
                    <a:gd name="T15" fmla="*/ 19 h 959"/>
                    <a:gd name="T16" fmla="*/ 339 w 367"/>
                    <a:gd name="T17" fmla="*/ 64 h 959"/>
                    <a:gd name="T18" fmla="*/ 309 w 367"/>
                    <a:gd name="T19" fmla="*/ 109 h 959"/>
                    <a:gd name="T20" fmla="*/ 301 w 367"/>
                    <a:gd name="T21" fmla="*/ 244 h 959"/>
                    <a:gd name="T22" fmla="*/ 294 w 367"/>
                    <a:gd name="T23" fmla="*/ 364 h 959"/>
                    <a:gd name="T24" fmla="*/ 286 w 367"/>
                    <a:gd name="T25" fmla="*/ 507 h 959"/>
                    <a:gd name="T26" fmla="*/ 204 w 367"/>
                    <a:gd name="T27" fmla="*/ 687 h 959"/>
                    <a:gd name="T28" fmla="*/ 159 w 367"/>
                    <a:gd name="T29" fmla="*/ 852 h 959"/>
                    <a:gd name="T30" fmla="*/ 46 w 367"/>
                    <a:gd name="T31" fmla="*/ 942 h 959"/>
                    <a:gd name="T32" fmla="*/ 31 w 367"/>
                    <a:gd name="T33" fmla="*/ 747 h 9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7" h="959">
                      <a:moveTo>
                        <a:pt x="16" y="807"/>
                      </a:moveTo>
                      <a:cubicBezTo>
                        <a:pt x="8" y="708"/>
                        <a:pt x="0" y="610"/>
                        <a:pt x="9" y="514"/>
                      </a:cubicBezTo>
                      <a:cubicBezTo>
                        <a:pt x="18" y="418"/>
                        <a:pt x="29" y="301"/>
                        <a:pt x="69" y="229"/>
                      </a:cubicBezTo>
                      <a:cubicBezTo>
                        <a:pt x="109" y="157"/>
                        <a:pt x="221" y="117"/>
                        <a:pt x="249" y="79"/>
                      </a:cubicBezTo>
                      <a:cubicBezTo>
                        <a:pt x="277" y="41"/>
                        <a:pt x="233" y="8"/>
                        <a:pt x="234" y="4"/>
                      </a:cubicBezTo>
                      <a:cubicBezTo>
                        <a:pt x="235" y="0"/>
                        <a:pt x="245" y="46"/>
                        <a:pt x="256" y="57"/>
                      </a:cubicBezTo>
                      <a:cubicBezTo>
                        <a:pt x="267" y="68"/>
                        <a:pt x="284" y="78"/>
                        <a:pt x="301" y="72"/>
                      </a:cubicBezTo>
                      <a:cubicBezTo>
                        <a:pt x="318" y="66"/>
                        <a:pt x="355" y="20"/>
                        <a:pt x="361" y="19"/>
                      </a:cubicBezTo>
                      <a:cubicBezTo>
                        <a:pt x="367" y="18"/>
                        <a:pt x="348" y="49"/>
                        <a:pt x="339" y="64"/>
                      </a:cubicBezTo>
                      <a:cubicBezTo>
                        <a:pt x="330" y="79"/>
                        <a:pt x="315" y="79"/>
                        <a:pt x="309" y="109"/>
                      </a:cubicBezTo>
                      <a:cubicBezTo>
                        <a:pt x="303" y="139"/>
                        <a:pt x="303" y="202"/>
                        <a:pt x="301" y="244"/>
                      </a:cubicBezTo>
                      <a:cubicBezTo>
                        <a:pt x="299" y="286"/>
                        <a:pt x="296" y="320"/>
                        <a:pt x="294" y="364"/>
                      </a:cubicBezTo>
                      <a:cubicBezTo>
                        <a:pt x="292" y="408"/>
                        <a:pt x="301" y="453"/>
                        <a:pt x="286" y="507"/>
                      </a:cubicBezTo>
                      <a:cubicBezTo>
                        <a:pt x="271" y="561"/>
                        <a:pt x="225" y="630"/>
                        <a:pt x="204" y="687"/>
                      </a:cubicBezTo>
                      <a:cubicBezTo>
                        <a:pt x="183" y="744"/>
                        <a:pt x="185" y="810"/>
                        <a:pt x="159" y="852"/>
                      </a:cubicBezTo>
                      <a:cubicBezTo>
                        <a:pt x="133" y="894"/>
                        <a:pt x="67" y="959"/>
                        <a:pt x="46" y="942"/>
                      </a:cubicBezTo>
                      <a:cubicBezTo>
                        <a:pt x="25" y="925"/>
                        <a:pt x="28" y="836"/>
                        <a:pt x="31" y="747"/>
                      </a:cubicBezTo>
                    </a:path>
                  </a:pathLst>
                </a:custGeom>
                <a:solidFill>
                  <a:srgbClr val="FFCC99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" name="Freeform 64"/>
                <p:cNvSpPr>
                  <a:spLocks noChangeAspect="1"/>
                </p:cNvSpPr>
                <p:nvPr/>
              </p:nvSpPr>
              <p:spPr bwMode="auto">
                <a:xfrm>
                  <a:off x="3791" y="4586"/>
                  <a:ext cx="222" cy="432"/>
                </a:xfrm>
                <a:custGeom>
                  <a:avLst/>
                  <a:gdLst>
                    <a:gd name="T0" fmla="*/ 222 w 222"/>
                    <a:gd name="T1" fmla="*/ 4 h 432"/>
                    <a:gd name="T2" fmla="*/ 192 w 222"/>
                    <a:gd name="T3" fmla="*/ 57 h 432"/>
                    <a:gd name="T4" fmla="*/ 154 w 222"/>
                    <a:gd name="T5" fmla="*/ 94 h 432"/>
                    <a:gd name="T6" fmla="*/ 109 w 222"/>
                    <a:gd name="T7" fmla="*/ 154 h 432"/>
                    <a:gd name="T8" fmla="*/ 124 w 222"/>
                    <a:gd name="T9" fmla="*/ 237 h 432"/>
                    <a:gd name="T10" fmla="*/ 12 w 222"/>
                    <a:gd name="T11" fmla="*/ 372 h 432"/>
                    <a:gd name="T12" fmla="*/ 4 w 222"/>
                    <a:gd name="T13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2" h="432">
                      <a:moveTo>
                        <a:pt x="222" y="4"/>
                      </a:moveTo>
                      <a:cubicBezTo>
                        <a:pt x="179" y="19"/>
                        <a:pt x="211" y="0"/>
                        <a:pt x="192" y="57"/>
                      </a:cubicBezTo>
                      <a:cubicBezTo>
                        <a:pt x="185" y="78"/>
                        <a:pt x="171" y="83"/>
                        <a:pt x="154" y="94"/>
                      </a:cubicBezTo>
                      <a:cubicBezTo>
                        <a:pt x="138" y="119"/>
                        <a:pt x="119" y="126"/>
                        <a:pt x="109" y="154"/>
                      </a:cubicBezTo>
                      <a:cubicBezTo>
                        <a:pt x="113" y="182"/>
                        <a:pt x="124" y="209"/>
                        <a:pt x="124" y="237"/>
                      </a:cubicBezTo>
                      <a:cubicBezTo>
                        <a:pt x="124" y="298"/>
                        <a:pt x="57" y="342"/>
                        <a:pt x="12" y="372"/>
                      </a:cubicBezTo>
                      <a:cubicBezTo>
                        <a:pt x="0" y="406"/>
                        <a:pt x="4" y="386"/>
                        <a:pt x="4" y="43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2" name="Freeform 65"/>
              <p:cNvSpPr>
                <a:spLocks noChangeAspect="1"/>
              </p:cNvSpPr>
              <p:nvPr/>
            </p:nvSpPr>
            <p:spPr bwMode="auto">
              <a:xfrm>
                <a:off x="3926" y="4318"/>
                <a:ext cx="384" cy="317"/>
              </a:xfrm>
              <a:custGeom>
                <a:avLst/>
                <a:gdLst>
                  <a:gd name="T0" fmla="*/ 49 w 384"/>
                  <a:gd name="T1" fmla="*/ 227 h 317"/>
                  <a:gd name="T2" fmla="*/ 12 w 384"/>
                  <a:gd name="T3" fmla="*/ 160 h 317"/>
                  <a:gd name="T4" fmla="*/ 4 w 384"/>
                  <a:gd name="T5" fmla="*/ 130 h 317"/>
                  <a:gd name="T6" fmla="*/ 12 w 384"/>
                  <a:gd name="T7" fmla="*/ 152 h 317"/>
                  <a:gd name="T8" fmla="*/ 34 w 384"/>
                  <a:gd name="T9" fmla="*/ 167 h 317"/>
                  <a:gd name="T10" fmla="*/ 72 w 384"/>
                  <a:gd name="T11" fmla="*/ 220 h 317"/>
                  <a:gd name="T12" fmla="*/ 72 w 384"/>
                  <a:gd name="T13" fmla="*/ 107 h 317"/>
                  <a:gd name="T14" fmla="*/ 64 w 384"/>
                  <a:gd name="T15" fmla="*/ 47 h 317"/>
                  <a:gd name="T16" fmla="*/ 49 w 384"/>
                  <a:gd name="T17" fmla="*/ 25 h 317"/>
                  <a:gd name="T18" fmla="*/ 57 w 384"/>
                  <a:gd name="T19" fmla="*/ 47 h 317"/>
                  <a:gd name="T20" fmla="*/ 72 w 384"/>
                  <a:gd name="T21" fmla="*/ 70 h 317"/>
                  <a:gd name="T22" fmla="*/ 79 w 384"/>
                  <a:gd name="T23" fmla="*/ 107 h 317"/>
                  <a:gd name="T24" fmla="*/ 87 w 384"/>
                  <a:gd name="T25" fmla="*/ 190 h 317"/>
                  <a:gd name="T26" fmla="*/ 94 w 384"/>
                  <a:gd name="T27" fmla="*/ 167 h 317"/>
                  <a:gd name="T28" fmla="*/ 102 w 384"/>
                  <a:gd name="T29" fmla="*/ 145 h 317"/>
                  <a:gd name="T30" fmla="*/ 162 w 384"/>
                  <a:gd name="T31" fmla="*/ 40 h 317"/>
                  <a:gd name="T32" fmla="*/ 207 w 384"/>
                  <a:gd name="T33" fmla="*/ 10 h 317"/>
                  <a:gd name="T34" fmla="*/ 162 w 384"/>
                  <a:gd name="T35" fmla="*/ 40 h 317"/>
                  <a:gd name="T36" fmla="*/ 147 w 384"/>
                  <a:gd name="T37" fmla="*/ 62 h 317"/>
                  <a:gd name="T38" fmla="*/ 124 w 384"/>
                  <a:gd name="T39" fmla="*/ 85 h 317"/>
                  <a:gd name="T40" fmla="*/ 94 w 384"/>
                  <a:gd name="T41" fmla="*/ 130 h 317"/>
                  <a:gd name="T42" fmla="*/ 72 w 384"/>
                  <a:gd name="T43" fmla="*/ 197 h 317"/>
                  <a:gd name="T44" fmla="*/ 64 w 384"/>
                  <a:gd name="T45" fmla="*/ 220 h 317"/>
                  <a:gd name="T46" fmla="*/ 72 w 384"/>
                  <a:gd name="T47" fmla="*/ 197 h 317"/>
                  <a:gd name="T48" fmla="*/ 94 w 384"/>
                  <a:gd name="T49" fmla="*/ 182 h 317"/>
                  <a:gd name="T50" fmla="*/ 109 w 384"/>
                  <a:gd name="T51" fmla="*/ 160 h 317"/>
                  <a:gd name="T52" fmla="*/ 132 w 384"/>
                  <a:gd name="T53" fmla="*/ 137 h 317"/>
                  <a:gd name="T54" fmla="*/ 222 w 384"/>
                  <a:gd name="T55" fmla="*/ 40 h 317"/>
                  <a:gd name="T56" fmla="*/ 199 w 384"/>
                  <a:gd name="T57" fmla="*/ 55 h 317"/>
                  <a:gd name="T58" fmla="*/ 132 w 384"/>
                  <a:gd name="T59" fmla="*/ 137 h 317"/>
                  <a:gd name="T60" fmla="*/ 124 w 384"/>
                  <a:gd name="T61" fmla="*/ 160 h 317"/>
                  <a:gd name="T62" fmla="*/ 109 w 384"/>
                  <a:gd name="T63" fmla="*/ 182 h 317"/>
                  <a:gd name="T64" fmla="*/ 199 w 384"/>
                  <a:gd name="T65" fmla="*/ 130 h 317"/>
                  <a:gd name="T66" fmla="*/ 267 w 384"/>
                  <a:gd name="T67" fmla="*/ 100 h 317"/>
                  <a:gd name="T68" fmla="*/ 289 w 384"/>
                  <a:gd name="T69" fmla="*/ 92 h 317"/>
                  <a:gd name="T70" fmla="*/ 312 w 384"/>
                  <a:gd name="T71" fmla="*/ 85 h 317"/>
                  <a:gd name="T72" fmla="*/ 244 w 384"/>
                  <a:gd name="T73" fmla="*/ 92 h 317"/>
                  <a:gd name="T74" fmla="*/ 169 w 384"/>
                  <a:gd name="T75" fmla="*/ 130 h 317"/>
                  <a:gd name="T76" fmla="*/ 124 w 384"/>
                  <a:gd name="T77" fmla="*/ 160 h 317"/>
                  <a:gd name="T78" fmla="*/ 109 w 384"/>
                  <a:gd name="T79" fmla="*/ 182 h 317"/>
                  <a:gd name="T80" fmla="*/ 132 w 384"/>
                  <a:gd name="T81" fmla="*/ 175 h 317"/>
                  <a:gd name="T82" fmla="*/ 199 w 384"/>
                  <a:gd name="T83" fmla="*/ 137 h 317"/>
                  <a:gd name="T84" fmla="*/ 244 w 384"/>
                  <a:gd name="T85" fmla="*/ 122 h 317"/>
                  <a:gd name="T86" fmla="*/ 267 w 384"/>
                  <a:gd name="T87" fmla="*/ 115 h 317"/>
                  <a:gd name="T88" fmla="*/ 169 w 384"/>
                  <a:gd name="T89" fmla="*/ 137 h 317"/>
                  <a:gd name="T90" fmla="*/ 132 w 384"/>
                  <a:gd name="T91" fmla="*/ 167 h 317"/>
                  <a:gd name="T92" fmla="*/ 117 w 384"/>
                  <a:gd name="T93" fmla="*/ 190 h 317"/>
                  <a:gd name="T94" fmla="*/ 94 w 384"/>
                  <a:gd name="T95" fmla="*/ 205 h 317"/>
                  <a:gd name="T96" fmla="*/ 214 w 384"/>
                  <a:gd name="T97" fmla="*/ 197 h 317"/>
                  <a:gd name="T98" fmla="*/ 252 w 384"/>
                  <a:gd name="T99" fmla="*/ 190 h 317"/>
                  <a:gd name="T100" fmla="*/ 274 w 384"/>
                  <a:gd name="T101" fmla="*/ 182 h 317"/>
                  <a:gd name="T102" fmla="*/ 229 w 384"/>
                  <a:gd name="T103" fmla="*/ 190 h 317"/>
                  <a:gd name="T104" fmla="*/ 177 w 384"/>
                  <a:gd name="T105" fmla="*/ 197 h 317"/>
                  <a:gd name="T106" fmla="*/ 132 w 384"/>
                  <a:gd name="T107" fmla="*/ 212 h 317"/>
                  <a:gd name="T108" fmla="*/ 154 w 384"/>
                  <a:gd name="T109" fmla="*/ 212 h 317"/>
                  <a:gd name="T110" fmla="*/ 222 w 384"/>
                  <a:gd name="T111" fmla="*/ 190 h 317"/>
                  <a:gd name="T112" fmla="*/ 237 w 384"/>
                  <a:gd name="T113" fmla="*/ 212 h 317"/>
                  <a:gd name="T114" fmla="*/ 124 w 384"/>
                  <a:gd name="T115" fmla="*/ 272 h 317"/>
                  <a:gd name="T116" fmla="*/ 102 w 384"/>
                  <a:gd name="T117" fmla="*/ 295 h 317"/>
                  <a:gd name="T118" fmla="*/ 87 w 384"/>
                  <a:gd name="T119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4" h="317">
                    <a:moveTo>
                      <a:pt x="49" y="227"/>
                    </a:moveTo>
                    <a:cubicBezTo>
                      <a:pt x="34" y="205"/>
                      <a:pt x="27" y="182"/>
                      <a:pt x="12" y="160"/>
                    </a:cubicBezTo>
                    <a:cubicBezTo>
                      <a:pt x="9" y="150"/>
                      <a:pt x="0" y="120"/>
                      <a:pt x="4" y="130"/>
                    </a:cubicBezTo>
                    <a:cubicBezTo>
                      <a:pt x="7" y="137"/>
                      <a:pt x="7" y="146"/>
                      <a:pt x="12" y="152"/>
                    </a:cubicBezTo>
                    <a:cubicBezTo>
                      <a:pt x="18" y="159"/>
                      <a:pt x="27" y="162"/>
                      <a:pt x="34" y="167"/>
                    </a:cubicBezTo>
                    <a:cubicBezTo>
                      <a:pt x="52" y="220"/>
                      <a:pt x="34" y="207"/>
                      <a:pt x="72" y="220"/>
                    </a:cubicBezTo>
                    <a:cubicBezTo>
                      <a:pt x="86" y="173"/>
                      <a:pt x="87" y="158"/>
                      <a:pt x="72" y="107"/>
                    </a:cubicBezTo>
                    <a:cubicBezTo>
                      <a:pt x="69" y="87"/>
                      <a:pt x="69" y="66"/>
                      <a:pt x="64" y="47"/>
                    </a:cubicBezTo>
                    <a:cubicBezTo>
                      <a:pt x="62" y="38"/>
                      <a:pt x="58" y="25"/>
                      <a:pt x="49" y="25"/>
                    </a:cubicBezTo>
                    <a:cubicBezTo>
                      <a:pt x="41" y="25"/>
                      <a:pt x="53" y="40"/>
                      <a:pt x="57" y="47"/>
                    </a:cubicBezTo>
                    <a:cubicBezTo>
                      <a:pt x="61" y="55"/>
                      <a:pt x="67" y="62"/>
                      <a:pt x="72" y="70"/>
                    </a:cubicBezTo>
                    <a:cubicBezTo>
                      <a:pt x="74" y="82"/>
                      <a:pt x="77" y="95"/>
                      <a:pt x="79" y="107"/>
                    </a:cubicBezTo>
                    <a:cubicBezTo>
                      <a:pt x="82" y="135"/>
                      <a:pt x="80" y="163"/>
                      <a:pt x="87" y="190"/>
                    </a:cubicBezTo>
                    <a:cubicBezTo>
                      <a:pt x="89" y="198"/>
                      <a:pt x="91" y="175"/>
                      <a:pt x="94" y="167"/>
                    </a:cubicBezTo>
                    <a:cubicBezTo>
                      <a:pt x="96" y="160"/>
                      <a:pt x="100" y="152"/>
                      <a:pt x="102" y="145"/>
                    </a:cubicBezTo>
                    <a:cubicBezTo>
                      <a:pt x="116" y="103"/>
                      <a:pt x="115" y="54"/>
                      <a:pt x="162" y="40"/>
                    </a:cubicBezTo>
                    <a:cubicBezTo>
                      <a:pt x="177" y="30"/>
                      <a:pt x="192" y="20"/>
                      <a:pt x="207" y="10"/>
                    </a:cubicBezTo>
                    <a:cubicBezTo>
                      <a:pt x="222" y="0"/>
                      <a:pt x="162" y="40"/>
                      <a:pt x="162" y="40"/>
                    </a:cubicBezTo>
                    <a:cubicBezTo>
                      <a:pt x="157" y="47"/>
                      <a:pt x="153" y="55"/>
                      <a:pt x="147" y="62"/>
                    </a:cubicBezTo>
                    <a:cubicBezTo>
                      <a:pt x="140" y="70"/>
                      <a:pt x="131" y="76"/>
                      <a:pt x="124" y="85"/>
                    </a:cubicBezTo>
                    <a:cubicBezTo>
                      <a:pt x="113" y="99"/>
                      <a:pt x="94" y="130"/>
                      <a:pt x="94" y="130"/>
                    </a:cubicBezTo>
                    <a:cubicBezTo>
                      <a:pt x="88" y="148"/>
                      <a:pt x="79" y="177"/>
                      <a:pt x="72" y="197"/>
                    </a:cubicBezTo>
                    <a:cubicBezTo>
                      <a:pt x="69" y="205"/>
                      <a:pt x="64" y="220"/>
                      <a:pt x="64" y="220"/>
                    </a:cubicBezTo>
                    <a:cubicBezTo>
                      <a:pt x="64" y="220"/>
                      <a:pt x="65" y="202"/>
                      <a:pt x="72" y="197"/>
                    </a:cubicBezTo>
                    <a:cubicBezTo>
                      <a:pt x="79" y="192"/>
                      <a:pt x="87" y="187"/>
                      <a:pt x="94" y="182"/>
                    </a:cubicBezTo>
                    <a:cubicBezTo>
                      <a:pt x="99" y="175"/>
                      <a:pt x="103" y="167"/>
                      <a:pt x="109" y="160"/>
                    </a:cubicBezTo>
                    <a:cubicBezTo>
                      <a:pt x="116" y="152"/>
                      <a:pt x="125" y="146"/>
                      <a:pt x="132" y="137"/>
                    </a:cubicBezTo>
                    <a:cubicBezTo>
                      <a:pt x="180" y="75"/>
                      <a:pt x="159" y="83"/>
                      <a:pt x="222" y="40"/>
                    </a:cubicBezTo>
                    <a:cubicBezTo>
                      <a:pt x="230" y="35"/>
                      <a:pt x="199" y="55"/>
                      <a:pt x="199" y="55"/>
                    </a:cubicBezTo>
                    <a:cubicBezTo>
                      <a:pt x="175" y="89"/>
                      <a:pt x="159" y="97"/>
                      <a:pt x="132" y="137"/>
                    </a:cubicBezTo>
                    <a:cubicBezTo>
                      <a:pt x="127" y="144"/>
                      <a:pt x="128" y="153"/>
                      <a:pt x="124" y="160"/>
                    </a:cubicBezTo>
                    <a:cubicBezTo>
                      <a:pt x="120" y="168"/>
                      <a:pt x="100" y="184"/>
                      <a:pt x="109" y="182"/>
                    </a:cubicBezTo>
                    <a:cubicBezTo>
                      <a:pt x="140" y="174"/>
                      <a:pt x="166" y="140"/>
                      <a:pt x="199" y="130"/>
                    </a:cubicBezTo>
                    <a:cubicBezTo>
                      <a:pt x="222" y="115"/>
                      <a:pt x="241" y="109"/>
                      <a:pt x="267" y="100"/>
                    </a:cubicBezTo>
                    <a:cubicBezTo>
                      <a:pt x="274" y="98"/>
                      <a:pt x="282" y="94"/>
                      <a:pt x="289" y="92"/>
                    </a:cubicBezTo>
                    <a:cubicBezTo>
                      <a:pt x="297" y="89"/>
                      <a:pt x="320" y="85"/>
                      <a:pt x="312" y="85"/>
                    </a:cubicBezTo>
                    <a:cubicBezTo>
                      <a:pt x="289" y="85"/>
                      <a:pt x="267" y="90"/>
                      <a:pt x="244" y="92"/>
                    </a:cubicBezTo>
                    <a:cubicBezTo>
                      <a:pt x="197" y="105"/>
                      <a:pt x="222" y="94"/>
                      <a:pt x="169" y="130"/>
                    </a:cubicBezTo>
                    <a:cubicBezTo>
                      <a:pt x="154" y="140"/>
                      <a:pt x="124" y="160"/>
                      <a:pt x="124" y="160"/>
                    </a:cubicBezTo>
                    <a:cubicBezTo>
                      <a:pt x="119" y="167"/>
                      <a:pt x="105" y="174"/>
                      <a:pt x="109" y="182"/>
                    </a:cubicBezTo>
                    <a:cubicBezTo>
                      <a:pt x="113" y="189"/>
                      <a:pt x="124" y="178"/>
                      <a:pt x="132" y="175"/>
                    </a:cubicBezTo>
                    <a:cubicBezTo>
                      <a:pt x="167" y="163"/>
                      <a:pt x="156" y="166"/>
                      <a:pt x="199" y="137"/>
                    </a:cubicBezTo>
                    <a:cubicBezTo>
                      <a:pt x="212" y="128"/>
                      <a:pt x="229" y="127"/>
                      <a:pt x="244" y="122"/>
                    </a:cubicBezTo>
                    <a:cubicBezTo>
                      <a:pt x="252" y="119"/>
                      <a:pt x="275" y="115"/>
                      <a:pt x="267" y="115"/>
                    </a:cubicBezTo>
                    <a:cubicBezTo>
                      <a:pt x="234" y="115"/>
                      <a:pt x="200" y="128"/>
                      <a:pt x="169" y="137"/>
                    </a:cubicBezTo>
                    <a:cubicBezTo>
                      <a:pt x="125" y="205"/>
                      <a:pt x="184" y="125"/>
                      <a:pt x="132" y="167"/>
                    </a:cubicBezTo>
                    <a:cubicBezTo>
                      <a:pt x="125" y="173"/>
                      <a:pt x="123" y="184"/>
                      <a:pt x="117" y="190"/>
                    </a:cubicBezTo>
                    <a:cubicBezTo>
                      <a:pt x="111" y="196"/>
                      <a:pt x="102" y="200"/>
                      <a:pt x="94" y="205"/>
                    </a:cubicBezTo>
                    <a:cubicBezTo>
                      <a:pt x="136" y="233"/>
                      <a:pt x="171" y="208"/>
                      <a:pt x="214" y="197"/>
                    </a:cubicBezTo>
                    <a:cubicBezTo>
                      <a:pt x="226" y="194"/>
                      <a:pt x="240" y="193"/>
                      <a:pt x="252" y="190"/>
                    </a:cubicBezTo>
                    <a:cubicBezTo>
                      <a:pt x="260" y="188"/>
                      <a:pt x="282" y="182"/>
                      <a:pt x="274" y="182"/>
                    </a:cubicBezTo>
                    <a:cubicBezTo>
                      <a:pt x="259" y="182"/>
                      <a:pt x="244" y="188"/>
                      <a:pt x="229" y="190"/>
                    </a:cubicBezTo>
                    <a:cubicBezTo>
                      <a:pt x="212" y="193"/>
                      <a:pt x="194" y="195"/>
                      <a:pt x="177" y="197"/>
                    </a:cubicBezTo>
                    <a:cubicBezTo>
                      <a:pt x="162" y="202"/>
                      <a:pt x="147" y="207"/>
                      <a:pt x="132" y="212"/>
                    </a:cubicBezTo>
                    <a:cubicBezTo>
                      <a:pt x="102" y="222"/>
                      <a:pt x="87" y="227"/>
                      <a:pt x="154" y="212"/>
                    </a:cubicBezTo>
                    <a:cubicBezTo>
                      <a:pt x="177" y="207"/>
                      <a:pt x="199" y="197"/>
                      <a:pt x="222" y="190"/>
                    </a:cubicBezTo>
                    <a:cubicBezTo>
                      <a:pt x="275" y="196"/>
                      <a:pt x="384" y="198"/>
                      <a:pt x="237" y="212"/>
                    </a:cubicBezTo>
                    <a:cubicBezTo>
                      <a:pt x="197" y="225"/>
                      <a:pt x="154" y="241"/>
                      <a:pt x="124" y="272"/>
                    </a:cubicBezTo>
                    <a:cubicBezTo>
                      <a:pt x="117" y="280"/>
                      <a:pt x="109" y="287"/>
                      <a:pt x="102" y="295"/>
                    </a:cubicBezTo>
                    <a:cubicBezTo>
                      <a:pt x="96" y="302"/>
                      <a:pt x="87" y="317"/>
                      <a:pt x="87" y="317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1" name="Freeform 66"/>
            <p:cNvSpPr>
              <a:spLocks noChangeAspect="1"/>
            </p:cNvSpPr>
            <p:nvPr/>
          </p:nvSpPr>
          <p:spPr bwMode="auto">
            <a:xfrm>
              <a:off x="4550" y="6685"/>
              <a:ext cx="86" cy="1599"/>
            </a:xfrm>
            <a:custGeom>
              <a:avLst/>
              <a:gdLst>
                <a:gd name="T0" fmla="*/ 0 w 282"/>
                <a:gd name="T1" fmla="*/ 4984 h 4984"/>
                <a:gd name="T2" fmla="*/ 20 w 282"/>
                <a:gd name="T3" fmla="*/ 3354 h 4984"/>
                <a:gd name="T4" fmla="*/ 80 w 282"/>
                <a:gd name="T5" fmla="*/ 2544 h 4984"/>
                <a:gd name="T6" fmla="*/ 120 w 282"/>
                <a:gd name="T7" fmla="*/ 1944 h 4984"/>
                <a:gd name="T8" fmla="*/ 160 w 282"/>
                <a:gd name="T9" fmla="*/ 1294 h 4984"/>
                <a:gd name="T10" fmla="*/ 160 w 282"/>
                <a:gd name="T11" fmla="*/ 767 h 4984"/>
                <a:gd name="T12" fmla="*/ 190 w 282"/>
                <a:gd name="T13" fmla="*/ 257 h 4984"/>
                <a:gd name="T14" fmla="*/ 260 w 282"/>
                <a:gd name="T15" fmla="*/ 24 h 4984"/>
                <a:gd name="T16" fmla="*/ 280 w 282"/>
                <a:gd name="T17" fmla="*/ 114 h 4984"/>
                <a:gd name="T18" fmla="*/ 250 w 282"/>
                <a:gd name="T19" fmla="*/ 254 h 4984"/>
                <a:gd name="T20" fmla="*/ 210 w 282"/>
                <a:gd name="T21" fmla="*/ 487 h 4984"/>
                <a:gd name="T22" fmla="*/ 230 w 282"/>
                <a:gd name="T23" fmla="*/ 744 h 4984"/>
                <a:gd name="T24" fmla="*/ 210 w 282"/>
                <a:gd name="T25" fmla="*/ 1084 h 4984"/>
                <a:gd name="T26" fmla="*/ 210 w 282"/>
                <a:gd name="T27" fmla="*/ 1534 h 4984"/>
                <a:gd name="T28" fmla="*/ 210 w 282"/>
                <a:gd name="T29" fmla="*/ 1964 h 4984"/>
                <a:gd name="T30" fmla="*/ 180 w 282"/>
                <a:gd name="T31" fmla="*/ 2174 h 4984"/>
                <a:gd name="T32" fmla="*/ 160 w 282"/>
                <a:gd name="T33" fmla="*/ 2414 h 4984"/>
                <a:gd name="T34" fmla="*/ 150 w 282"/>
                <a:gd name="T35" fmla="*/ 2764 h 4984"/>
                <a:gd name="T36" fmla="*/ 150 w 282"/>
                <a:gd name="T37" fmla="*/ 3274 h 4984"/>
                <a:gd name="T38" fmla="*/ 180 w 282"/>
                <a:gd name="T39" fmla="*/ 3534 h 4984"/>
                <a:gd name="T40" fmla="*/ 130 w 282"/>
                <a:gd name="T41" fmla="*/ 4114 h 4984"/>
                <a:gd name="T42" fmla="*/ 150 w 282"/>
                <a:gd name="T43" fmla="*/ 4584 h 4984"/>
                <a:gd name="T44" fmla="*/ 160 w 282"/>
                <a:gd name="T45" fmla="*/ 4954 h 4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2" h="4984">
                  <a:moveTo>
                    <a:pt x="0" y="4984"/>
                  </a:moveTo>
                  <a:cubicBezTo>
                    <a:pt x="3" y="4372"/>
                    <a:pt x="7" y="3761"/>
                    <a:pt x="20" y="3354"/>
                  </a:cubicBezTo>
                  <a:cubicBezTo>
                    <a:pt x="33" y="2947"/>
                    <a:pt x="63" y="2779"/>
                    <a:pt x="80" y="2544"/>
                  </a:cubicBezTo>
                  <a:cubicBezTo>
                    <a:pt x="97" y="2309"/>
                    <a:pt x="107" y="2152"/>
                    <a:pt x="120" y="1944"/>
                  </a:cubicBezTo>
                  <a:cubicBezTo>
                    <a:pt x="133" y="1736"/>
                    <a:pt x="153" y="1490"/>
                    <a:pt x="160" y="1294"/>
                  </a:cubicBezTo>
                  <a:cubicBezTo>
                    <a:pt x="167" y="1098"/>
                    <a:pt x="155" y="940"/>
                    <a:pt x="160" y="767"/>
                  </a:cubicBezTo>
                  <a:cubicBezTo>
                    <a:pt x="165" y="594"/>
                    <a:pt x="173" y="381"/>
                    <a:pt x="190" y="257"/>
                  </a:cubicBezTo>
                  <a:cubicBezTo>
                    <a:pt x="207" y="133"/>
                    <a:pt x="245" y="48"/>
                    <a:pt x="260" y="24"/>
                  </a:cubicBezTo>
                  <a:cubicBezTo>
                    <a:pt x="275" y="0"/>
                    <a:pt x="282" y="76"/>
                    <a:pt x="280" y="114"/>
                  </a:cubicBezTo>
                  <a:cubicBezTo>
                    <a:pt x="278" y="152"/>
                    <a:pt x="262" y="192"/>
                    <a:pt x="250" y="254"/>
                  </a:cubicBezTo>
                  <a:cubicBezTo>
                    <a:pt x="238" y="316"/>
                    <a:pt x="213" y="405"/>
                    <a:pt x="210" y="487"/>
                  </a:cubicBezTo>
                  <a:cubicBezTo>
                    <a:pt x="207" y="569"/>
                    <a:pt x="232" y="641"/>
                    <a:pt x="230" y="744"/>
                  </a:cubicBezTo>
                  <a:cubicBezTo>
                    <a:pt x="228" y="847"/>
                    <a:pt x="213" y="952"/>
                    <a:pt x="210" y="1084"/>
                  </a:cubicBezTo>
                  <a:cubicBezTo>
                    <a:pt x="207" y="1216"/>
                    <a:pt x="210" y="1387"/>
                    <a:pt x="210" y="1534"/>
                  </a:cubicBezTo>
                  <a:cubicBezTo>
                    <a:pt x="210" y="1681"/>
                    <a:pt x="215" y="1857"/>
                    <a:pt x="210" y="1964"/>
                  </a:cubicBezTo>
                  <a:cubicBezTo>
                    <a:pt x="205" y="2071"/>
                    <a:pt x="188" y="2099"/>
                    <a:pt x="180" y="2174"/>
                  </a:cubicBezTo>
                  <a:cubicBezTo>
                    <a:pt x="172" y="2249"/>
                    <a:pt x="165" y="2316"/>
                    <a:pt x="160" y="2414"/>
                  </a:cubicBezTo>
                  <a:cubicBezTo>
                    <a:pt x="155" y="2512"/>
                    <a:pt x="152" y="2621"/>
                    <a:pt x="150" y="2764"/>
                  </a:cubicBezTo>
                  <a:cubicBezTo>
                    <a:pt x="148" y="2907"/>
                    <a:pt x="145" y="3146"/>
                    <a:pt x="150" y="3274"/>
                  </a:cubicBezTo>
                  <a:cubicBezTo>
                    <a:pt x="155" y="3402"/>
                    <a:pt x="183" y="3394"/>
                    <a:pt x="180" y="3534"/>
                  </a:cubicBezTo>
                  <a:cubicBezTo>
                    <a:pt x="177" y="3674"/>
                    <a:pt x="135" y="3939"/>
                    <a:pt x="130" y="4114"/>
                  </a:cubicBezTo>
                  <a:cubicBezTo>
                    <a:pt x="125" y="4289"/>
                    <a:pt x="145" y="4444"/>
                    <a:pt x="150" y="4584"/>
                  </a:cubicBezTo>
                  <a:cubicBezTo>
                    <a:pt x="155" y="4724"/>
                    <a:pt x="157" y="4839"/>
                    <a:pt x="160" y="4954"/>
                  </a:cubicBezTo>
                </a:path>
              </a:pathLst>
            </a:custGeom>
            <a:solidFill>
              <a:srgbClr val="99CC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2" name="Group 67"/>
            <p:cNvGrpSpPr>
              <a:grpSpLocks noChangeAspect="1"/>
            </p:cNvGrpSpPr>
            <p:nvPr/>
          </p:nvGrpSpPr>
          <p:grpSpPr bwMode="auto">
            <a:xfrm>
              <a:off x="4564" y="6962"/>
              <a:ext cx="356" cy="361"/>
              <a:chOff x="3675" y="2948"/>
              <a:chExt cx="1167" cy="1124"/>
            </a:xfrm>
          </p:grpSpPr>
          <p:grpSp>
            <p:nvGrpSpPr>
              <p:cNvPr id="95" name="Group 68"/>
              <p:cNvGrpSpPr>
                <a:grpSpLocks noChangeAspect="1"/>
              </p:cNvGrpSpPr>
              <p:nvPr/>
            </p:nvGrpSpPr>
            <p:grpSpPr bwMode="auto">
              <a:xfrm>
                <a:off x="3675" y="2948"/>
                <a:ext cx="681" cy="1124"/>
                <a:chOff x="3675" y="2948"/>
                <a:chExt cx="681" cy="1124"/>
              </a:xfrm>
            </p:grpSpPr>
            <p:sp>
              <p:nvSpPr>
                <p:cNvPr id="99" name="Freeform 69"/>
                <p:cNvSpPr>
                  <a:spLocks noChangeAspect="1"/>
                </p:cNvSpPr>
                <p:nvPr/>
              </p:nvSpPr>
              <p:spPr bwMode="auto">
                <a:xfrm>
                  <a:off x="3675" y="2948"/>
                  <a:ext cx="681" cy="1124"/>
                </a:xfrm>
                <a:custGeom>
                  <a:avLst/>
                  <a:gdLst>
                    <a:gd name="T0" fmla="*/ 158 w 681"/>
                    <a:gd name="T1" fmla="*/ 1102 h 1124"/>
                    <a:gd name="T2" fmla="*/ 210 w 681"/>
                    <a:gd name="T3" fmla="*/ 982 h 1124"/>
                    <a:gd name="T4" fmla="*/ 270 w 681"/>
                    <a:gd name="T5" fmla="*/ 892 h 1124"/>
                    <a:gd name="T6" fmla="*/ 390 w 681"/>
                    <a:gd name="T7" fmla="*/ 840 h 1124"/>
                    <a:gd name="T8" fmla="*/ 443 w 681"/>
                    <a:gd name="T9" fmla="*/ 645 h 1124"/>
                    <a:gd name="T10" fmla="*/ 578 w 681"/>
                    <a:gd name="T11" fmla="*/ 442 h 1124"/>
                    <a:gd name="T12" fmla="*/ 638 w 681"/>
                    <a:gd name="T13" fmla="*/ 262 h 1124"/>
                    <a:gd name="T14" fmla="*/ 675 w 681"/>
                    <a:gd name="T15" fmla="*/ 217 h 1124"/>
                    <a:gd name="T16" fmla="*/ 675 w 681"/>
                    <a:gd name="T17" fmla="*/ 90 h 1124"/>
                    <a:gd name="T18" fmla="*/ 653 w 681"/>
                    <a:gd name="T19" fmla="*/ 37 h 1124"/>
                    <a:gd name="T20" fmla="*/ 600 w 681"/>
                    <a:gd name="T21" fmla="*/ 0 h 1124"/>
                    <a:gd name="T22" fmla="*/ 540 w 681"/>
                    <a:gd name="T23" fmla="*/ 37 h 1124"/>
                    <a:gd name="T24" fmla="*/ 495 w 681"/>
                    <a:gd name="T25" fmla="*/ 142 h 1124"/>
                    <a:gd name="T26" fmla="*/ 465 w 681"/>
                    <a:gd name="T27" fmla="*/ 240 h 1124"/>
                    <a:gd name="T28" fmla="*/ 375 w 681"/>
                    <a:gd name="T29" fmla="*/ 352 h 1124"/>
                    <a:gd name="T30" fmla="*/ 270 w 681"/>
                    <a:gd name="T31" fmla="*/ 465 h 1124"/>
                    <a:gd name="T32" fmla="*/ 233 w 681"/>
                    <a:gd name="T33" fmla="*/ 570 h 1124"/>
                    <a:gd name="T34" fmla="*/ 240 w 681"/>
                    <a:gd name="T35" fmla="*/ 675 h 1124"/>
                    <a:gd name="T36" fmla="*/ 173 w 681"/>
                    <a:gd name="T37" fmla="*/ 757 h 1124"/>
                    <a:gd name="T38" fmla="*/ 53 w 681"/>
                    <a:gd name="T39" fmla="*/ 810 h 1124"/>
                    <a:gd name="T40" fmla="*/ 83 w 681"/>
                    <a:gd name="T41" fmla="*/ 900 h 1124"/>
                    <a:gd name="T42" fmla="*/ 0 w 681"/>
                    <a:gd name="T43" fmla="*/ 967 h 1124"/>
                    <a:gd name="T44" fmla="*/ 83 w 681"/>
                    <a:gd name="T45" fmla="*/ 1102 h 1124"/>
                    <a:gd name="T46" fmla="*/ 83 w 681"/>
                    <a:gd name="T47" fmla="*/ 1102 h 1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1" h="1124">
                      <a:moveTo>
                        <a:pt x="158" y="1102"/>
                      </a:moveTo>
                      <a:cubicBezTo>
                        <a:pt x="167" y="1082"/>
                        <a:pt x="191" y="1017"/>
                        <a:pt x="210" y="982"/>
                      </a:cubicBezTo>
                      <a:cubicBezTo>
                        <a:pt x="229" y="947"/>
                        <a:pt x="240" y="916"/>
                        <a:pt x="270" y="892"/>
                      </a:cubicBezTo>
                      <a:cubicBezTo>
                        <a:pt x="300" y="868"/>
                        <a:pt x="361" y="881"/>
                        <a:pt x="390" y="840"/>
                      </a:cubicBezTo>
                      <a:cubicBezTo>
                        <a:pt x="419" y="799"/>
                        <a:pt x="412" y="711"/>
                        <a:pt x="443" y="645"/>
                      </a:cubicBezTo>
                      <a:cubicBezTo>
                        <a:pt x="474" y="579"/>
                        <a:pt x="546" y="506"/>
                        <a:pt x="578" y="442"/>
                      </a:cubicBezTo>
                      <a:cubicBezTo>
                        <a:pt x="610" y="378"/>
                        <a:pt x="622" y="299"/>
                        <a:pt x="638" y="262"/>
                      </a:cubicBezTo>
                      <a:cubicBezTo>
                        <a:pt x="654" y="225"/>
                        <a:pt x="669" y="246"/>
                        <a:pt x="675" y="217"/>
                      </a:cubicBezTo>
                      <a:cubicBezTo>
                        <a:pt x="681" y="188"/>
                        <a:pt x="679" y="120"/>
                        <a:pt x="675" y="90"/>
                      </a:cubicBezTo>
                      <a:cubicBezTo>
                        <a:pt x="671" y="60"/>
                        <a:pt x="665" y="52"/>
                        <a:pt x="653" y="37"/>
                      </a:cubicBezTo>
                      <a:cubicBezTo>
                        <a:pt x="641" y="22"/>
                        <a:pt x="619" y="0"/>
                        <a:pt x="600" y="0"/>
                      </a:cubicBezTo>
                      <a:cubicBezTo>
                        <a:pt x="581" y="0"/>
                        <a:pt x="557" y="13"/>
                        <a:pt x="540" y="37"/>
                      </a:cubicBezTo>
                      <a:cubicBezTo>
                        <a:pt x="523" y="61"/>
                        <a:pt x="507" y="108"/>
                        <a:pt x="495" y="142"/>
                      </a:cubicBezTo>
                      <a:cubicBezTo>
                        <a:pt x="483" y="176"/>
                        <a:pt x="485" y="205"/>
                        <a:pt x="465" y="240"/>
                      </a:cubicBezTo>
                      <a:cubicBezTo>
                        <a:pt x="445" y="275"/>
                        <a:pt x="407" y="315"/>
                        <a:pt x="375" y="352"/>
                      </a:cubicBezTo>
                      <a:cubicBezTo>
                        <a:pt x="343" y="389"/>
                        <a:pt x="294" y="429"/>
                        <a:pt x="270" y="465"/>
                      </a:cubicBezTo>
                      <a:cubicBezTo>
                        <a:pt x="246" y="501"/>
                        <a:pt x="238" y="535"/>
                        <a:pt x="233" y="570"/>
                      </a:cubicBezTo>
                      <a:cubicBezTo>
                        <a:pt x="228" y="605"/>
                        <a:pt x="250" y="644"/>
                        <a:pt x="240" y="675"/>
                      </a:cubicBezTo>
                      <a:cubicBezTo>
                        <a:pt x="230" y="706"/>
                        <a:pt x="204" y="734"/>
                        <a:pt x="173" y="757"/>
                      </a:cubicBezTo>
                      <a:cubicBezTo>
                        <a:pt x="142" y="780"/>
                        <a:pt x="68" y="786"/>
                        <a:pt x="53" y="810"/>
                      </a:cubicBezTo>
                      <a:cubicBezTo>
                        <a:pt x="38" y="834"/>
                        <a:pt x="92" y="874"/>
                        <a:pt x="83" y="900"/>
                      </a:cubicBezTo>
                      <a:cubicBezTo>
                        <a:pt x="74" y="926"/>
                        <a:pt x="0" y="933"/>
                        <a:pt x="0" y="967"/>
                      </a:cubicBezTo>
                      <a:cubicBezTo>
                        <a:pt x="0" y="1001"/>
                        <a:pt x="69" y="1080"/>
                        <a:pt x="83" y="1102"/>
                      </a:cubicBezTo>
                      <a:cubicBezTo>
                        <a:pt x="97" y="1124"/>
                        <a:pt x="83" y="1102"/>
                        <a:pt x="83" y="1102"/>
                      </a:cubicBezTo>
                    </a:path>
                  </a:pathLst>
                </a:custGeom>
                <a:solidFill>
                  <a:srgbClr val="00FF00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Freeform 70"/>
                <p:cNvSpPr>
                  <a:spLocks noChangeAspect="1"/>
                </p:cNvSpPr>
                <p:nvPr/>
              </p:nvSpPr>
              <p:spPr bwMode="auto">
                <a:xfrm>
                  <a:off x="3780" y="3060"/>
                  <a:ext cx="533" cy="900"/>
                </a:xfrm>
                <a:custGeom>
                  <a:avLst/>
                  <a:gdLst>
                    <a:gd name="T0" fmla="*/ 0 w 533"/>
                    <a:gd name="T1" fmla="*/ 900 h 900"/>
                    <a:gd name="T2" fmla="*/ 45 w 533"/>
                    <a:gd name="T3" fmla="*/ 743 h 900"/>
                    <a:gd name="T4" fmla="*/ 195 w 533"/>
                    <a:gd name="T5" fmla="*/ 638 h 900"/>
                    <a:gd name="T6" fmla="*/ 278 w 533"/>
                    <a:gd name="T7" fmla="*/ 450 h 900"/>
                    <a:gd name="T8" fmla="*/ 345 w 533"/>
                    <a:gd name="T9" fmla="*/ 300 h 900"/>
                    <a:gd name="T10" fmla="*/ 443 w 533"/>
                    <a:gd name="T11" fmla="*/ 135 h 900"/>
                    <a:gd name="T12" fmla="*/ 533 w 533"/>
                    <a:gd name="T13" fmla="*/ 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3" h="900">
                      <a:moveTo>
                        <a:pt x="0" y="900"/>
                      </a:moveTo>
                      <a:cubicBezTo>
                        <a:pt x="9" y="844"/>
                        <a:pt x="12" y="787"/>
                        <a:pt x="45" y="743"/>
                      </a:cubicBezTo>
                      <a:cubicBezTo>
                        <a:pt x="78" y="699"/>
                        <a:pt x="156" y="687"/>
                        <a:pt x="195" y="638"/>
                      </a:cubicBezTo>
                      <a:cubicBezTo>
                        <a:pt x="234" y="589"/>
                        <a:pt x="253" y="506"/>
                        <a:pt x="278" y="450"/>
                      </a:cubicBezTo>
                      <a:cubicBezTo>
                        <a:pt x="303" y="394"/>
                        <a:pt x="318" y="352"/>
                        <a:pt x="345" y="300"/>
                      </a:cubicBezTo>
                      <a:cubicBezTo>
                        <a:pt x="372" y="248"/>
                        <a:pt x="412" y="185"/>
                        <a:pt x="443" y="135"/>
                      </a:cubicBezTo>
                      <a:cubicBezTo>
                        <a:pt x="474" y="85"/>
                        <a:pt x="514" y="28"/>
                        <a:pt x="533" y="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6" name="Group 71"/>
              <p:cNvGrpSpPr>
                <a:grpSpLocks noChangeAspect="1"/>
              </p:cNvGrpSpPr>
              <p:nvPr/>
            </p:nvGrpSpPr>
            <p:grpSpPr bwMode="auto">
              <a:xfrm>
                <a:off x="4256" y="2951"/>
                <a:ext cx="586" cy="860"/>
                <a:chOff x="4271" y="2944"/>
                <a:chExt cx="586" cy="860"/>
              </a:xfrm>
            </p:grpSpPr>
            <p:sp>
              <p:nvSpPr>
                <p:cNvPr id="97" name="Freeform 72"/>
                <p:cNvSpPr>
                  <a:spLocks noChangeAspect="1"/>
                </p:cNvSpPr>
                <p:nvPr/>
              </p:nvSpPr>
              <p:spPr bwMode="auto">
                <a:xfrm>
                  <a:off x="4271" y="2944"/>
                  <a:ext cx="586" cy="860"/>
                </a:xfrm>
                <a:custGeom>
                  <a:avLst/>
                  <a:gdLst>
                    <a:gd name="T0" fmla="*/ 4 w 586"/>
                    <a:gd name="T1" fmla="*/ 4 h 860"/>
                    <a:gd name="T2" fmla="*/ 79 w 586"/>
                    <a:gd name="T3" fmla="*/ 49 h 860"/>
                    <a:gd name="T4" fmla="*/ 87 w 586"/>
                    <a:gd name="T5" fmla="*/ 176 h 860"/>
                    <a:gd name="T6" fmla="*/ 79 w 586"/>
                    <a:gd name="T7" fmla="*/ 281 h 860"/>
                    <a:gd name="T8" fmla="*/ 57 w 586"/>
                    <a:gd name="T9" fmla="*/ 371 h 860"/>
                    <a:gd name="T10" fmla="*/ 154 w 586"/>
                    <a:gd name="T11" fmla="*/ 581 h 860"/>
                    <a:gd name="T12" fmla="*/ 312 w 586"/>
                    <a:gd name="T13" fmla="*/ 649 h 860"/>
                    <a:gd name="T14" fmla="*/ 499 w 586"/>
                    <a:gd name="T15" fmla="*/ 701 h 860"/>
                    <a:gd name="T16" fmla="*/ 552 w 586"/>
                    <a:gd name="T17" fmla="*/ 859 h 860"/>
                    <a:gd name="T18" fmla="*/ 567 w 586"/>
                    <a:gd name="T19" fmla="*/ 694 h 860"/>
                    <a:gd name="T20" fmla="*/ 439 w 586"/>
                    <a:gd name="T21" fmla="*/ 596 h 860"/>
                    <a:gd name="T22" fmla="*/ 304 w 586"/>
                    <a:gd name="T23" fmla="*/ 529 h 860"/>
                    <a:gd name="T24" fmla="*/ 274 w 586"/>
                    <a:gd name="T25" fmla="*/ 334 h 860"/>
                    <a:gd name="T26" fmla="*/ 289 w 586"/>
                    <a:gd name="T27" fmla="*/ 101 h 860"/>
                    <a:gd name="T28" fmla="*/ 222 w 586"/>
                    <a:gd name="T29" fmla="*/ 64 h 860"/>
                    <a:gd name="T30" fmla="*/ 162 w 586"/>
                    <a:gd name="T31" fmla="*/ 41 h 860"/>
                    <a:gd name="T32" fmla="*/ 102 w 586"/>
                    <a:gd name="T33" fmla="*/ 26 h 860"/>
                    <a:gd name="T34" fmla="*/ 4 w 586"/>
                    <a:gd name="T35" fmla="*/ 4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6" h="860">
                      <a:moveTo>
                        <a:pt x="4" y="4"/>
                      </a:moveTo>
                      <a:cubicBezTo>
                        <a:pt x="0" y="8"/>
                        <a:pt x="65" y="20"/>
                        <a:pt x="79" y="49"/>
                      </a:cubicBezTo>
                      <a:cubicBezTo>
                        <a:pt x="93" y="78"/>
                        <a:pt x="87" y="137"/>
                        <a:pt x="87" y="176"/>
                      </a:cubicBezTo>
                      <a:cubicBezTo>
                        <a:pt x="87" y="215"/>
                        <a:pt x="84" y="249"/>
                        <a:pt x="79" y="281"/>
                      </a:cubicBezTo>
                      <a:cubicBezTo>
                        <a:pt x="74" y="313"/>
                        <a:pt x="45" y="321"/>
                        <a:pt x="57" y="371"/>
                      </a:cubicBezTo>
                      <a:cubicBezTo>
                        <a:pt x="69" y="421"/>
                        <a:pt x="111" y="535"/>
                        <a:pt x="154" y="581"/>
                      </a:cubicBezTo>
                      <a:cubicBezTo>
                        <a:pt x="197" y="627"/>
                        <a:pt x="255" y="629"/>
                        <a:pt x="312" y="649"/>
                      </a:cubicBezTo>
                      <a:cubicBezTo>
                        <a:pt x="369" y="669"/>
                        <a:pt x="459" y="666"/>
                        <a:pt x="499" y="701"/>
                      </a:cubicBezTo>
                      <a:cubicBezTo>
                        <a:pt x="539" y="736"/>
                        <a:pt x="541" y="860"/>
                        <a:pt x="552" y="859"/>
                      </a:cubicBezTo>
                      <a:cubicBezTo>
                        <a:pt x="563" y="858"/>
                        <a:pt x="586" y="738"/>
                        <a:pt x="567" y="694"/>
                      </a:cubicBezTo>
                      <a:cubicBezTo>
                        <a:pt x="548" y="650"/>
                        <a:pt x="483" y="624"/>
                        <a:pt x="439" y="596"/>
                      </a:cubicBezTo>
                      <a:cubicBezTo>
                        <a:pt x="395" y="568"/>
                        <a:pt x="331" y="573"/>
                        <a:pt x="304" y="529"/>
                      </a:cubicBezTo>
                      <a:cubicBezTo>
                        <a:pt x="277" y="485"/>
                        <a:pt x="277" y="405"/>
                        <a:pt x="274" y="334"/>
                      </a:cubicBezTo>
                      <a:cubicBezTo>
                        <a:pt x="271" y="263"/>
                        <a:pt x="298" y="146"/>
                        <a:pt x="289" y="101"/>
                      </a:cubicBezTo>
                      <a:cubicBezTo>
                        <a:pt x="280" y="56"/>
                        <a:pt x="243" y="74"/>
                        <a:pt x="222" y="64"/>
                      </a:cubicBezTo>
                      <a:cubicBezTo>
                        <a:pt x="201" y="54"/>
                        <a:pt x="182" y="47"/>
                        <a:pt x="162" y="41"/>
                      </a:cubicBezTo>
                      <a:cubicBezTo>
                        <a:pt x="142" y="35"/>
                        <a:pt x="124" y="33"/>
                        <a:pt x="102" y="26"/>
                      </a:cubicBezTo>
                      <a:cubicBezTo>
                        <a:pt x="80" y="19"/>
                        <a:pt x="8" y="0"/>
                        <a:pt x="4" y="4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Freeform 73"/>
                <p:cNvSpPr>
                  <a:spLocks noChangeAspect="1"/>
                </p:cNvSpPr>
                <p:nvPr/>
              </p:nvSpPr>
              <p:spPr bwMode="auto">
                <a:xfrm>
                  <a:off x="4403" y="2985"/>
                  <a:ext cx="330" cy="593"/>
                </a:xfrm>
                <a:custGeom>
                  <a:avLst/>
                  <a:gdLst>
                    <a:gd name="T0" fmla="*/ 0 w 330"/>
                    <a:gd name="T1" fmla="*/ 0 h 593"/>
                    <a:gd name="T2" fmla="*/ 52 w 330"/>
                    <a:gd name="T3" fmla="*/ 83 h 593"/>
                    <a:gd name="T4" fmla="*/ 37 w 330"/>
                    <a:gd name="T5" fmla="*/ 233 h 593"/>
                    <a:gd name="T6" fmla="*/ 75 w 330"/>
                    <a:gd name="T7" fmla="*/ 360 h 593"/>
                    <a:gd name="T8" fmla="*/ 127 w 330"/>
                    <a:gd name="T9" fmla="*/ 473 h 593"/>
                    <a:gd name="T10" fmla="*/ 187 w 330"/>
                    <a:gd name="T11" fmla="*/ 533 h 593"/>
                    <a:gd name="T12" fmla="*/ 330 w 330"/>
                    <a:gd name="T13" fmla="*/ 593 h 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0" h="593">
                      <a:moveTo>
                        <a:pt x="0" y="0"/>
                      </a:moveTo>
                      <a:cubicBezTo>
                        <a:pt x="23" y="22"/>
                        <a:pt x="46" y="44"/>
                        <a:pt x="52" y="83"/>
                      </a:cubicBezTo>
                      <a:cubicBezTo>
                        <a:pt x="58" y="122"/>
                        <a:pt x="33" y="187"/>
                        <a:pt x="37" y="233"/>
                      </a:cubicBezTo>
                      <a:cubicBezTo>
                        <a:pt x="41" y="279"/>
                        <a:pt x="60" y="320"/>
                        <a:pt x="75" y="360"/>
                      </a:cubicBezTo>
                      <a:cubicBezTo>
                        <a:pt x="90" y="400"/>
                        <a:pt x="108" y="444"/>
                        <a:pt x="127" y="473"/>
                      </a:cubicBezTo>
                      <a:cubicBezTo>
                        <a:pt x="146" y="502"/>
                        <a:pt x="153" y="513"/>
                        <a:pt x="187" y="533"/>
                      </a:cubicBezTo>
                      <a:cubicBezTo>
                        <a:pt x="221" y="553"/>
                        <a:pt x="303" y="578"/>
                        <a:pt x="330" y="593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3" name="Group 74"/>
            <p:cNvGrpSpPr>
              <a:grpSpLocks noChangeAspect="1"/>
            </p:cNvGrpSpPr>
            <p:nvPr/>
          </p:nvGrpSpPr>
          <p:grpSpPr bwMode="auto">
            <a:xfrm>
              <a:off x="4566" y="7413"/>
              <a:ext cx="437" cy="437"/>
              <a:chOff x="3683" y="4353"/>
              <a:chExt cx="1431" cy="1362"/>
            </a:xfrm>
          </p:grpSpPr>
          <p:grpSp>
            <p:nvGrpSpPr>
              <p:cNvPr id="91" name="Group 75"/>
              <p:cNvGrpSpPr>
                <a:grpSpLocks noChangeAspect="1"/>
              </p:cNvGrpSpPr>
              <p:nvPr/>
            </p:nvGrpSpPr>
            <p:grpSpPr bwMode="auto">
              <a:xfrm>
                <a:off x="3683" y="4353"/>
                <a:ext cx="1431" cy="1362"/>
                <a:chOff x="3683" y="4353"/>
                <a:chExt cx="1431" cy="1362"/>
              </a:xfrm>
            </p:grpSpPr>
            <p:sp>
              <p:nvSpPr>
                <p:cNvPr id="93" name="Freeform 76"/>
                <p:cNvSpPr>
                  <a:spLocks noChangeAspect="1"/>
                </p:cNvSpPr>
                <p:nvPr/>
              </p:nvSpPr>
              <p:spPr bwMode="auto">
                <a:xfrm>
                  <a:off x="3683" y="4582"/>
                  <a:ext cx="644" cy="1133"/>
                </a:xfrm>
                <a:custGeom>
                  <a:avLst/>
                  <a:gdLst>
                    <a:gd name="T0" fmla="*/ 97 w 644"/>
                    <a:gd name="T1" fmla="*/ 1133 h 1133"/>
                    <a:gd name="T2" fmla="*/ 142 w 644"/>
                    <a:gd name="T3" fmla="*/ 976 h 1133"/>
                    <a:gd name="T4" fmla="*/ 233 w 644"/>
                    <a:gd name="T5" fmla="*/ 892 h 1133"/>
                    <a:gd name="T6" fmla="*/ 353 w 644"/>
                    <a:gd name="T7" fmla="*/ 840 h 1133"/>
                    <a:gd name="T8" fmla="*/ 406 w 644"/>
                    <a:gd name="T9" fmla="*/ 645 h 1133"/>
                    <a:gd name="T10" fmla="*/ 541 w 644"/>
                    <a:gd name="T11" fmla="*/ 442 h 1133"/>
                    <a:gd name="T12" fmla="*/ 601 w 644"/>
                    <a:gd name="T13" fmla="*/ 262 h 1133"/>
                    <a:gd name="T14" fmla="*/ 638 w 644"/>
                    <a:gd name="T15" fmla="*/ 217 h 1133"/>
                    <a:gd name="T16" fmla="*/ 638 w 644"/>
                    <a:gd name="T17" fmla="*/ 90 h 1133"/>
                    <a:gd name="T18" fmla="*/ 616 w 644"/>
                    <a:gd name="T19" fmla="*/ 37 h 1133"/>
                    <a:gd name="T20" fmla="*/ 563 w 644"/>
                    <a:gd name="T21" fmla="*/ 0 h 1133"/>
                    <a:gd name="T22" fmla="*/ 503 w 644"/>
                    <a:gd name="T23" fmla="*/ 37 h 1133"/>
                    <a:gd name="T24" fmla="*/ 458 w 644"/>
                    <a:gd name="T25" fmla="*/ 142 h 1133"/>
                    <a:gd name="T26" fmla="*/ 428 w 644"/>
                    <a:gd name="T27" fmla="*/ 240 h 1133"/>
                    <a:gd name="T28" fmla="*/ 338 w 644"/>
                    <a:gd name="T29" fmla="*/ 352 h 1133"/>
                    <a:gd name="T30" fmla="*/ 247 w 644"/>
                    <a:gd name="T31" fmla="*/ 473 h 1133"/>
                    <a:gd name="T32" fmla="*/ 157 w 644"/>
                    <a:gd name="T33" fmla="*/ 683 h 1133"/>
                    <a:gd name="T34" fmla="*/ 136 w 644"/>
                    <a:gd name="T35" fmla="*/ 757 h 1133"/>
                    <a:gd name="T36" fmla="*/ 16 w 644"/>
                    <a:gd name="T37" fmla="*/ 810 h 1133"/>
                    <a:gd name="T38" fmla="*/ 37 w 644"/>
                    <a:gd name="T39" fmla="*/ 923 h 1133"/>
                    <a:gd name="T40" fmla="*/ 22 w 644"/>
                    <a:gd name="T41" fmla="*/ 1058 h 1133"/>
                    <a:gd name="T42" fmla="*/ 46 w 644"/>
                    <a:gd name="T43" fmla="*/ 1102 h 1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4" h="1133">
                      <a:moveTo>
                        <a:pt x="97" y="1133"/>
                      </a:moveTo>
                      <a:cubicBezTo>
                        <a:pt x="104" y="1107"/>
                        <a:pt x="119" y="1016"/>
                        <a:pt x="142" y="976"/>
                      </a:cubicBezTo>
                      <a:cubicBezTo>
                        <a:pt x="165" y="936"/>
                        <a:pt x="198" y="915"/>
                        <a:pt x="233" y="892"/>
                      </a:cubicBezTo>
                      <a:cubicBezTo>
                        <a:pt x="268" y="869"/>
                        <a:pt x="324" y="881"/>
                        <a:pt x="353" y="840"/>
                      </a:cubicBezTo>
                      <a:cubicBezTo>
                        <a:pt x="382" y="799"/>
                        <a:pt x="375" y="711"/>
                        <a:pt x="406" y="645"/>
                      </a:cubicBezTo>
                      <a:cubicBezTo>
                        <a:pt x="437" y="579"/>
                        <a:pt x="509" y="506"/>
                        <a:pt x="541" y="442"/>
                      </a:cubicBezTo>
                      <a:cubicBezTo>
                        <a:pt x="573" y="378"/>
                        <a:pt x="585" y="299"/>
                        <a:pt x="601" y="262"/>
                      </a:cubicBezTo>
                      <a:cubicBezTo>
                        <a:pt x="617" y="225"/>
                        <a:pt x="632" y="246"/>
                        <a:pt x="638" y="217"/>
                      </a:cubicBezTo>
                      <a:cubicBezTo>
                        <a:pt x="644" y="188"/>
                        <a:pt x="642" y="120"/>
                        <a:pt x="638" y="90"/>
                      </a:cubicBezTo>
                      <a:cubicBezTo>
                        <a:pt x="634" y="60"/>
                        <a:pt x="628" y="52"/>
                        <a:pt x="616" y="37"/>
                      </a:cubicBezTo>
                      <a:cubicBezTo>
                        <a:pt x="604" y="22"/>
                        <a:pt x="582" y="0"/>
                        <a:pt x="563" y="0"/>
                      </a:cubicBezTo>
                      <a:cubicBezTo>
                        <a:pt x="544" y="0"/>
                        <a:pt x="520" y="13"/>
                        <a:pt x="503" y="37"/>
                      </a:cubicBezTo>
                      <a:cubicBezTo>
                        <a:pt x="486" y="61"/>
                        <a:pt x="470" y="108"/>
                        <a:pt x="458" y="142"/>
                      </a:cubicBezTo>
                      <a:cubicBezTo>
                        <a:pt x="446" y="176"/>
                        <a:pt x="448" y="205"/>
                        <a:pt x="428" y="240"/>
                      </a:cubicBezTo>
                      <a:cubicBezTo>
                        <a:pt x="408" y="275"/>
                        <a:pt x="368" y="313"/>
                        <a:pt x="338" y="352"/>
                      </a:cubicBezTo>
                      <a:cubicBezTo>
                        <a:pt x="308" y="391"/>
                        <a:pt x="277" y="418"/>
                        <a:pt x="247" y="473"/>
                      </a:cubicBezTo>
                      <a:cubicBezTo>
                        <a:pt x="217" y="528"/>
                        <a:pt x="175" y="636"/>
                        <a:pt x="157" y="683"/>
                      </a:cubicBezTo>
                      <a:cubicBezTo>
                        <a:pt x="139" y="730"/>
                        <a:pt x="159" y="736"/>
                        <a:pt x="136" y="757"/>
                      </a:cubicBezTo>
                      <a:cubicBezTo>
                        <a:pt x="113" y="778"/>
                        <a:pt x="32" y="782"/>
                        <a:pt x="16" y="810"/>
                      </a:cubicBezTo>
                      <a:cubicBezTo>
                        <a:pt x="0" y="838"/>
                        <a:pt x="36" y="882"/>
                        <a:pt x="37" y="923"/>
                      </a:cubicBezTo>
                      <a:cubicBezTo>
                        <a:pt x="38" y="964"/>
                        <a:pt x="21" y="1028"/>
                        <a:pt x="22" y="1058"/>
                      </a:cubicBezTo>
                      <a:cubicBezTo>
                        <a:pt x="23" y="1088"/>
                        <a:pt x="41" y="1093"/>
                        <a:pt x="46" y="1102"/>
                      </a:cubicBezTo>
                    </a:path>
                  </a:pathLst>
                </a:custGeom>
                <a:solidFill>
                  <a:srgbClr val="00FF00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4" name="Freeform 77"/>
                <p:cNvSpPr>
                  <a:spLocks noChangeAspect="1"/>
                </p:cNvSpPr>
                <p:nvPr/>
              </p:nvSpPr>
              <p:spPr bwMode="auto">
                <a:xfrm>
                  <a:off x="4230" y="4353"/>
                  <a:ext cx="884" cy="850"/>
                </a:xfrm>
                <a:custGeom>
                  <a:avLst/>
                  <a:gdLst>
                    <a:gd name="T0" fmla="*/ 0 w 884"/>
                    <a:gd name="T1" fmla="*/ 230 h 850"/>
                    <a:gd name="T2" fmla="*/ 105 w 884"/>
                    <a:gd name="T3" fmla="*/ 183 h 850"/>
                    <a:gd name="T4" fmla="*/ 315 w 884"/>
                    <a:gd name="T5" fmla="*/ 27 h 850"/>
                    <a:gd name="T6" fmla="*/ 405 w 884"/>
                    <a:gd name="T7" fmla="*/ 20 h 850"/>
                    <a:gd name="T8" fmla="*/ 563 w 884"/>
                    <a:gd name="T9" fmla="*/ 50 h 850"/>
                    <a:gd name="T10" fmla="*/ 608 w 884"/>
                    <a:gd name="T11" fmla="*/ 170 h 850"/>
                    <a:gd name="T12" fmla="*/ 570 w 884"/>
                    <a:gd name="T13" fmla="*/ 297 h 850"/>
                    <a:gd name="T14" fmla="*/ 788 w 884"/>
                    <a:gd name="T15" fmla="*/ 410 h 850"/>
                    <a:gd name="T16" fmla="*/ 848 w 884"/>
                    <a:gd name="T17" fmla="*/ 612 h 850"/>
                    <a:gd name="T18" fmla="*/ 570 w 884"/>
                    <a:gd name="T19" fmla="*/ 830 h 850"/>
                    <a:gd name="T20" fmla="*/ 660 w 884"/>
                    <a:gd name="T21" fmla="*/ 732 h 850"/>
                    <a:gd name="T22" fmla="*/ 773 w 884"/>
                    <a:gd name="T23" fmla="*/ 567 h 850"/>
                    <a:gd name="T24" fmla="*/ 638 w 884"/>
                    <a:gd name="T25" fmla="*/ 447 h 850"/>
                    <a:gd name="T26" fmla="*/ 458 w 884"/>
                    <a:gd name="T27" fmla="*/ 350 h 850"/>
                    <a:gd name="T28" fmla="*/ 458 w 884"/>
                    <a:gd name="T29" fmla="*/ 267 h 850"/>
                    <a:gd name="T30" fmla="*/ 495 w 884"/>
                    <a:gd name="T31" fmla="*/ 185 h 850"/>
                    <a:gd name="T32" fmla="*/ 420 w 884"/>
                    <a:gd name="T33" fmla="*/ 95 h 850"/>
                    <a:gd name="T34" fmla="*/ 338 w 884"/>
                    <a:gd name="T35" fmla="*/ 102 h 850"/>
                    <a:gd name="T36" fmla="*/ 233 w 884"/>
                    <a:gd name="T37" fmla="*/ 177 h 850"/>
                    <a:gd name="T38" fmla="*/ 195 w 884"/>
                    <a:gd name="T39" fmla="*/ 260 h 850"/>
                    <a:gd name="T40" fmla="*/ 93 w 884"/>
                    <a:gd name="T41" fmla="*/ 450 h 850"/>
                    <a:gd name="T42" fmla="*/ 66 w 884"/>
                    <a:gd name="T43" fmla="*/ 474 h 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84" h="850">
                      <a:moveTo>
                        <a:pt x="0" y="230"/>
                      </a:moveTo>
                      <a:cubicBezTo>
                        <a:pt x="17" y="222"/>
                        <a:pt x="53" y="217"/>
                        <a:pt x="105" y="183"/>
                      </a:cubicBezTo>
                      <a:cubicBezTo>
                        <a:pt x="157" y="149"/>
                        <a:pt x="265" y="54"/>
                        <a:pt x="315" y="27"/>
                      </a:cubicBezTo>
                      <a:cubicBezTo>
                        <a:pt x="365" y="0"/>
                        <a:pt x="364" y="16"/>
                        <a:pt x="405" y="20"/>
                      </a:cubicBezTo>
                      <a:cubicBezTo>
                        <a:pt x="446" y="24"/>
                        <a:pt x="529" y="25"/>
                        <a:pt x="563" y="50"/>
                      </a:cubicBezTo>
                      <a:cubicBezTo>
                        <a:pt x="597" y="75"/>
                        <a:pt x="607" y="129"/>
                        <a:pt x="608" y="170"/>
                      </a:cubicBezTo>
                      <a:cubicBezTo>
                        <a:pt x="609" y="211"/>
                        <a:pt x="540" y="257"/>
                        <a:pt x="570" y="297"/>
                      </a:cubicBezTo>
                      <a:cubicBezTo>
                        <a:pt x="600" y="337"/>
                        <a:pt x="742" y="357"/>
                        <a:pt x="788" y="410"/>
                      </a:cubicBezTo>
                      <a:cubicBezTo>
                        <a:pt x="834" y="463"/>
                        <a:pt x="884" y="542"/>
                        <a:pt x="848" y="612"/>
                      </a:cubicBezTo>
                      <a:cubicBezTo>
                        <a:pt x="812" y="682"/>
                        <a:pt x="601" y="810"/>
                        <a:pt x="570" y="830"/>
                      </a:cubicBezTo>
                      <a:cubicBezTo>
                        <a:pt x="539" y="850"/>
                        <a:pt x="626" y="776"/>
                        <a:pt x="660" y="732"/>
                      </a:cubicBezTo>
                      <a:cubicBezTo>
                        <a:pt x="694" y="688"/>
                        <a:pt x="777" y="615"/>
                        <a:pt x="773" y="567"/>
                      </a:cubicBezTo>
                      <a:cubicBezTo>
                        <a:pt x="769" y="519"/>
                        <a:pt x="690" y="483"/>
                        <a:pt x="638" y="447"/>
                      </a:cubicBezTo>
                      <a:cubicBezTo>
                        <a:pt x="586" y="411"/>
                        <a:pt x="488" y="380"/>
                        <a:pt x="458" y="350"/>
                      </a:cubicBezTo>
                      <a:cubicBezTo>
                        <a:pt x="428" y="320"/>
                        <a:pt x="452" y="294"/>
                        <a:pt x="458" y="267"/>
                      </a:cubicBezTo>
                      <a:cubicBezTo>
                        <a:pt x="464" y="240"/>
                        <a:pt x="501" y="214"/>
                        <a:pt x="495" y="185"/>
                      </a:cubicBezTo>
                      <a:cubicBezTo>
                        <a:pt x="489" y="156"/>
                        <a:pt x="446" y="109"/>
                        <a:pt x="420" y="95"/>
                      </a:cubicBezTo>
                      <a:cubicBezTo>
                        <a:pt x="394" y="81"/>
                        <a:pt x="369" y="88"/>
                        <a:pt x="338" y="102"/>
                      </a:cubicBezTo>
                      <a:cubicBezTo>
                        <a:pt x="307" y="116"/>
                        <a:pt x="257" y="151"/>
                        <a:pt x="233" y="177"/>
                      </a:cubicBezTo>
                      <a:cubicBezTo>
                        <a:pt x="209" y="203"/>
                        <a:pt x="218" y="214"/>
                        <a:pt x="195" y="260"/>
                      </a:cubicBezTo>
                      <a:cubicBezTo>
                        <a:pt x="172" y="306"/>
                        <a:pt x="114" y="414"/>
                        <a:pt x="93" y="450"/>
                      </a:cubicBezTo>
                      <a:cubicBezTo>
                        <a:pt x="72" y="486"/>
                        <a:pt x="72" y="469"/>
                        <a:pt x="66" y="474"/>
                      </a:cubicBezTo>
                    </a:path>
                  </a:pathLst>
                </a:custGeom>
                <a:solidFill>
                  <a:srgbClr val="00FF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" name="Freeform 78"/>
              <p:cNvSpPr>
                <a:spLocks noChangeAspect="1"/>
              </p:cNvSpPr>
              <p:nvPr/>
            </p:nvSpPr>
            <p:spPr bwMode="auto">
              <a:xfrm>
                <a:off x="3751" y="4392"/>
                <a:ext cx="1311" cy="1202"/>
              </a:xfrm>
              <a:custGeom>
                <a:avLst/>
                <a:gdLst>
                  <a:gd name="T0" fmla="*/ 0 w 1311"/>
                  <a:gd name="T1" fmla="*/ 1202 h 1202"/>
                  <a:gd name="T2" fmla="*/ 45 w 1311"/>
                  <a:gd name="T3" fmla="*/ 1045 h 1202"/>
                  <a:gd name="T4" fmla="*/ 195 w 1311"/>
                  <a:gd name="T5" fmla="*/ 940 h 1202"/>
                  <a:gd name="T6" fmla="*/ 278 w 1311"/>
                  <a:gd name="T7" fmla="*/ 752 h 1202"/>
                  <a:gd name="T8" fmla="*/ 345 w 1311"/>
                  <a:gd name="T9" fmla="*/ 602 h 1202"/>
                  <a:gd name="T10" fmla="*/ 443 w 1311"/>
                  <a:gd name="T11" fmla="*/ 437 h 1202"/>
                  <a:gd name="T12" fmla="*/ 518 w 1311"/>
                  <a:gd name="T13" fmla="*/ 330 h 1202"/>
                  <a:gd name="T14" fmla="*/ 650 w 1311"/>
                  <a:gd name="T15" fmla="*/ 150 h 1202"/>
                  <a:gd name="T16" fmla="*/ 845 w 1311"/>
                  <a:gd name="T17" fmla="*/ 12 h 1202"/>
                  <a:gd name="T18" fmla="*/ 1040 w 1311"/>
                  <a:gd name="T19" fmla="*/ 75 h 1202"/>
                  <a:gd name="T20" fmla="*/ 992 w 1311"/>
                  <a:gd name="T21" fmla="*/ 276 h 1202"/>
                  <a:gd name="T22" fmla="*/ 1247 w 1311"/>
                  <a:gd name="T23" fmla="*/ 420 h 1202"/>
                  <a:gd name="T24" fmla="*/ 1301 w 1311"/>
                  <a:gd name="T25" fmla="*/ 525 h 1202"/>
                  <a:gd name="T26" fmla="*/ 1187 w 1311"/>
                  <a:gd name="T27" fmla="*/ 672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11" h="1202">
                    <a:moveTo>
                      <a:pt x="0" y="1202"/>
                    </a:moveTo>
                    <a:cubicBezTo>
                      <a:pt x="9" y="1146"/>
                      <a:pt x="12" y="1089"/>
                      <a:pt x="45" y="1045"/>
                    </a:cubicBezTo>
                    <a:cubicBezTo>
                      <a:pt x="78" y="1001"/>
                      <a:pt x="156" y="989"/>
                      <a:pt x="195" y="940"/>
                    </a:cubicBezTo>
                    <a:cubicBezTo>
                      <a:pt x="234" y="891"/>
                      <a:pt x="253" y="808"/>
                      <a:pt x="278" y="752"/>
                    </a:cubicBezTo>
                    <a:cubicBezTo>
                      <a:pt x="303" y="696"/>
                      <a:pt x="318" y="654"/>
                      <a:pt x="345" y="602"/>
                    </a:cubicBezTo>
                    <a:cubicBezTo>
                      <a:pt x="372" y="550"/>
                      <a:pt x="414" y="482"/>
                      <a:pt x="443" y="437"/>
                    </a:cubicBezTo>
                    <a:cubicBezTo>
                      <a:pt x="472" y="392"/>
                      <a:pt x="484" y="378"/>
                      <a:pt x="518" y="330"/>
                    </a:cubicBezTo>
                    <a:cubicBezTo>
                      <a:pt x="552" y="282"/>
                      <a:pt x="596" y="203"/>
                      <a:pt x="650" y="150"/>
                    </a:cubicBezTo>
                    <a:cubicBezTo>
                      <a:pt x="704" y="97"/>
                      <a:pt x="780" y="24"/>
                      <a:pt x="845" y="12"/>
                    </a:cubicBezTo>
                    <a:cubicBezTo>
                      <a:pt x="910" y="0"/>
                      <a:pt x="1016" y="31"/>
                      <a:pt x="1040" y="75"/>
                    </a:cubicBezTo>
                    <a:cubicBezTo>
                      <a:pt x="1064" y="119"/>
                      <a:pt x="957" y="218"/>
                      <a:pt x="992" y="276"/>
                    </a:cubicBezTo>
                    <a:cubicBezTo>
                      <a:pt x="1027" y="334"/>
                      <a:pt x="1195" y="378"/>
                      <a:pt x="1247" y="420"/>
                    </a:cubicBezTo>
                    <a:cubicBezTo>
                      <a:pt x="1299" y="462"/>
                      <a:pt x="1311" y="483"/>
                      <a:pt x="1301" y="525"/>
                    </a:cubicBezTo>
                    <a:cubicBezTo>
                      <a:pt x="1291" y="567"/>
                      <a:pt x="1211" y="641"/>
                      <a:pt x="1187" y="672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4" name="Freeform 79"/>
            <p:cNvSpPr>
              <a:spLocks noChangeAspect="1"/>
            </p:cNvSpPr>
            <p:nvPr/>
          </p:nvSpPr>
          <p:spPr bwMode="auto">
            <a:xfrm>
              <a:off x="4390" y="7590"/>
              <a:ext cx="209" cy="375"/>
            </a:xfrm>
            <a:custGeom>
              <a:avLst/>
              <a:gdLst>
                <a:gd name="T0" fmla="*/ 547 w 686"/>
                <a:gd name="T1" fmla="*/ 1133 h 1169"/>
                <a:gd name="T2" fmla="*/ 502 w 686"/>
                <a:gd name="T3" fmla="*/ 976 h 1169"/>
                <a:gd name="T4" fmla="*/ 411 w 686"/>
                <a:gd name="T5" fmla="*/ 892 h 1169"/>
                <a:gd name="T6" fmla="*/ 291 w 686"/>
                <a:gd name="T7" fmla="*/ 840 h 1169"/>
                <a:gd name="T8" fmla="*/ 238 w 686"/>
                <a:gd name="T9" fmla="*/ 645 h 1169"/>
                <a:gd name="T10" fmla="*/ 103 w 686"/>
                <a:gd name="T11" fmla="*/ 442 h 1169"/>
                <a:gd name="T12" fmla="*/ 43 w 686"/>
                <a:gd name="T13" fmla="*/ 262 h 1169"/>
                <a:gd name="T14" fmla="*/ 6 w 686"/>
                <a:gd name="T15" fmla="*/ 217 h 1169"/>
                <a:gd name="T16" fmla="*/ 6 w 686"/>
                <a:gd name="T17" fmla="*/ 90 h 1169"/>
                <a:gd name="T18" fmla="*/ 28 w 686"/>
                <a:gd name="T19" fmla="*/ 37 h 1169"/>
                <a:gd name="T20" fmla="*/ 81 w 686"/>
                <a:gd name="T21" fmla="*/ 0 h 1169"/>
                <a:gd name="T22" fmla="*/ 141 w 686"/>
                <a:gd name="T23" fmla="*/ 37 h 1169"/>
                <a:gd name="T24" fmla="*/ 186 w 686"/>
                <a:gd name="T25" fmla="*/ 142 h 1169"/>
                <a:gd name="T26" fmla="*/ 216 w 686"/>
                <a:gd name="T27" fmla="*/ 240 h 1169"/>
                <a:gd name="T28" fmla="*/ 306 w 686"/>
                <a:gd name="T29" fmla="*/ 352 h 1169"/>
                <a:gd name="T30" fmla="*/ 397 w 686"/>
                <a:gd name="T31" fmla="*/ 473 h 1169"/>
                <a:gd name="T32" fmla="*/ 487 w 686"/>
                <a:gd name="T33" fmla="*/ 683 h 1169"/>
                <a:gd name="T34" fmla="*/ 508 w 686"/>
                <a:gd name="T35" fmla="*/ 757 h 1169"/>
                <a:gd name="T36" fmla="*/ 628 w 686"/>
                <a:gd name="T37" fmla="*/ 810 h 1169"/>
                <a:gd name="T38" fmla="*/ 665 w 686"/>
                <a:gd name="T39" fmla="*/ 955 h 1169"/>
                <a:gd name="T40" fmla="*/ 675 w 686"/>
                <a:gd name="T41" fmla="*/ 1145 h 1169"/>
                <a:gd name="T42" fmla="*/ 598 w 686"/>
                <a:gd name="T43" fmla="*/ 1102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69">
                  <a:moveTo>
                    <a:pt x="547" y="1133"/>
                  </a:moveTo>
                  <a:cubicBezTo>
                    <a:pt x="540" y="1107"/>
                    <a:pt x="525" y="1016"/>
                    <a:pt x="502" y="976"/>
                  </a:cubicBezTo>
                  <a:cubicBezTo>
                    <a:pt x="479" y="936"/>
                    <a:pt x="446" y="915"/>
                    <a:pt x="411" y="892"/>
                  </a:cubicBezTo>
                  <a:cubicBezTo>
                    <a:pt x="376" y="869"/>
                    <a:pt x="320" y="881"/>
                    <a:pt x="291" y="840"/>
                  </a:cubicBezTo>
                  <a:cubicBezTo>
                    <a:pt x="262" y="799"/>
                    <a:pt x="269" y="711"/>
                    <a:pt x="238" y="645"/>
                  </a:cubicBezTo>
                  <a:cubicBezTo>
                    <a:pt x="207" y="579"/>
                    <a:pt x="135" y="506"/>
                    <a:pt x="103" y="442"/>
                  </a:cubicBezTo>
                  <a:cubicBezTo>
                    <a:pt x="71" y="378"/>
                    <a:pt x="59" y="299"/>
                    <a:pt x="43" y="262"/>
                  </a:cubicBezTo>
                  <a:cubicBezTo>
                    <a:pt x="27" y="225"/>
                    <a:pt x="12" y="246"/>
                    <a:pt x="6" y="217"/>
                  </a:cubicBezTo>
                  <a:cubicBezTo>
                    <a:pt x="0" y="188"/>
                    <a:pt x="2" y="120"/>
                    <a:pt x="6" y="90"/>
                  </a:cubicBezTo>
                  <a:cubicBezTo>
                    <a:pt x="10" y="60"/>
                    <a:pt x="16" y="52"/>
                    <a:pt x="28" y="37"/>
                  </a:cubicBezTo>
                  <a:cubicBezTo>
                    <a:pt x="40" y="22"/>
                    <a:pt x="62" y="0"/>
                    <a:pt x="81" y="0"/>
                  </a:cubicBezTo>
                  <a:cubicBezTo>
                    <a:pt x="100" y="0"/>
                    <a:pt x="124" y="13"/>
                    <a:pt x="141" y="37"/>
                  </a:cubicBezTo>
                  <a:cubicBezTo>
                    <a:pt x="158" y="61"/>
                    <a:pt x="174" y="108"/>
                    <a:pt x="186" y="142"/>
                  </a:cubicBezTo>
                  <a:cubicBezTo>
                    <a:pt x="198" y="176"/>
                    <a:pt x="196" y="205"/>
                    <a:pt x="216" y="240"/>
                  </a:cubicBezTo>
                  <a:cubicBezTo>
                    <a:pt x="236" y="275"/>
                    <a:pt x="276" y="313"/>
                    <a:pt x="306" y="352"/>
                  </a:cubicBezTo>
                  <a:cubicBezTo>
                    <a:pt x="336" y="391"/>
                    <a:pt x="367" y="418"/>
                    <a:pt x="397" y="473"/>
                  </a:cubicBezTo>
                  <a:cubicBezTo>
                    <a:pt x="427" y="528"/>
                    <a:pt x="469" y="636"/>
                    <a:pt x="487" y="683"/>
                  </a:cubicBezTo>
                  <a:cubicBezTo>
                    <a:pt x="505" y="730"/>
                    <a:pt x="485" y="736"/>
                    <a:pt x="508" y="757"/>
                  </a:cubicBezTo>
                  <a:cubicBezTo>
                    <a:pt x="531" y="778"/>
                    <a:pt x="602" y="777"/>
                    <a:pt x="628" y="810"/>
                  </a:cubicBezTo>
                  <a:cubicBezTo>
                    <a:pt x="654" y="843"/>
                    <a:pt x="657" y="899"/>
                    <a:pt x="665" y="955"/>
                  </a:cubicBezTo>
                  <a:cubicBezTo>
                    <a:pt x="673" y="1011"/>
                    <a:pt x="686" y="1121"/>
                    <a:pt x="675" y="1145"/>
                  </a:cubicBezTo>
                  <a:cubicBezTo>
                    <a:pt x="664" y="1169"/>
                    <a:pt x="614" y="1111"/>
                    <a:pt x="598" y="1102"/>
                  </a:cubicBezTo>
                </a:path>
              </a:pathLst>
            </a:custGeom>
            <a:solidFill>
              <a:srgbClr val="00FF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80"/>
            <p:cNvSpPr>
              <a:spLocks noChangeAspect="1"/>
            </p:cNvSpPr>
            <p:nvPr/>
          </p:nvSpPr>
          <p:spPr bwMode="auto">
            <a:xfrm flipH="1">
              <a:off x="4150" y="7517"/>
              <a:ext cx="270" cy="273"/>
            </a:xfrm>
            <a:custGeom>
              <a:avLst/>
              <a:gdLst>
                <a:gd name="T0" fmla="*/ 0 w 884"/>
                <a:gd name="T1" fmla="*/ 230 h 850"/>
                <a:gd name="T2" fmla="*/ 105 w 884"/>
                <a:gd name="T3" fmla="*/ 183 h 850"/>
                <a:gd name="T4" fmla="*/ 315 w 884"/>
                <a:gd name="T5" fmla="*/ 27 h 850"/>
                <a:gd name="T6" fmla="*/ 405 w 884"/>
                <a:gd name="T7" fmla="*/ 20 h 850"/>
                <a:gd name="T8" fmla="*/ 563 w 884"/>
                <a:gd name="T9" fmla="*/ 50 h 850"/>
                <a:gd name="T10" fmla="*/ 608 w 884"/>
                <a:gd name="T11" fmla="*/ 170 h 850"/>
                <a:gd name="T12" fmla="*/ 570 w 884"/>
                <a:gd name="T13" fmla="*/ 297 h 850"/>
                <a:gd name="T14" fmla="*/ 788 w 884"/>
                <a:gd name="T15" fmla="*/ 410 h 850"/>
                <a:gd name="T16" fmla="*/ 848 w 884"/>
                <a:gd name="T17" fmla="*/ 612 h 850"/>
                <a:gd name="T18" fmla="*/ 570 w 884"/>
                <a:gd name="T19" fmla="*/ 830 h 850"/>
                <a:gd name="T20" fmla="*/ 660 w 884"/>
                <a:gd name="T21" fmla="*/ 732 h 850"/>
                <a:gd name="T22" fmla="*/ 773 w 884"/>
                <a:gd name="T23" fmla="*/ 567 h 850"/>
                <a:gd name="T24" fmla="*/ 638 w 884"/>
                <a:gd name="T25" fmla="*/ 447 h 850"/>
                <a:gd name="T26" fmla="*/ 458 w 884"/>
                <a:gd name="T27" fmla="*/ 350 h 850"/>
                <a:gd name="T28" fmla="*/ 458 w 884"/>
                <a:gd name="T29" fmla="*/ 267 h 850"/>
                <a:gd name="T30" fmla="*/ 495 w 884"/>
                <a:gd name="T31" fmla="*/ 185 h 850"/>
                <a:gd name="T32" fmla="*/ 420 w 884"/>
                <a:gd name="T33" fmla="*/ 95 h 850"/>
                <a:gd name="T34" fmla="*/ 338 w 884"/>
                <a:gd name="T35" fmla="*/ 102 h 850"/>
                <a:gd name="T36" fmla="*/ 233 w 884"/>
                <a:gd name="T37" fmla="*/ 177 h 850"/>
                <a:gd name="T38" fmla="*/ 195 w 884"/>
                <a:gd name="T39" fmla="*/ 260 h 850"/>
                <a:gd name="T40" fmla="*/ 93 w 884"/>
                <a:gd name="T41" fmla="*/ 450 h 850"/>
                <a:gd name="T42" fmla="*/ 66 w 884"/>
                <a:gd name="T43" fmla="*/ 47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4" h="850">
                  <a:moveTo>
                    <a:pt x="0" y="230"/>
                  </a:moveTo>
                  <a:cubicBezTo>
                    <a:pt x="17" y="222"/>
                    <a:pt x="53" y="217"/>
                    <a:pt x="105" y="183"/>
                  </a:cubicBezTo>
                  <a:cubicBezTo>
                    <a:pt x="157" y="149"/>
                    <a:pt x="265" y="54"/>
                    <a:pt x="315" y="27"/>
                  </a:cubicBezTo>
                  <a:cubicBezTo>
                    <a:pt x="365" y="0"/>
                    <a:pt x="364" y="16"/>
                    <a:pt x="405" y="20"/>
                  </a:cubicBezTo>
                  <a:cubicBezTo>
                    <a:pt x="446" y="24"/>
                    <a:pt x="529" y="25"/>
                    <a:pt x="563" y="50"/>
                  </a:cubicBezTo>
                  <a:cubicBezTo>
                    <a:pt x="597" y="75"/>
                    <a:pt x="607" y="129"/>
                    <a:pt x="608" y="170"/>
                  </a:cubicBezTo>
                  <a:cubicBezTo>
                    <a:pt x="609" y="211"/>
                    <a:pt x="540" y="257"/>
                    <a:pt x="570" y="297"/>
                  </a:cubicBezTo>
                  <a:cubicBezTo>
                    <a:pt x="600" y="337"/>
                    <a:pt x="742" y="357"/>
                    <a:pt x="788" y="410"/>
                  </a:cubicBezTo>
                  <a:cubicBezTo>
                    <a:pt x="834" y="463"/>
                    <a:pt x="884" y="542"/>
                    <a:pt x="848" y="612"/>
                  </a:cubicBezTo>
                  <a:cubicBezTo>
                    <a:pt x="812" y="682"/>
                    <a:pt x="601" y="810"/>
                    <a:pt x="570" y="830"/>
                  </a:cubicBezTo>
                  <a:cubicBezTo>
                    <a:pt x="539" y="850"/>
                    <a:pt x="626" y="776"/>
                    <a:pt x="660" y="732"/>
                  </a:cubicBezTo>
                  <a:cubicBezTo>
                    <a:pt x="694" y="688"/>
                    <a:pt x="777" y="615"/>
                    <a:pt x="773" y="567"/>
                  </a:cubicBezTo>
                  <a:cubicBezTo>
                    <a:pt x="769" y="519"/>
                    <a:pt x="690" y="483"/>
                    <a:pt x="638" y="447"/>
                  </a:cubicBezTo>
                  <a:cubicBezTo>
                    <a:pt x="586" y="411"/>
                    <a:pt x="488" y="380"/>
                    <a:pt x="458" y="350"/>
                  </a:cubicBezTo>
                  <a:cubicBezTo>
                    <a:pt x="428" y="320"/>
                    <a:pt x="452" y="294"/>
                    <a:pt x="458" y="267"/>
                  </a:cubicBezTo>
                  <a:cubicBezTo>
                    <a:pt x="464" y="240"/>
                    <a:pt x="501" y="214"/>
                    <a:pt x="495" y="185"/>
                  </a:cubicBezTo>
                  <a:cubicBezTo>
                    <a:pt x="489" y="156"/>
                    <a:pt x="446" y="109"/>
                    <a:pt x="420" y="95"/>
                  </a:cubicBezTo>
                  <a:cubicBezTo>
                    <a:pt x="394" y="81"/>
                    <a:pt x="369" y="88"/>
                    <a:pt x="338" y="102"/>
                  </a:cubicBezTo>
                  <a:cubicBezTo>
                    <a:pt x="307" y="116"/>
                    <a:pt x="257" y="151"/>
                    <a:pt x="233" y="177"/>
                  </a:cubicBezTo>
                  <a:cubicBezTo>
                    <a:pt x="209" y="203"/>
                    <a:pt x="218" y="214"/>
                    <a:pt x="195" y="260"/>
                  </a:cubicBezTo>
                  <a:cubicBezTo>
                    <a:pt x="172" y="306"/>
                    <a:pt x="114" y="414"/>
                    <a:pt x="93" y="450"/>
                  </a:cubicBezTo>
                  <a:cubicBezTo>
                    <a:pt x="72" y="486"/>
                    <a:pt x="72" y="469"/>
                    <a:pt x="66" y="474"/>
                  </a:cubicBezTo>
                </a:path>
              </a:pathLst>
            </a:custGeom>
            <a:solidFill>
              <a:srgbClr val="00FF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81"/>
            <p:cNvSpPr>
              <a:spLocks noChangeAspect="1"/>
            </p:cNvSpPr>
            <p:nvPr/>
          </p:nvSpPr>
          <p:spPr bwMode="auto">
            <a:xfrm flipH="1">
              <a:off x="4166" y="7529"/>
              <a:ext cx="400" cy="386"/>
            </a:xfrm>
            <a:custGeom>
              <a:avLst/>
              <a:gdLst>
                <a:gd name="T0" fmla="*/ 0 w 1311"/>
                <a:gd name="T1" fmla="*/ 1202 h 1202"/>
                <a:gd name="T2" fmla="*/ 45 w 1311"/>
                <a:gd name="T3" fmla="*/ 1045 h 1202"/>
                <a:gd name="T4" fmla="*/ 195 w 1311"/>
                <a:gd name="T5" fmla="*/ 940 h 1202"/>
                <a:gd name="T6" fmla="*/ 278 w 1311"/>
                <a:gd name="T7" fmla="*/ 752 h 1202"/>
                <a:gd name="T8" fmla="*/ 345 w 1311"/>
                <a:gd name="T9" fmla="*/ 602 h 1202"/>
                <a:gd name="T10" fmla="*/ 443 w 1311"/>
                <a:gd name="T11" fmla="*/ 437 h 1202"/>
                <a:gd name="T12" fmla="*/ 518 w 1311"/>
                <a:gd name="T13" fmla="*/ 330 h 1202"/>
                <a:gd name="T14" fmla="*/ 650 w 1311"/>
                <a:gd name="T15" fmla="*/ 150 h 1202"/>
                <a:gd name="T16" fmla="*/ 845 w 1311"/>
                <a:gd name="T17" fmla="*/ 12 h 1202"/>
                <a:gd name="T18" fmla="*/ 1040 w 1311"/>
                <a:gd name="T19" fmla="*/ 75 h 1202"/>
                <a:gd name="T20" fmla="*/ 992 w 1311"/>
                <a:gd name="T21" fmla="*/ 276 h 1202"/>
                <a:gd name="T22" fmla="*/ 1247 w 1311"/>
                <a:gd name="T23" fmla="*/ 420 h 1202"/>
                <a:gd name="T24" fmla="*/ 1301 w 1311"/>
                <a:gd name="T25" fmla="*/ 525 h 1202"/>
                <a:gd name="T26" fmla="*/ 1187 w 1311"/>
                <a:gd name="T27" fmla="*/ 672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1" h="1202">
                  <a:moveTo>
                    <a:pt x="0" y="1202"/>
                  </a:moveTo>
                  <a:cubicBezTo>
                    <a:pt x="9" y="1146"/>
                    <a:pt x="12" y="1089"/>
                    <a:pt x="45" y="1045"/>
                  </a:cubicBezTo>
                  <a:cubicBezTo>
                    <a:pt x="78" y="1001"/>
                    <a:pt x="156" y="989"/>
                    <a:pt x="195" y="940"/>
                  </a:cubicBezTo>
                  <a:cubicBezTo>
                    <a:pt x="234" y="891"/>
                    <a:pt x="253" y="808"/>
                    <a:pt x="278" y="752"/>
                  </a:cubicBezTo>
                  <a:cubicBezTo>
                    <a:pt x="303" y="696"/>
                    <a:pt x="318" y="654"/>
                    <a:pt x="345" y="602"/>
                  </a:cubicBezTo>
                  <a:cubicBezTo>
                    <a:pt x="372" y="550"/>
                    <a:pt x="414" y="482"/>
                    <a:pt x="443" y="437"/>
                  </a:cubicBezTo>
                  <a:cubicBezTo>
                    <a:pt x="472" y="392"/>
                    <a:pt x="484" y="378"/>
                    <a:pt x="518" y="330"/>
                  </a:cubicBezTo>
                  <a:cubicBezTo>
                    <a:pt x="552" y="282"/>
                    <a:pt x="596" y="203"/>
                    <a:pt x="650" y="150"/>
                  </a:cubicBezTo>
                  <a:cubicBezTo>
                    <a:pt x="704" y="97"/>
                    <a:pt x="780" y="24"/>
                    <a:pt x="845" y="12"/>
                  </a:cubicBezTo>
                  <a:cubicBezTo>
                    <a:pt x="910" y="0"/>
                    <a:pt x="1016" y="31"/>
                    <a:pt x="1040" y="75"/>
                  </a:cubicBezTo>
                  <a:cubicBezTo>
                    <a:pt x="1064" y="119"/>
                    <a:pt x="957" y="218"/>
                    <a:pt x="992" y="276"/>
                  </a:cubicBezTo>
                  <a:cubicBezTo>
                    <a:pt x="1027" y="334"/>
                    <a:pt x="1195" y="378"/>
                    <a:pt x="1247" y="420"/>
                  </a:cubicBezTo>
                  <a:cubicBezTo>
                    <a:pt x="1299" y="462"/>
                    <a:pt x="1311" y="483"/>
                    <a:pt x="1301" y="525"/>
                  </a:cubicBezTo>
                  <a:cubicBezTo>
                    <a:pt x="1291" y="567"/>
                    <a:pt x="1211" y="641"/>
                    <a:pt x="1187" y="672"/>
                  </a:cubicBez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82"/>
            <p:cNvSpPr>
              <a:spLocks noChangeAspect="1"/>
            </p:cNvSpPr>
            <p:nvPr/>
          </p:nvSpPr>
          <p:spPr bwMode="auto">
            <a:xfrm>
              <a:off x="4354" y="7978"/>
              <a:ext cx="250" cy="224"/>
            </a:xfrm>
            <a:custGeom>
              <a:avLst/>
              <a:gdLst>
                <a:gd name="T0" fmla="*/ 654 w 819"/>
                <a:gd name="T1" fmla="*/ 698 h 698"/>
                <a:gd name="T2" fmla="*/ 629 w 819"/>
                <a:gd name="T3" fmla="*/ 503 h 698"/>
                <a:gd name="T4" fmla="*/ 629 w 819"/>
                <a:gd name="T5" fmla="*/ 436 h 698"/>
                <a:gd name="T6" fmla="*/ 584 w 819"/>
                <a:gd name="T7" fmla="*/ 354 h 698"/>
                <a:gd name="T8" fmla="*/ 502 w 819"/>
                <a:gd name="T9" fmla="*/ 106 h 698"/>
                <a:gd name="T10" fmla="*/ 382 w 819"/>
                <a:gd name="T11" fmla="*/ 69 h 698"/>
                <a:gd name="T12" fmla="*/ 262 w 819"/>
                <a:gd name="T13" fmla="*/ 263 h 698"/>
                <a:gd name="T14" fmla="*/ 202 w 819"/>
                <a:gd name="T15" fmla="*/ 406 h 698"/>
                <a:gd name="T16" fmla="*/ 82 w 819"/>
                <a:gd name="T17" fmla="*/ 481 h 698"/>
                <a:gd name="T18" fmla="*/ 7 w 819"/>
                <a:gd name="T19" fmla="*/ 466 h 698"/>
                <a:gd name="T20" fmla="*/ 127 w 819"/>
                <a:gd name="T21" fmla="*/ 406 h 698"/>
                <a:gd name="T22" fmla="*/ 187 w 819"/>
                <a:gd name="T23" fmla="*/ 301 h 698"/>
                <a:gd name="T24" fmla="*/ 209 w 819"/>
                <a:gd name="T25" fmla="*/ 144 h 698"/>
                <a:gd name="T26" fmla="*/ 337 w 819"/>
                <a:gd name="T27" fmla="*/ 24 h 698"/>
                <a:gd name="T28" fmla="*/ 494 w 819"/>
                <a:gd name="T29" fmla="*/ 24 h 698"/>
                <a:gd name="T30" fmla="*/ 599 w 819"/>
                <a:gd name="T31" fmla="*/ 166 h 698"/>
                <a:gd name="T32" fmla="*/ 712 w 819"/>
                <a:gd name="T33" fmla="*/ 264 h 698"/>
                <a:gd name="T34" fmla="*/ 814 w 819"/>
                <a:gd name="T35" fmla="*/ 508 h 698"/>
                <a:gd name="T36" fmla="*/ 744 w 819"/>
                <a:gd name="T37" fmla="*/ 598 h 698"/>
                <a:gd name="T38" fmla="*/ 744 w 819"/>
                <a:gd name="T39" fmla="*/ 68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9" h="698">
                  <a:moveTo>
                    <a:pt x="654" y="698"/>
                  </a:moveTo>
                  <a:cubicBezTo>
                    <a:pt x="648" y="664"/>
                    <a:pt x="633" y="547"/>
                    <a:pt x="629" y="503"/>
                  </a:cubicBezTo>
                  <a:cubicBezTo>
                    <a:pt x="625" y="459"/>
                    <a:pt x="636" y="461"/>
                    <a:pt x="629" y="436"/>
                  </a:cubicBezTo>
                  <a:cubicBezTo>
                    <a:pt x="622" y="411"/>
                    <a:pt x="605" y="409"/>
                    <a:pt x="584" y="354"/>
                  </a:cubicBezTo>
                  <a:cubicBezTo>
                    <a:pt x="563" y="299"/>
                    <a:pt x="536" y="153"/>
                    <a:pt x="502" y="106"/>
                  </a:cubicBezTo>
                  <a:cubicBezTo>
                    <a:pt x="468" y="59"/>
                    <a:pt x="422" y="43"/>
                    <a:pt x="382" y="69"/>
                  </a:cubicBezTo>
                  <a:cubicBezTo>
                    <a:pt x="342" y="95"/>
                    <a:pt x="292" y="207"/>
                    <a:pt x="262" y="263"/>
                  </a:cubicBezTo>
                  <a:cubicBezTo>
                    <a:pt x="232" y="319"/>
                    <a:pt x="232" y="370"/>
                    <a:pt x="202" y="406"/>
                  </a:cubicBezTo>
                  <a:cubicBezTo>
                    <a:pt x="172" y="442"/>
                    <a:pt x="114" y="471"/>
                    <a:pt x="82" y="481"/>
                  </a:cubicBezTo>
                  <a:cubicBezTo>
                    <a:pt x="50" y="491"/>
                    <a:pt x="0" y="478"/>
                    <a:pt x="7" y="466"/>
                  </a:cubicBezTo>
                  <a:cubicBezTo>
                    <a:pt x="14" y="454"/>
                    <a:pt x="97" y="433"/>
                    <a:pt x="127" y="406"/>
                  </a:cubicBezTo>
                  <a:cubicBezTo>
                    <a:pt x="157" y="379"/>
                    <a:pt x="173" y="345"/>
                    <a:pt x="187" y="301"/>
                  </a:cubicBezTo>
                  <a:cubicBezTo>
                    <a:pt x="201" y="257"/>
                    <a:pt x="184" y="190"/>
                    <a:pt x="209" y="144"/>
                  </a:cubicBezTo>
                  <a:cubicBezTo>
                    <a:pt x="234" y="98"/>
                    <a:pt x="290" y="44"/>
                    <a:pt x="337" y="24"/>
                  </a:cubicBezTo>
                  <a:cubicBezTo>
                    <a:pt x="384" y="4"/>
                    <a:pt x="450" y="0"/>
                    <a:pt x="494" y="24"/>
                  </a:cubicBezTo>
                  <a:cubicBezTo>
                    <a:pt x="538" y="48"/>
                    <a:pt x="563" y="126"/>
                    <a:pt x="599" y="166"/>
                  </a:cubicBezTo>
                  <a:cubicBezTo>
                    <a:pt x="635" y="206"/>
                    <a:pt x="676" y="207"/>
                    <a:pt x="712" y="264"/>
                  </a:cubicBezTo>
                  <a:cubicBezTo>
                    <a:pt x="748" y="321"/>
                    <a:pt x="809" y="452"/>
                    <a:pt x="814" y="508"/>
                  </a:cubicBezTo>
                  <a:cubicBezTo>
                    <a:pt x="819" y="564"/>
                    <a:pt x="756" y="568"/>
                    <a:pt x="744" y="598"/>
                  </a:cubicBezTo>
                  <a:cubicBezTo>
                    <a:pt x="732" y="628"/>
                    <a:pt x="744" y="669"/>
                    <a:pt x="744" y="688"/>
                  </a:cubicBezTo>
                </a:path>
              </a:pathLst>
            </a:custGeom>
            <a:solidFill>
              <a:srgbClr val="CCCC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83"/>
            <p:cNvSpPr>
              <a:spLocks noChangeAspect="1"/>
            </p:cNvSpPr>
            <p:nvPr/>
          </p:nvSpPr>
          <p:spPr bwMode="auto">
            <a:xfrm>
              <a:off x="4395" y="7989"/>
              <a:ext cx="164" cy="160"/>
            </a:xfrm>
            <a:custGeom>
              <a:avLst/>
              <a:gdLst>
                <a:gd name="T0" fmla="*/ 540 w 540"/>
                <a:gd name="T1" fmla="*/ 499 h 499"/>
                <a:gd name="T2" fmla="*/ 503 w 540"/>
                <a:gd name="T3" fmla="*/ 267 h 499"/>
                <a:gd name="T4" fmla="*/ 398 w 540"/>
                <a:gd name="T5" fmla="*/ 57 h 499"/>
                <a:gd name="T6" fmla="*/ 315 w 540"/>
                <a:gd name="T7" fmla="*/ 12 h 499"/>
                <a:gd name="T8" fmla="*/ 195 w 540"/>
                <a:gd name="T9" fmla="*/ 19 h 499"/>
                <a:gd name="T10" fmla="*/ 128 w 540"/>
                <a:gd name="T11" fmla="*/ 124 h 499"/>
                <a:gd name="T12" fmla="*/ 98 w 540"/>
                <a:gd name="T13" fmla="*/ 252 h 499"/>
                <a:gd name="T14" fmla="*/ 0 w 540"/>
                <a:gd name="T15" fmla="*/ 3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499">
                  <a:moveTo>
                    <a:pt x="540" y="499"/>
                  </a:moveTo>
                  <a:cubicBezTo>
                    <a:pt x="533" y="420"/>
                    <a:pt x="527" y="341"/>
                    <a:pt x="503" y="267"/>
                  </a:cubicBezTo>
                  <a:cubicBezTo>
                    <a:pt x="479" y="193"/>
                    <a:pt x="429" y="99"/>
                    <a:pt x="398" y="57"/>
                  </a:cubicBezTo>
                  <a:cubicBezTo>
                    <a:pt x="367" y="15"/>
                    <a:pt x="349" y="18"/>
                    <a:pt x="315" y="12"/>
                  </a:cubicBezTo>
                  <a:cubicBezTo>
                    <a:pt x="281" y="6"/>
                    <a:pt x="226" y="0"/>
                    <a:pt x="195" y="19"/>
                  </a:cubicBezTo>
                  <a:cubicBezTo>
                    <a:pt x="164" y="38"/>
                    <a:pt x="144" y="85"/>
                    <a:pt x="128" y="124"/>
                  </a:cubicBezTo>
                  <a:cubicBezTo>
                    <a:pt x="112" y="163"/>
                    <a:pt x="119" y="207"/>
                    <a:pt x="98" y="252"/>
                  </a:cubicBezTo>
                  <a:cubicBezTo>
                    <a:pt x="77" y="297"/>
                    <a:pt x="16" y="369"/>
                    <a:pt x="0" y="394"/>
                  </a:cubicBez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9" name="Group 84"/>
            <p:cNvGrpSpPr>
              <a:grpSpLocks noChangeAspect="1"/>
            </p:cNvGrpSpPr>
            <p:nvPr/>
          </p:nvGrpSpPr>
          <p:grpSpPr bwMode="auto">
            <a:xfrm>
              <a:off x="4579" y="7853"/>
              <a:ext cx="191" cy="239"/>
              <a:chOff x="5652" y="5852"/>
              <a:chExt cx="626" cy="742"/>
            </a:xfrm>
          </p:grpSpPr>
          <p:sp>
            <p:nvSpPr>
              <p:cNvPr id="89" name="Freeform 85"/>
              <p:cNvSpPr>
                <a:spLocks noChangeAspect="1"/>
              </p:cNvSpPr>
              <p:nvPr/>
            </p:nvSpPr>
            <p:spPr bwMode="auto">
              <a:xfrm>
                <a:off x="5652" y="5852"/>
                <a:ext cx="626" cy="742"/>
              </a:xfrm>
              <a:custGeom>
                <a:avLst/>
                <a:gdLst>
                  <a:gd name="T0" fmla="*/ 15 w 626"/>
                  <a:gd name="T1" fmla="*/ 666 h 742"/>
                  <a:gd name="T2" fmla="*/ 53 w 626"/>
                  <a:gd name="T3" fmla="*/ 464 h 742"/>
                  <a:gd name="T4" fmla="*/ 60 w 626"/>
                  <a:gd name="T5" fmla="*/ 239 h 742"/>
                  <a:gd name="T6" fmla="*/ 240 w 626"/>
                  <a:gd name="T7" fmla="*/ 36 h 742"/>
                  <a:gd name="T8" fmla="*/ 465 w 626"/>
                  <a:gd name="T9" fmla="*/ 36 h 742"/>
                  <a:gd name="T10" fmla="*/ 608 w 626"/>
                  <a:gd name="T11" fmla="*/ 254 h 742"/>
                  <a:gd name="T12" fmla="*/ 570 w 626"/>
                  <a:gd name="T13" fmla="*/ 389 h 742"/>
                  <a:gd name="T14" fmla="*/ 578 w 626"/>
                  <a:gd name="T15" fmla="*/ 299 h 742"/>
                  <a:gd name="T16" fmla="*/ 548 w 626"/>
                  <a:gd name="T17" fmla="*/ 201 h 742"/>
                  <a:gd name="T18" fmla="*/ 443 w 626"/>
                  <a:gd name="T19" fmla="*/ 104 h 742"/>
                  <a:gd name="T20" fmla="*/ 323 w 626"/>
                  <a:gd name="T21" fmla="*/ 59 h 742"/>
                  <a:gd name="T22" fmla="*/ 240 w 626"/>
                  <a:gd name="T23" fmla="*/ 96 h 742"/>
                  <a:gd name="T24" fmla="*/ 255 w 626"/>
                  <a:gd name="T25" fmla="*/ 201 h 742"/>
                  <a:gd name="T26" fmla="*/ 210 w 626"/>
                  <a:gd name="T27" fmla="*/ 239 h 742"/>
                  <a:gd name="T28" fmla="*/ 105 w 626"/>
                  <a:gd name="T29" fmla="*/ 284 h 742"/>
                  <a:gd name="T30" fmla="*/ 105 w 626"/>
                  <a:gd name="T31" fmla="*/ 344 h 742"/>
                  <a:gd name="T32" fmla="*/ 143 w 626"/>
                  <a:gd name="T33" fmla="*/ 449 h 742"/>
                  <a:gd name="T34" fmla="*/ 128 w 626"/>
                  <a:gd name="T35" fmla="*/ 554 h 742"/>
                  <a:gd name="T36" fmla="*/ 53 w 626"/>
                  <a:gd name="T37" fmla="*/ 711 h 742"/>
                  <a:gd name="T38" fmla="*/ 0 w 626"/>
                  <a:gd name="T39" fmla="*/ 741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6" h="742">
                    <a:moveTo>
                      <a:pt x="15" y="666"/>
                    </a:moveTo>
                    <a:cubicBezTo>
                      <a:pt x="30" y="600"/>
                      <a:pt x="46" y="535"/>
                      <a:pt x="53" y="464"/>
                    </a:cubicBezTo>
                    <a:cubicBezTo>
                      <a:pt x="60" y="393"/>
                      <a:pt x="29" y="310"/>
                      <a:pt x="60" y="239"/>
                    </a:cubicBezTo>
                    <a:cubicBezTo>
                      <a:pt x="91" y="168"/>
                      <a:pt x="173" y="70"/>
                      <a:pt x="240" y="36"/>
                    </a:cubicBezTo>
                    <a:cubicBezTo>
                      <a:pt x="307" y="2"/>
                      <a:pt x="404" y="0"/>
                      <a:pt x="465" y="36"/>
                    </a:cubicBezTo>
                    <a:cubicBezTo>
                      <a:pt x="526" y="72"/>
                      <a:pt x="590" y="195"/>
                      <a:pt x="608" y="254"/>
                    </a:cubicBezTo>
                    <a:cubicBezTo>
                      <a:pt x="626" y="313"/>
                      <a:pt x="575" y="381"/>
                      <a:pt x="570" y="389"/>
                    </a:cubicBezTo>
                    <a:cubicBezTo>
                      <a:pt x="565" y="397"/>
                      <a:pt x="582" y="330"/>
                      <a:pt x="578" y="299"/>
                    </a:cubicBezTo>
                    <a:cubicBezTo>
                      <a:pt x="574" y="268"/>
                      <a:pt x="571" y="234"/>
                      <a:pt x="548" y="201"/>
                    </a:cubicBezTo>
                    <a:cubicBezTo>
                      <a:pt x="525" y="168"/>
                      <a:pt x="480" y="128"/>
                      <a:pt x="443" y="104"/>
                    </a:cubicBezTo>
                    <a:cubicBezTo>
                      <a:pt x="406" y="80"/>
                      <a:pt x="357" y="60"/>
                      <a:pt x="323" y="59"/>
                    </a:cubicBezTo>
                    <a:cubicBezTo>
                      <a:pt x="289" y="58"/>
                      <a:pt x="251" y="72"/>
                      <a:pt x="240" y="96"/>
                    </a:cubicBezTo>
                    <a:cubicBezTo>
                      <a:pt x="229" y="120"/>
                      <a:pt x="260" y="177"/>
                      <a:pt x="255" y="201"/>
                    </a:cubicBezTo>
                    <a:cubicBezTo>
                      <a:pt x="250" y="225"/>
                      <a:pt x="235" y="225"/>
                      <a:pt x="210" y="239"/>
                    </a:cubicBezTo>
                    <a:cubicBezTo>
                      <a:pt x="185" y="253"/>
                      <a:pt x="122" y="267"/>
                      <a:pt x="105" y="284"/>
                    </a:cubicBezTo>
                    <a:cubicBezTo>
                      <a:pt x="88" y="301"/>
                      <a:pt x="99" y="317"/>
                      <a:pt x="105" y="344"/>
                    </a:cubicBezTo>
                    <a:cubicBezTo>
                      <a:pt x="111" y="371"/>
                      <a:pt x="139" y="414"/>
                      <a:pt x="143" y="449"/>
                    </a:cubicBezTo>
                    <a:cubicBezTo>
                      <a:pt x="147" y="484"/>
                      <a:pt x="143" y="510"/>
                      <a:pt x="128" y="554"/>
                    </a:cubicBezTo>
                    <a:cubicBezTo>
                      <a:pt x="113" y="598"/>
                      <a:pt x="74" y="680"/>
                      <a:pt x="53" y="711"/>
                    </a:cubicBezTo>
                    <a:cubicBezTo>
                      <a:pt x="32" y="742"/>
                      <a:pt x="16" y="741"/>
                      <a:pt x="0" y="741"/>
                    </a:cubicBezTo>
                  </a:path>
                </a:pathLst>
              </a:custGeom>
              <a:solidFill>
                <a:srgbClr val="CCCC00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Freeform 86"/>
              <p:cNvSpPr>
                <a:spLocks noChangeAspect="1"/>
              </p:cNvSpPr>
              <p:nvPr/>
            </p:nvSpPr>
            <p:spPr bwMode="auto">
              <a:xfrm>
                <a:off x="5733" y="5864"/>
                <a:ext cx="440" cy="549"/>
              </a:xfrm>
              <a:custGeom>
                <a:avLst/>
                <a:gdLst>
                  <a:gd name="T0" fmla="*/ 12 w 440"/>
                  <a:gd name="T1" fmla="*/ 549 h 549"/>
                  <a:gd name="T2" fmla="*/ 5 w 440"/>
                  <a:gd name="T3" fmla="*/ 331 h 549"/>
                  <a:gd name="T4" fmla="*/ 42 w 440"/>
                  <a:gd name="T5" fmla="*/ 204 h 549"/>
                  <a:gd name="T6" fmla="*/ 87 w 440"/>
                  <a:gd name="T7" fmla="*/ 196 h 549"/>
                  <a:gd name="T8" fmla="*/ 140 w 440"/>
                  <a:gd name="T9" fmla="*/ 106 h 549"/>
                  <a:gd name="T10" fmla="*/ 200 w 440"/>
                  <a:gd name="T11" fmla="*/ 24 h 549"/>
                  <a:gd name="T12" fmla="*/ 312 w 440"/>
                  <a:gd name="T13" fmla="*/ 16 h 549"/>
                  <a:gd name="T14" fmla="*/ 440 w 440"/>
                  <a:gd name="T15" fmla="*/ 121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549">
                    <a:moveTo>
                      <a:pt x="12" y="549"/>
                    </a:moveTo>
                    <a:cubicBezTo>
                      <a:pt x="6" y="468"/>
                      <a:pt x="0" y="388"/>
                      <a:pt x="5" y="331"/>
                    </a:cubicBezTo>
                    <a:cubicBezTo>
                      <a:pt x="10" y="274"/>
                      <a:pt x="28" y="226"/>
                      <a:pt x="42" y="204"/>
                    </a:cubicBezTo>
                    <a:cubicBezTo>
                      <a:pt x="56" y="182"/>
                      <a:pt x="71" y="212"/>
                      <a:pt x="87" y="196"/>
                    </a:cubicBezTo>
                    <a:cubicBezTo>
                      <a:pt x="103" y="180"/>
                      <a:pt x="121" y="135"/>
                      <a:pt x="140" y="106"/>
                    </a:cubicBezTo>
                    <a:cubicBezTo>
                      <a:pt x="159" y="77"/>
                      <a:pt x="171" y="39"/>
                      <a:pt x="200" y="24"/>
                    </a:cubicBezTo>
                    <a:cubicBezTo>
                      <a:pt x="229" y="9"/>
                      <a:pt x="272" y="0"/>
                      <a:pt x="312" y="16"/>
                    </a:cubicBezTo>
                    <a:cubicBezTo>
                      <a:pt x="352" y="32"/>
                      <a:pt x="396" y="76"/>
                      <a:pt x="440" y="121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0" name="Freeform 87"/>
            <p:cNvSpPr>
              <a:spLocks noChangeAspect="1"/>
            </p:cNvSpPr>
            <p:nvPr/>
          </p:nvSpPr>
          <p:spPr bwMode="auto">
            <a:xfrm>
              <a:off x="4388" y="7218"/>
              <a:ext cx="218" cy="345"/>
            </a:xfrm>
            <a:custGeom>
              <a:avLst/>
              <a:gdLst>
                <a:gd name="T0" fmla="*/ 603 w 717"/>
                <a:gd name="T1" fmla="*/ 1076 h 1076"/>
                <a:gd name="T2" fmla="*/ 591 w 717"/>
                <a:gd name="T3" fmla="*/ 910 h 1076"/>
                <a:gd name="T4" fmla="*/ 494 w 717"/>
                <a:gd name="T5" fmla="*/ 840 h 1076"/>
                <a:gd name="T6" fmla="*/ 375 w 717"/>
                <a:gd name="T7" fmla="*/ 805 h 1076"/>
                <a:gd name="T8" fmla="*/ 298 w 717"/>
                <a:gd name="T9" fmla="*/ 619 h 1076"/>
                <a:gd name="T10" fmla="*/ 142 w 717"/>
                <a:gd name="T11" fmla="*/ 437 h 1076"/>
                <a:gd name="T12" fmla="*/ 61 w 717"/>
                <a:gd name="T13" fmla="*/ 267 h 1076"/>
                <a:gd name="T14" fmla="*/ 20 w 717"/>
                <a:gd name="T15" fmla="*/ 228 h 1076"/>
                <a:gd name="T16" fmla="*/ 2 w 717"/>
                <a:gd name="T17" fmla="*/ 102 h 1076"/>
                <a:gd name="T18" fmla="*/ 14 w 717"/>
                <a:gd name="T19" fmla="*/ 47 h 1076"/>
                <a:gd name="T20" fmla="*/ 58 w 717"/>
                <a:gd name="T21" fmla="*/ 3 h 1076"/>
                <a:gd name="T22" fmla="*/ 119 w 717"/>
                <a:gd name="T23" fmla="*/ 31 h 1076"/>
                <a:gd name="T24" fmla="*/ 176 w 717"/>
                <a:gd name="T25" fmla="*/ 129 h 1076"/>
                <a:gd name="T26" fmla="*/ 218 w 717"/>
                <a:gd name="T27" fmla="*/ 222 h 1076"/>
                <a:gd name="T28" fmla="*/ 318 w 717"/>
                <a:gd name="T29" fmla="*/ 320 h 1076"/>
                <a:gd name="T30" fmla="*/ 420 w 717"/>
                <a:gd name="T31" fmla="*/ 427 h 1076"/>
                <a:gd name="T32" fmla="*/ 534 w 717"/>
                <a:gd name="T33" fmla="*/ 623 h 1076"/>
                <a:gd name="T34" fmla="*/ 564 w 717"/>
                <a:gd name="T35" fmla="*/ 693 h 1076"/>
                <a:gd name="T36" fmla="*/ 683 w 717"/>
                <a:gd name="T37" fmla="*/ 729 h 1076"/>
                <a:gd name="T38" fmla="*/ 680 w 717"/>
                <a:gd name="T39" fmla="*/ 844 h 1076"/>
                <a:gd name="T40" fmla="*/ 713 w 717"/>
                <a:gd name="T41" fmla="*/ 975 h 1076"/>
                <a:gd name="T42" fmla="*/ 698 w 717"/>
                <a:gd name="T43" fmla="*/ 1022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7" h="1076">
                  <a:moveTo>
                    <a:pt x="603" y="1076"/>
                  </a:moveTo>
                  <a:cubicBezTo>
                    <a:pt x="599" y="1048"/>
                    <a:pt x="609" y="949"/>
                    <a:pt x="591" y="910"/>
                  </a:cubicBezTo>
                  <a:cubicBezTo>
                    <a:pt x="573" y="871"/>
                    <a:pt x="530" y="858"/>
                    <a:pt x="494" y="840"/>
                  </a:cubicBezTo>
                  <a:cubicBezTo>
                    <a:pt x="458" y="822"/>
                    <a:pt x="409" y="841"/>
                    <a:pt x="375" y="805"/>
                  </a:cubicBezTo>
                  <a:cubicBezTo>
                    <a:pt x="342" y="768"/>
                    <a:pt x="336" y="680"/>
                    <a:pt x="298" y="619"/>
                  </a:cubicBezTo>
                  <a:cubicBezTo>
                    <a:pt x="259" y="558"/>
                    <a:pt x="181" y="496"/>
                    <a:pt x="142" y="437"/>
                  </a:cubicBezTo>
                  <a:cubicBezTo>
                    <a:pt x="103" y="378"/>
                    <a:pt x="81" y="301"/>
                    <a:pt x="61" y="267"/>
                  </a:cubicBezTo>
                  <a:cubicBezTo>
                    <a:pt x="40" y="233"/>
                    <a:pt x="30" y="255"/>
                    <a:pt x="20" y="228"/>
                  </a:cubicBezTo>
                  <a:cubicBezTo>
                    <a:pt x="10" y="200"/>
                    <a:pt x="2" y="132"/>
                    <a:pt x="2" y="102"/>
                  </a:cubicBezTo>
                  <a:cubicBezTo>
                    <a:pt x="0" y="72"/>
                    <a:pt x="5" y="63"/>
                    <a:pt x="14" y="47"/>
                  </a:cubicBezTo>
                  <a:cubicBezTo>
                    <a:pt x="22" y="30"/>
                    <a:pt x="40" y="5"/>
                    <a:pt x="58" y="3"/>
                  </a:cubicBezTo>
                  <a:cubicBezTo>
                    <a:pt x="76" y="0"/>
                    <a:pt x="99" y="10"/>
                    <a:pt x="119" y="31"/>
                  </a:cubicBezTo>
                  <a:cubicBezTo>
                    <a:pt x="138" y="52"/>
                    <a:pt x="160" y="97"/>
                    <a:pt x="176" y="129"/>
                  </a:cubicBezTo>
                  <a:cubicBezTo>
                    <a:pt x="191" y="161"/>
                    <a:pt x="195" y="190"/>
                    <a:pt x="218" y="222"/>
                  </a:cubicBezTo>
                  <a:cubicBezTo>
                    <a:pt x="242" y="253"/>
                    <a:pt x="284" y="286"/>
                    <a:pt x="318" y="320"/>
                  </a:cubicBezTo>
                  <a:cubicBezTo>
                    <a:pt x="352" y="354"/>
                    <a:pt x="384" y="377"/>
                    <a:pt x="420" y="427"/>
                  </a:cubicBezTo>
                  <a:cubicBezTo>
                    <a:pt x="456" y="477"/>
                    <a:pt x="510" y="579"/>
                    <a:pt x="534" y="623"/>
                  </a:cubicBezTo>
                  <a:cubicBezTo>
                    <a:pt x="558" y="667"/>
                    <a:pt x="540" y="675"/>
                    <a:pt x="564" y="693"/>
                  </a:cubicBezTo>
                  <a:cubicBezTo>
                    <a:pt x="588" y="711"/>
                    <a:pt x="664" y="703"/>
                    <a:pt x="683" y="729"/>
                  </a:cubicBezTo>
                  <a:cubicBezTo>
                    <a:pt x="702" y="754"/>
                    <a:pt x="675" y="803"/>
                    <a:pt x="680" y="844"/>
                  </a:cubicBezTo>
                  <a:cubicBezTo>
                    <a:pt x="685" y="884"/>
                    <a:pt x="710" y="945"/>
                    <a:pt x="713" y="975"/>
                  </a:cubicBezTo>
                  <a:cubicBezTo>
                    <a:pt x="717" y="1005"/>
                    <a:pt x="702" y="1012"/>
                    <a:pt x="698" y="1022"/>
                  </a:cubicBezTo>
                </a:path>
              </a:pathLst>
            </a:custGeom>
            <a:solidFill>
              <a:srgbClr val="00FF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88"/>
            <p:cNvSpPr>
              <a:spLocks noChangeAspect="1"/>
            </p:cNvSpPr>
            <p:nvPr/>
          </p:nvSpPr>
          <p:spPr bwMode="auto">
            <a:xfrm rot="21094471" flipH="1">
              <a:off x="4167" y="7163"/>
              <a:ext cx="253" cy="273"/>
            </a:xfrm>
            <a:custGeom>
              <a:avLst/>
              <a:gdLst>
                <a:gd name="T0" fmla="*/ 0 w 884"/>
                <a:gd name="T1" fmla="*/ 230 h 850"/>
                <a:gd name="T2" fmla="*/ 105 w 884"/>
                <a:gd name="T3" fmla="*/ 183 h 850"/>
                <a:gd name="T4" fmla="*/ 315 w 884"/>
                <a:gd name="T5" fmla="*/ 27 h 850"/>
                <a:gd name="T6" fmla="*/ 405 w 884"/>
                <a:gd name="T7" fmla="*/ 20 h 850"/>
                <a:gd name="T8" fmla="*/ 563 w 884"/>
                <a:gd name="T9" fmla="*/ 50 h 850"/>
                <a:gd name="T10" fmla="*/ 608 w 884"/>
                <a:gd name="T11" fmla="*/ 170 h 850"/>
                <a:gd name="T12" fmla="*/ 570 w 884"/>
                <a:gd name="T13" fmla="*/ 297 h 850"/>
                <a:gd name="T14" fmla="*/ 788 w 884"/>
                <a:gd name="T15" fmla="*/ 410 h 850"/>
                <a:gd name="T16" fmla="*/ 848 w 884"/>
                <a:gd name="T17" fmla="*/ 612 h 850"/>
                <a:gd name="T18" fmla="*/ 570 w 884"/>
                <a:gd name="T19" fmla="*/ 830 h 850"/>
                <a:gd name="T20" fmla="*/ 660 w 884"/>
                <a:gd name="T21" fmla="*/ 732 h 850"/>
                <a:gd name="T22" fmla="*/ 773 w 884"/>
                <a:gd name="T23" fmla="*/ 567 h 850"/>
                <a:gd name="T24" fmla="*/ 638 w 884"/>
                <a:gd name="T25" fmla="*/ 447 h 850"/>
                <a:gd name="T26" fmla="*/ 458 w 884"/>
                <a:gd name="T27" fmla="*/ 350 h 850"/>
                <a:gd name="T28" fmla="*/ 458 w 884"/>
                <a:gd name="T29" fmla="*/ 267 h 850"/>
                <a:gd name="T30" fmla="*/ 495 w 884"/>
                <a:gd name="T31" fmla="*/ 185 h 850"/>
                <a:gd name="T32" fmla="*/ 420 w 884"/>
                <a:gd name="T33" fmla="*/ 95 h 850"/>
                <a:gd name="T34" fmla="*/ 338 w 884"/>
                <a:gd name="T35" fmla="*/ 102 h 850"/>
                <a:gd name="T36" fmla="*/ 233 w 884"/>
                <a:gd name="T37" fmla="*/ 177 h 850"/>
                <a:gd name="T38" fmla="*/ 195 w 884"/>
                <a:gd name="T39" fmla="*/ 260 h 850"/>
                <a:gd name="T40" fmla="*/ 93 w 884"/>
                <a:gd name="T41" fmla="*/ 450 h 850"/>
                <a:gd name="T42" fmla="*/ 66 w 884"/>
                <a:gd name="T43" fmla="*/ 47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4" h="850">
                  <a:moveTo>
                    <a:pt x="0" y="230"/>
                  </a:moveTo>
                  <a:cubicBezTo>
                    <a:pt x="17" y="222"/>
                    <a:pt x="53" y="217"/>
                    <a:pt x="105" y="183"/>
                  </a:cubicBezTo>
                  <a:cubicBezTo>
                    <a:pt x="157" y="149"/>
                    <a:pt x="265" y="54"/>
                    <a:pt x="315" y="27"/>
                  </a:cubicBezTo>
                  <a:cubicBezTo>
                    <a:pt x="365" y="0"/>
                    <a:pt x="364" y="16"/>
                    <a:pt x="405" y="20"/>
                  </a:cubicBezTo>
                  <a:cubicBezTo>
                    <a:pt x="446" y="24"/>
                    <a:pt x="529" y="25"/>
                    <a:pt x="563" y="50"/>
                  </a:cubicBezTo>
                  <a:cubicBezTo>
                    <a:pt x="597" y="75"/>
                    <a:pt x="607" y="129"/>
                    <a:pt x="608" y="170"/>
                  </a:cubicBezTo>
                  <a:cubicBezTo>
                    <a:pt x="609" y="211"/>
                    <a:pt x="540" y="257"/>
                    <a:pt x="570" y="297"/>
                  </a:cubicBezTo>
                  <a:cubicBezTo>
                    <a:pt x="600" y="337"/>
                    <a:pt x="742" y="357"/>
                    <a:pt x="788" y="410"/>
                  </a:cubicBezTo>
                  <a:cubicBezTo>
                    <a:pt x="834" y="463"/>
                    <a:pt x="884" y="542"/>
                    <a:pt x="848" y="612"/>
                  </a:cubicBezTo>
                  <a:cubicBezTo>
                    <a:pt x="812" y="682"/>
                    <a:pt x="601" y="810"/>
                    <a:pt x="570" y="830"/>
                  </a:cubicBezTo>
                  <a:cubicBezTo>
                    <a:pt x="539" y="850"/>
                    <a:pt x="626" y="776"/>
                    <a:pt x="660" y="732"/>
                  </a:cubicBezTo>
                  <a:cubicBezTo>
                    <a:pt x="694" y="688"/>
                    <a:pt x="777" y="615"/>
                    <a:pt x="773" y="567"/>
                  </a:cubicBezTo>
                  <a:cubicBezTo>
                    <a:pt x="769" y="519"/>
                    <a:pt x="690" y="483"/>
                    <a:pt x="638" y="447"/>
                  </a:cubicBezTo>
                  <a:cubicBezTo>
                    <a:pt x="586" y="411"/>
                    <a:pt x="488" y="380"/>
                    <a:pt x="458" y="350"/>
                  </a:cubicBezTo>
                  <a:cubicBezTo>
                    <a:pt x="428" y="320"/>
                    <a:pt x="452" y="294"/>
                    <a:pt x="458" y="267"/>
                  </a:cubicBezTo>
                  <a:cubicBezTo>
                    <a:pt x="464" y="240"/>
                    <a:pt x="501" y="214"/>
                    <a:pt x="495" y="185"/>
                  </a:cubicBezTo>
                  <a:cubicBezTo>
                    <a:pt x="489" y="156"/>
                    <a:pt x="446" y="109"/>
                    <a:pt x="420" y="95"/>
                  </a:cubicBezTo>
                  <a:cubicBezTo>
                    <a:pt x="394" y="81"/>
                    <a:pt x="369" y="88"/>
                    <a:pt x="338" y="102"/>
                  </a:cubicBezTo>
                  <a:cubicBezTo>
                    <a:pt x="307" y="116"/>
                    <a:pt x="257" y="151"/>
                    <a:pt x="233" y="177"/>
                  </a:cubicBezTo>
                  <a:cubicBezTo>
                    <a:pt x="209" y="203"/>
                    <a:pt x="218" y="214"/>
                    <a:pt x="195" y="260"/>
                  </a:cubicBezTo>
                  <a:cubicBezTo>
                    <a:pt x="172" y="306"/>
                    <a:pt x="114" y="414"/>
                    <a:pt x="93" y="450"/>
                  </a:cubicBezTo>
                  <a:cubicBezTo>
                    <a:pt x="72" y="486"/>
                    <a:pt x="72" y="469"/>
                    <a:pt x="66" y="474"/>
                  </a:cubicBezTo>
                </a:path>
              </a:pathLst>
            </a:custGeom>
            <a:solidFill>
              <a:srgbClr val="00FF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89"/>
            <p:cNvSpPr>
              <a:spLocks noChangeAspect="1"/>
            </p:cNvSpPr>
            <p:nvPr/>
          </p:nvSpPr>
          <p:spPr bwMode="auto">
            <a:xfrm rot="21094471" flipH="1">
              <a:off x="4191" y="7163"/>
              <a:ext cx="375" cy="386"/>
            </a:xfrm>
            <a:custGeom>
              <a:avLst/>
              <a:gdLst>
                <a:gd name="T0" fmla="*/ 0 w 1311"/>
                <a:gd name="T1" fmla="*/ 1202 h 1202"/>
                <a:gd name="T2" fmla="*/ 45 w 1311"/>
                <a:gd name="T3" fmla="*/ 1045 h 1202"/>
                <a:gd name="T4" fmla="*/ 195 w 1311"/>
                <a:gd name="T5" fmla="*/ 940 h 1202"/>
                <a:gd name="T6" fmla="*/ 278 w 1311"/>
                <a:gd name="T7" fmla="*/ 752 h 1202"/>
                <a:gd name="T8" fmla="*/ 345 w 1311"/>
                <a:gd name="T9" fmla="*/ 602 h 1202"/>
                <a:gd name="T10" fmla="*/ 443 w 1311"/>
                <a:gd name="T11" fmla="*/ 437 h 1202"/>
                <a:gd name="T12" fmla="*/ 518 w 1311"/>
                <a:gd name="T13" fmla="*/ 330 h 1202"/>
                <a:gd name="T14" fmla="*/ 650 w 1311"/>
                <a:gd name="T15" fmla="*/ 150 h 1202"/>
                <a:gd name="T16" fmla="*/ 845 w 1311"/>
                <a:gd name="T17" fmla="*/ 12 h 1202"/>
                <a:gd name="T18" fmla="*/ 1040 w 1311"/>
                <a:gd name="T19" fmla="*/ 75 h 1202"/>
                <a:gd name="T20" fmla="*/ 992 w 1311"/>
                <a:gd name="T21" fmla="*/ 276 h 1202"/>
                <a:gd name="T22" fmla="*/ 1247 w 1311"/>
                <a:gd name="T23" fmla="*/ 420 h 1202"/>
                <a:gd name="T24" fmla="*/ 1301 w 1311"/>
                <a:gd name="T25" fmla="*/ 525 h 1202"/>
                <a:gd name="T26" fmla="*/ 1187 w 1311"/>
                <a:gd name="T27" fmla="*/ 672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1" h="1202">
                  <a:moveTo>
                    <a:pt x="0" y="1202"/>
                  </a:moveTo>
                  <a:cubicBezTo>
                    <a:pt x="9" y="1146"/>
                    <a:pt x="12" y="1089"/>
                    <a:pt x="45" y="1045"/>
                  </a:cubicBezTo>
                  <a:cubicBezTo>
                    <a:pt x="78" y="1001"/>
                    <a:pt x="156" y="989"/>
                    <a:pt x="195" y="940"/>
                  </a:cubicBezTo>
                  <a:cubicBezTo>
                    <a:pt x="234" y="891"/>
                    <a:pt x="253" y="808"/>
                    <a:pt x="278" y="752"/>
                  </a:cubicBezTo>
                  <a:cubicBezTo>
                    <a:pt x="303" y="696"/>
                    <a:pt x="318" y="654"/>
                    <a:pt x="345" y="602"/>
                  </a:cubicBezTo>
                  <a:cubicBezTo>
                    <a:pt x="372" y="550"/>
                    <a:pt x="414" y="482"/>
                    <a:pt x="443" y="437"/>
                  </a:cubicBezTo>
                  <a:cubicBezTo>
                    <a:pt x="472" y="392"/>
                    <a:pt x="484" y="378"/>
                    <a:pt x="518" y="330"/>
                  </a:cubicBezTo>
                  <a:cubicBezTo>
                    <a:pt x="552" y="282"/>
                    <a:pt x="596" y="203"/>
                    <a:pt x="650" y="150"/>
                  </a:cubicBezTo>
                  <a:cubicBezTo>
                    <a:pt x="704" y="97"/>
                    <a:pt x="780" y="24"/>
                    <a:pt x="845" y="12"/>
                  </a:cubicBezTo>
                  <a:cubicBezTo>
                    <a:pt x="910" y="0"/>
                    <a:pt x="1016" y="31"/>
                    <a:pt x="1040" y="75"/>
                  </a:cubicBezTo>
                  <a:cubicBezTo>
                    <a:pt x="1064" y="119"/>
                    <a:pt x="957" y="218"/>
                    <a:pt x="992" y="276"/>
                  </a:cubicBezTo>
                  <a:cubicBezTo>
                    <a:pt x="1027" y="334"/>
                    <a:pt x="1195" y="378"/>
                    <a:pt x="1247" y="420"/>
                  </a:cubicBezTo>
                  <a:cubicBezTo>
                    <a:pt x="1299" y="462"/>
                    <a:pt x="1311" y="483"/>
                    <a:pt x="1301" y="525"/>
                  </a:cubicBezTo>
                  <a:cubicBezTo>
                    <a:pt x="1291" y="567"/>
                    <a:pt x="1211" y="641"/>
                    <a:pt x="1187" y="672"/>
                  </a:cubicBez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3" name="Group 90"/>
            <p:cNvGrpSpPr>
              <a:grpSpLocks noChangeAspect="1"/>
            </p:cNvGrpSpPr>
            <p:nvPr/>
          </p:nvGrpSpPr>
          <p:grpSpPr bwMode="auto">
            <a:xfrm>
              <a:off x="4377" y="6818"/>
              <a:ext cx="269" cy="269"/>
              <a:chOff x="3061" y="2499"/>
              <a:chExt cx="882" cy="839"/>
            </a:xfrm>
          </p:grpSpPr>
          <p:sp>
            <p:nvSpPr>
              <p:cNvPr id="87" name="Freeform 91"/>
              <p:cNvSpPr>
                <a:spLocks noChangeAspect="1"/>
              </p:cNvSpPr>
              <p:nvPr/>
            </p:nvSpPr>
            <p:spPr bwMode="auto">
              <a:xfrm>
                <a:off x="3061" y="2499"/>
                <a:ext cx="882" cy="839"/>
              </a:xfrm>
              <a:custGeom>
                <a:avLst/>
                <a:gdLst>
                  <a:gd name="T0" fmla="*/ 734 w 882"/>
                  <a:gd name="T1" fmla="*/ 839 h 839"/>
                  <a:gd name="T2" fmla="*/ 674 w 882"/>
                  <a:gd name="T3" fmla="*/ 749 h 839"/>
                  <a:gd name="T4" fmla="*/ 584 w 882"/>
                  <a:gd name="T5" fmla="*/ 509 h 839"/>
                  <a:gd name="T6" fmla="*/ 517 w 882"/>
                  <a:gd name="T7" fmla="*/ 389 h 839"/>
                  <a:gd name="T8" fmla="*/ 404 w 882"/>
                  <a:gd name="T9" fmla="*/ 194 h 839"/>
                  <a:gd name="T10" fmla="*/ 344 w 882"/>
                  <a:gd name="T11" fmla="*/ 104 h 839"/>
                  <a:gd name="T12" fmla="*/ 247 w 882"/>
                  <a:gd name="T13" fmla="*/ 149 h 839"/>
                  <a:gd name="T14" fmla="*/ 127 w 882"/>
                  <a:gd name="T15" fmla="*/ 261 h 839"/>
                  <a:gd name="T16" fmla="*/ 14 w 882"/>
                  <a:gd name="T17" fmla="*/ 419 h 839"/>
                  <a:gd name="T18" fmla="*/ 44 w 882"/>
                  <a:gd name="T19" fmla="*/ 314 h 839"/>
                  <a:gd name="T20" fmla="*/ 149 w 882"/>
                  <a:gd name="T21" fmla="*/ 164 h 839"/>
                  <a:gd name="T22" fmla="*/ 254 w 882"/>
                  <a:gd name="T23" fmla="*/ 44 h 839"/>
                  <a:gd name="T24" fmla="*/ 412 w 882"/>
                  <a:gd name="T25" fmla="*/ 14 h 839"/>
                  <a:gd name="T26" fmla="*/ 532 w 882"/>
                  <a:gd name="T27" fmla="*/ 126 h 839"/>
                  <a:gd name="T28" fmla="*/ 592 w 882"/>
                  <a:gd name="T29" fmla="*/ 246 h 839"/>
                  <a:gd name="T30" fmla="*/ 644 w 882"/>
                  <a:gd name="T31" fmla="*/ 366 h 839"/>
                  <a:gd name="T32" fmla="*/ 734 w 882"/>
                  <a:gd name="T33" fmla="*/ 441 h 839"/>
                  <a:gd name="T34" fmla="*/ 802 w 882"/>
                  <a:gd name="T35" fmla="*/ 516 h 839"/>
                  <a:gd name="T36" fmla="*/ 877 w 882"/>
                  <a:gd name="T37" fmla="*/ 681 h 839"/>
                  <a:gd name="T38" fmla="*/ 832 w 882"/>
                  <a:gd name="T39" fmla="*/ 801 h 839"/>
                  <a:gd name="T40" fmla="*/ 787 w 882"/>
                  <a:gd name="T41" fmla="*/ 824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2" h="839">
                    <a:moveTo>
                      <a:pt x="734" y="839"/>
                    </a:moveTo>
                    <a:cubicBezTo>
                      <a:pt x="716" y="821"/>
                      <a:pt x="699" y="804"/>
                      <a:pt x="674" y="749"/>
                    </a:cubicBezTo>
                    <a:cubicBezTo>
                      <a:pt x="649" y="694"/>
                      <a:pt x="610" y="569"/>
                      <a:pt x="584" y="509"/>
                    </a:cubicBezTo>
                    <a:cubicBezTo>
                      <a:pt x="558" y="449"/>
                      <a:pt x="547" y="441"/>
                      <a:pt x="517" y="389"/>
                    </a:cubicBezTo>
                    <a:cubicBezTo>
                      <a:pt x="487" y="337"/>
                      <a:pt x="433" y="242"/>
                      <a:pt x="404" y="194"/>
                    </a:cubicBezTo>
                    <a:cubicBezTo>
                      <a:pt x="375" y="146"/>
                      <a:pt x="370" y="111"/>
                      <a:pt x="344" y="104"/>
                    </a:cubicBezTo>
                    <a:cubicBezTo>
                      <a:pt x="318" y="97"/>
                      <a:pt x="283" y="123"/>
                      <a:pt x="247" y="149"/>
                    </a:cubicBezTo>
                    <a:cubicBezTo>
                      <a:pt x="211" y="175"/>
                      <a:pt x="166" y="216"/>
                      <a:pt x="127" y="261"/>
                    </a:cubicBezTo>
                    <a:cubicBezTo>
                      <a:pt x="88" y="306"/>
                      <a:pt x="28" y="410"/>
                      <a:pt x="14" y="419"/>
                    </a:cubicBezTo>
                    <a:cubicBezTo>
                      <a:pt x="0" y="428"/>
                      <a:pt x="22" y="356"/>
                      <a:pt x="44" y="314"/>
                    </a:cubicBezTo>
                    <a:cubicBezTo>
                      <a:pt x="66" y="272"/>
                      <a:pt x="114" y="209"/>
                      <a:pt x="149" y="164"/>
                    </a:cubicBezTo>
                    <a:cubicBezTo>
                      <a:pt x="184" y="119"/>
                      <a:pt x="210" y="69"/>
                      <a:pt x="254" y="44"/>
                    </a:cubicBezTo>
                    <a:cubicBezTo>
                      <a:pt x="298" y="19"/>
                      <a:pt x="366" y="0"/>
                      <a:pt x="412" y="14"/>
                    </a:cubicBezTo>
                    <a:cubicBezTo>
                      <a:pt x="458" y="28"/>
                      <a:pt x="502" y="87"/>
                      <a:pt x="532" y="126"/>
                    </a:cubicBezTo>
                    <a:cubicBezTo>
                      <a:pt x="562" y="165"/>
                      <a:pt x="573" y="206"/>
                      <a:pt x="592" y="246"/>
                    </a:cubicBezTo>
                    <a:cubicBezTo>
                      <a:pt x="611" y="286"/>
                      <a:pt x="620" y="334"/>
                      <a:pt x="644" y="366"/>
                    </a:cubicBezTo>
                    <a:cubicBezTo>
                      <a:pt x="668" y="398"/>
                      <a:pt x="708" y="416"/>
                      <a:pt x="734" y="441"/>
                    </a:cubicBezTo>
                    <a:cubicBezTo>
                      <a:pt x="760" y="466"/>
                      <a:pt x="778" y="476"/>
                      <a:pt x="802" y="516"/>
                    </a:cubicBezTo>
                    <a:cubicBezTo>
                      <a:pt x="826" y="556"/>
                      <a:pt x="872" y="634"/>
                      <a:pt x="877" y="681"/>
                    </a:cubicBezTo>
                    <a:cubicBezTo>
                      <a:pt x="882" y="728"/>
                      <a:pt x="847" y="777"/>
                      <a:pt x="832" y="801"/>
                    </a:cubicBezTo>
                    <a:cubicBezTo>
                      <a:pt x="817" y="825"/>
                      <a:pt x="802" y="824"/>
                      <a:pt x="787" y="824"/>
                    </a:cubicBezTo>
                  </a:path>
                </a:pathLst>
              </a:custGeom>
              <a:solidFill>
                <a:srgbClr val="99FF66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Freeform 92"/>
              <p:cNvSpPr>
                <a:spLocks noChangeAspect="1"/>
              </p:cNvSpPr>
              <p:nvPr/>
            </p:nvSpPr>
            <p:spPr bwMode="auto">
              <a:xfrm>
                <a:off x="3105" y="2561"/>
                <a:ext cx="720" cy="732"/>
              </a:xfrm>
              <a:custGeom>
                <a:avLst/>
                <a:gdLst>
                  <a:gd name="T0" fmla="*/ 720 w 720"/>
                  <a:gd name="T1" fmla="*/ 732 h 732"/>
                  <a:gd name="T2" fmla="*/ 645 w 720"/>
                  <a:gd name="T3" fmla="*/ 477 h 732"/>
                  <a:gd name="T4" fmla="*/ 488 w 720"/>
                  <a:gd name="T5" fmla="*/ 237 h 732"/>
                  <a:gd name="T6" fmla="*/ 420 w 720"/>
                  <a:gd name="T7" fmla="*/ 49 h 732"/>
                  <a:gd name="T8" fmla="*/ 315 w 720"/>
                  <a:gd name="T9" fmla="*/ 4 h 732"/>
                  <a:gd name="T10" fmla="*/ 240 w 720"/>
                  <a:gd name="T11" fmla="*/ 27 h 732"/>
                  <a:gd name="T12" fmla="*/ 90 w 720"/>
                  <a:gd name="T13" fmla="*/ 147 h 732"/>
                  <a:gd name="T14" fmla="*/ 0 w 720"/>
                  <a:gd name="T15" fmla="*/ 267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0" h="732">
                    <a:moveTo>
                      <a:pt x="720" y="732"/>
                    </a:moveTo>
                    <a:cubicBezTo>
                      <a:pt x="702" y="645"/>
                      <a:pt x="684" y="559"/>
                      <a:pt x="645" y="477"/>
                    </a:cubicBezTo>
                    <a:cubicBezTo>
                      <a:pt x="606" y="395"/>
                      <a:pt x="525" y="308"/>
                      <a:pt x="488" y="237"/>
                    </a:cubicBezTo>
                    <a:cubicBezTo>
                      <a:pt x="451" y="166"/>
                      <a:pt x="449" y="88"/>
                      <a:pt x="420" y="49"/>
                    </a:cubicBezTo>
                    <a:cubicBezTo>
                      <a:pt x="391" y="10"/>
                      <a:pt x="345" y="8"/>
                      <a:pt x="315" y="4"/>
                    </a:cubicBezTo>
                    <a:cubicBezTo>
                      <a:pt x="285" y="0"/>
                      <a:pt x="277" y="3"/>
                      <a:pt x="240" y="27"/>
                    </a:cubicBezTo>
                    <a:cubicBezTo>
                      <a:pt x="203" y="51"/>
                      <a:pt x="130" y="107"/>
                      <a:pt x="90" y="147"/>
                    </a:cubicBezTo>
                    <a:cubicBezTo>
                      <a:pt x="50" y="187"/>
                      <a:pt x="25" y="227"/>
                      <a:pt x="0" y="267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4" name="Freeform 93"/>
            <p:cNvSpPr>
              <a:spLocks noChangeAspect="1"/>
            </p:cNvSpPr>
            <p:nvPr/>
          </p:nvSpPr>
          <p:spPr bwMode="auto">
            <a:xfrm>
              <a:off x="4475" y="6699"/>
              <a:ext cx="150" cy="152"/>
            </a:xfrm>
            <a:custGeom>
              <a:avLst/>
              <a:gdLst>
                <a:gd name="T0" fmla="*/ 404 w 491"/>
                <a:gd name="T1" fmla="*/ 475 h 475"/>
                <a:gd name="T2" fmla="*/ 411 w 491"/>
                <a:gd name="T3" fmla="*/ 355 h 475"/>
                <a:gd name="T4" fmla="*/ 374 w 491"/>
                <a:gd name="T5" fmla="*/ 250 h 475"/>
                <a:gd name="T6" fmla="*/ 321 w 491"/>
                <a:gd name="T7" fmla="*/ 197 h 475"/>
                <a:gd name="T8" fmla="*/ 306 w 491"/>
                <a:gd name="T9" fmla="*/ 130 h 475"/>
                <a:gd name="T10" fmla="*/ 276 w 491"/>
                <a:gd name="T11" fmla="*/ 70 h 475"/>
                <a:gd name="T12" fmla="*/ 201 w 491"/>
                <a:gd name="T13" fmla="*/ 62 h 475"/>
                <a:gd name="T14" fmla="*/ 171 w 491"/>
                <a:gd name="T15" fmla="*/ 122 h 475"/>
                <a:gd name="T16" fmla="*/ 59 w 491"/>
                <a:gd name="T17" fmla="*/ 197 h 475"/>
                <a:gd name="T18" fmla="*/ 6 w 491"/>
                <a:gd name="T19" fmla="*/ 205 h 475"/>
                <a:gd name="T20" fmla="*/ 96 w 491"/>
                <a:gd name="T21" fmla="*/ 130 h 475"/>
                <a:gd name="T22" fmla="*/ 186 w 491"/>
                <a:gd name="T23" fmla="*/ 25 h 475"/>
                <a:gd name="T24" fmla="*/ 254 w 491"/>
                <a:gd name="T25" fmla="*/ 2 h 475"/>
                <a:gd name="T26" fmla="*/ 336 w 491"/>
                <a:gd name="T27" fmla="*/ 40 h 475"/>
                <a:gd name="T28" fmla="*/ 359 w 491"/>
                <a:gd name="T29" fmla="*/ 122 h 475"/>
                <a:gd name="T30" fmla="*/ 396 w 491"/>
                <a:gd name="T31" fmla="*/ 190 h 475"/>
                <a:gd name="T32" fmla="*/ 441 w 491"/>
                <a:gd name="T33" fmla="*/ 227 h 475"/>
                <a:gd name="T34" fmla="*/ 479 w 491"/>
                <a:gd name="T35" fmla="*/ 287 h 475"/>
                <a:gd name="T36" fmla="*/ 486 w 491"/>
                <a:gd name="T37" fmla="*/ 402 h 475"/>
                <a:gd name="T38" fmla="*/ 449 w 491"/>
                <a:gd name="T39" fmla="*/ 46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1" h="475">
                  <a:moveTo>
                    <a:pt x="404" y="475"/>
                  </a:moveTo>
                  <a:cubicBezTo>
                    <a:pt x="410" y="433"/>
                    <a:pt x="416" y="392"/>
                    <a:pt x="411" y="355"/>
                  </a:cubicBezTo>
                  <a:cubicBezTo>
                    <a:pt x="406" y="318"/>
                    <a:pt x="389" y="276"/>
                    <a:pt x="374" y="250"/>
                  </a:cubicBezTo>
                  <a:cubicBezTo>
                    <a:pt x="359" y="224"/>
                    <a:pt x="332" y="217"/>
                    <a:pt x="321" y="197"/>
                  </a:cubicBezTo>
                  <a:cubicBezTo>
                    <a:pt x="310" y="177"/>
                    <a:pt x="313" y="151"/>
                    <a:pt x="306" y="130"/>
                  </a:cubicBezTo>
                  <a:cubicBezTo>
                    <a:pt x="299" y="109"/>
                    <a:pt x="294" y="81"/>
                    <a:pt x="276" y="70"/>
                  </a:cubicBezTo>
                  <a:cubicBezTo>
                    <a:pt x="258" y="59"/>
                    <a:pt x="218" y="53"/>
                    <a:pt x="201" y="62"/>
                  </a:cubicBezTo>
                  <a:cubicBezTo>
                    <a:pt x="184" y="71"/>
                    <a:pt x="195" y="100"/>
                    <a:pt x="171" y="122"/>
                  </a:cubicBezTo>
                  <a:cubicBezTo>
                    <a:pt x="147" y="144"/>
                    <a:pt x="86" y="183"/>
                    <a:pt x="59" y="197"/>
                  </a:cubicBezTo>
                  <a:cubicBezTo>
                    <a:pt x="32" y="211"/>
                    <a:pt x="0" y="216"/>
                    <a:pt x="6" y="205"/>
                  </a:cubicBezTo>
                  <a:cubicBezTo>
                    <a:pt x="12" y="194"/>
                    <a:pt x="66" y="160"/>
                    <a:pt x="96" y="130"/>
                  </a:cubicBezTo>
                  <a:cubicBezTo>
                    <a:pt x="126" y="100"/>
                    <a:pt x="160" y="46"/>
                    <a:pt x="186" y="25"/>
                  </a:cubicBezTo>
                  <a:cubicBezTo>
                    <a:pt x="212" y="4"/>
                    <a:pt x="229" y="0"/>
                    <a:pt x="254" y="2"/>
                  </a:cubicBezTo>
                  <a:cubicBezTo>
                    <a:pt x="279" y="4"/>
                    <a:pt x="318" y="20"/>
                    <a:pt x="336" y="40"/>
                  </a:cubicBezTo>
                  <a:cubicBezTo>
                    <a:pt x="354" y="60"/>
                    <a:pt x="349" y="97"/>
                    <a:pt x="359" y="122"/>
                  </a:cubicBezTo>
                  <a:cubicBezTo>
                    <a:pt x="369" y="147"/>
                    <a:pt x="382" y="173"/>
                    <a:pt x="396" y="190"/>
                  </a:cubicBezTo>
                  <a:cubicBezTo>
                    <a:pt x="410" y="207"/>
                    <a:pt x="427" y="211"/>
                    <a:pt x="441" y="227"/>
                  </a:cubicBezTo>
                  <a:cubicBezTo>
                    <a:pt x="455" y="243"/>
                    <a:pt x="472" y="258"/>
                    <a:pt x="479" y="287"/>
                  </a:cubicBezTo>
                  <a:cubicBezTo>
                    <a:pt x="486" y="316"/>
                    <a:pt x="491" y="373"/>
                    <a:pt x="486" y="402"/>
                  </a:cubicBezTo>
                  <a:cubicBezTo>
                    <a:pt x="481" y="431"/>
                    <a:pt x="457" y="448"/>
                    <a:pt x="449" y="460"/>
                  </a:cubicBezTo>
                </a:path>
              </a:pathLst>
            </a:custGeom>
            <a:solidFill>
              <a:srgbClr val="99FF66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94"/>
            <p:cNvSpPr>
              <a:spLocks noChangeAspect="1"/>
            </p:cNvSpPr>
            <p:nvPr/>
          </p:nvSpPr>
          <p:spPr bwMode="auto">
            <a:xfrm>
              <a:off x="4580" y="6476"/>
              <a:ext cx="185" cy="251"/>
            </a:xfrm>
            <a:custGeom>
              <a:avLst/>
              <a:gdLst>
                <a:gd name="T0" fmla="*/ 111 w 608"/>
                <a:gd name="T1" fmla="*/ 631 h 783"/>
                <a:gd name="T2" fmla="*/ 99 w 608"/>
                <a:gd name="T3" fmla="*/ 592 h 783"/>
                <a:gd name="T4" fmla="*/ 51 w 608"/>
                <a:gd name="T5" fmla="*/ 460 h 783"/>
                <a:gd name="T6" fmla="*/ 60 w 608"/>
                <a:gd name="T7" fmla="*/ 433 h 783"/>
                <a:gd name="T8" fmla="*/ 18 w 608"/>
                <a:gd name="T9" fmla="*/ 370 h 783"/>
                <a:gd name="T10" fmla="*/ 24 w 608"/>
                <a:gd name="T11" fmla="*/ 316 h 783"/>
                <a:gd name="T12" fmla="*/ 78 w 608"/>
                <a:gd name="T13" fmla="*/ 385 h 783"/>
                <a:gd name="T14" fmla="*/ 84 w 608"/>
                <a:gd name="T15" fmla="*/ 502 h 783"/>
                <a:gd name="T16" fmla="*/ 114 w 608"/>
                <a:gd name="T17" fmla="*/ 520 h 783"/>
                <a:gd name="T18" fmla="*/ 147 w 608"/>
                <a:gd name="T19" fmla="*/ 556 h 783"/>
                <a:gd name="T20" fmla="*/ 177 w 608"/>
                <a:gd name="T21" fmla="*/ 649 h 783"/>
                <a:gd name="T22" fmla="*/ 198 w 608"/>
                <a:gd name="T23" fmla="*/ 574 h 783"/>
                <a:gd name="T24" fmla="*/ 174 w 608"/>
                <a:gd name="T25" fmla="*/ 412 h 783"/>
                <a:gd name="T26" fmla="*/ 216 w 608"/>
                <a:gd name="T27" fmla="*/ 553 h 783"/>
                <a:gd name="T28" fmla="*/ 177 w 608"/>
                <a:gd name="T29" fmla="*/ 373 h 783"/>
                <a:gd name="T30" fmla="*/ 183 w 608"/>
                <a:gd name="T31" fmla="*/ 331 h 783"/>
                <a:gd name="T32" fmla="*/ 168 w 608"/>
                <a:gd name="T33" fmla="*/ 256 h 783"/>
                <a:gd name="T34" fmla="*/ 129 w 608"/>
                <a:gd name="T35" fmla="*/ 190 h 783"/>
                <a:gd name="T36" fmla="*/ 195 w 608"/>
                <a:gd name="T37" fmla="*/ 340 h 783"/>
                <a:gd name="T38" fmla="*/ 234 w 608"/>
                <a:gd name="T39" fmla="*/ 295 h 783"/>
                <a:gd name="T40" fmla="*/ 249 w 608"/>
                <a:gd name="T41" fmla="*/ 202 h 783"/>
                <a:gd name="T42" fmla="*/ 252 w 608"/>
                <a:gd name="T43" fmla="*/ 409 h 783"/>
                <a:gd name="T44" fmla="*/ 321 w 608"/>
                <a:gd name="T45" fmla="*/ 361 h 783"/>
                <a:gd name="T46" fmla="*/ 354 w 608"/>
                <a:gd name="T47" fmla="*/ 298 h 783"/>
                <a:gd name="T48" fmla="*/ 321 w 608"/>
                <a:gd name="T49" fmla="*/ 196 h 783"/>
                <a:gd name="T50" fmla="*/ 390 w 608"/>
                <a:gd name="T51" fmla="*/ 235 h 783"/>
                <a:gd name="T52" fmla="*/ 456 w 608"/>
                <a:gd name="T53" fmla="*/ 136 h 783"/>
                <a:gd name="T54" fmla="*/ 531 w 608"/>
                <a:gd name="T55" fmla="*/ 115 h 783"/>
                <a:gd name="T56" fmla="*/ 528 w 608"/>
                <a:gd name="T57" fmla="*/ 109 h 783"/>
                <a:gd name="T58" fmla="*/ 387 w 608"/>
                <a:gd name="T59" fmla="*/ 334 h 783"/>
                <a:gd name="T60" fmla="*/ 408 w 608"/>
                <a:gd name="T61" fmla="*/ 358 h 783"/>
                <a:gd name="T62" fmla="*/ 393 w 608"/>
                <a:gd name="T63" fmla="*/ 370 h 783"/>
                <a:gd name="T64" fmla="*/ 315 w 608"/>
                <a:gd name="T65" fmla="*/ 421 h 783"/>
                <a:gd name="T66" fmla="*/ 291 w 608"/>
                <a:gd name="T67" fmla="*/ 628 h 783"/>
                <a:gd name="T68" fmla="*/ 342 w 608"/>
                <a:gd name="T69" fmla="*/ 487 h 783"/>
                <a:gd name="T70" fmla="*/ 360 w 608"/>
                <a:gd name="T71" fmla="*/ 445 h 783"/>
                <a:gd name="T72" fmla="*/ 432 w 608"/>
                <a:gd name="T73" fmla="*/ 412 h 783"/>
                <a:gd name="T74" fmla="*/ 477 w 608"/>
                <a:gd name="T75" fmla="*/ 388 h 783"/>
                <a:gd name="T76" fmla="*/ 540 w 608"/>
                <a:gd name="T77" fmla="*/ 343 h 783"/>
                <a:gd name="T78" fmla="*/ 321 w 608"/>
                <a:gd name="T79" fmla="*/ 538 h 783"/>
                <a:gd name="T80" fmla="*/ 402 w 608"/>
                <a:gd name="T81" fmla="*/ 514 h 783"/>
                <a:gd name="T82" fmla="*/ 468 w 608"/>
                <a:gd name="T83" fmla="*/ 472 h 783"/>
                <a:gd name="T84" fmla="*/ 423 w 608"/>
                <a:gd name="T85" fmla="*/ 553 h 783"/>
                <a:gd name="T86" fmla="*/ 492 w 608"/>
                <a:gd name="T87" fmla="*/ 550 h 783"/>
                <a:gd name="T88" fmla="*/ 516 w 608"/>
                <a:gd name="T89" fmla="*/ 514 h 783"/>
                <a:gd name="T90" fmla="*/ 564 w 608"/>
                <a:gd name="T91" fmla="*/ 508 h 783"/>
                <a:gd name="T92" fmla="*/ 579 w 608"/>
                <a:gd name="T93" fmla="*/ 502 h 783"/>
                <a:gd name="T94" fmla="*/ 525 w 608"/>
                <a:gd name="T95" fmla="*/ 541 h 783"/>
                <a:gd name="T96" fmla="*/ 375 w 608"/>
                <a:gd name="T97" fmla="*/ 601 h 783"/>
                <a:gd name="T98" fmla="*/ 375 w 608"/>
                <a:gd name="T99" fmla="*/ 616 h 783"/>
                <a:gd name="T100" fmla="*/ 393 w 608"/>
                <a:gd name="T101" fmla="*/ 613 h 783"/>
                <a:gd name="T102" fmla="*/ 324 w 608"/>
                <a:gd name="T103" fmla="*/ 592 h 783"/>
                <a:gd name="T104" fmla="*/ 213 w 608"/>
                <a:gd name="T105" fmla="*/ 655 h 783"/>
                <a:gd name="T106" fmla="*/ 210 w 608"/>
                <a:gd name="T107" fmla="*/ 676 h 783"/>
                <a:gd name="T108" fmla="*/ 276 w 608"/>
                <a:gd name="T109" fmla="*/ 703 h 783"/>
                <a:gd name="T110" fmla="*/ 348 w 608"/>
                <a:gd name="T111" fmla="*/ 724 h 783"/>
                <a:gd name="T112" fmla="*/ 405 w 608"/>
                <a:gd name="T113" fmla="*/ 703 h 783"/>
                <a:gd name="T114" fmla="*/ 396 w 608"/>
                <a:gd name="T115" fmla="*/ 763 h 783"/>
                <a:gd name="T116" fmla="*/ 279 w 608"/>
                <a:gd name="T117" fmla="*/ 721 h 783"/>
                <a:gd name="T118" fmla="*/ 216 w 608"/>
                <a:gd name="T119" fmla="*/ 685 h 783"/>
                <a:gd name="T120" fmla="*/ 195 w 608"/>
                <a:gd name="T121" fmla="*/ 706 h 783"/>
                <a:gd name="T122" fmla="*/ 183 w 608"/>
                <a:gd name="T123" fmla="*/ 76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8" h="783">
                  <a:moveTo>
                    <a:pt x="165" y="679"/>
                  </a:moveTo>
                  <a:cubicBezTo>
                    <a:pt x="162" y="663"/>
                    <a:pt x="161" y="646"/>
                    <a:pt x="147" y="637"/>
                  </a:cubicBezTo>
                  <a:cubicBezTo>
                    <a:pt x="146" y="640"/>
                    <a:pt x="141" y="646"/>
                    <a:pt x="144" y="646"/>
                  </a:cubicBezTo>
                  <a:cubicBezTo>
                    <a:pt x="148" y="646"/>
                    <a:pt x="150" y="641"/>
                    <a:pt x="150" y="637"/>
                  </a:cubicBezTo>
                  <a:cubicBezTo>
                    <a:pt x="150" y="633"/>
                    <a:pt x="146" y="631"/>
                    <a:pt x="144" y="628"/>
                  </a:cubicBezTo>
                  <a:cubicBezTo>
                    <a:pt x="128" y="633"/>
                    <a:pt x="137" y="639"/>
                    <a:pt x="147" y="646"/>
                  </a:cubicBezTo>
                  <a:cubicBezTo>
                    <a:pt x="143" y="626"/>
                    <a:pt x="139" y="626"/>
                    <a:pt x="120" y="631"/>
                  </a:cubicBezTo>
                  <a:cubicBezTo>
                    <a:pt x="127" y="652"/>
                    <a:pt x="149" y="634"/>
                    <a:pt x="123" y="625"/>
                  </a:cubicBezTo>
                  <a:cubicBezTo>
                    <a:pt x="119" y="627"/>
                    <a:pt x="113" y="627"/>
                    <a:pt x="111" y="631"/>
                  </a:cubicBezTo>
                  <a:cubicBezTo>
                    <a:pt x="109" y="636"/>
                    <a:pt x="110" y="643"/>
                    <a:pt x="114" y="646"/>
                  </a:cubicBezTo>
                  <a:cubicBezTo>
                    <a:pt x="117" y="648"/>
                    <a:pt x="118" y="640"/>
                    <a:pt x="120" y="637"/>
                  </a:cubicBezTo>
                  <a:cubicBezTo>
                    <a:pt x="95" y="629"/>
                    <a:pt x="129" y="644"/>
                    <a:pt x="135" y="646"/>
                  </a:cubicBezTo>
                  <a:cubicBezTo>
                    <a:pt x="153" y="640"/>
                    <a:pt x="146" y="633"/>
                    <a:pt x="129" y="637"/>
                  </a:cubicBezTo>
                  <a:cubicBezTo>
                    <a:pt x="148" y="650"/>
                    <a:pt x="132" y="634"/>
                    <a:pt x="129" y="625"/>
                  </a:cubicBezTo>
                  <a:cubicBezTo>
                    <a:pt x="138" y="598"/>
                    <a:pt x="133" y="580"/>
                    <a:pt x="105" y="571"/>
                  </a:cubicBezTo>
                  <a:cubicBezTo>
                    <a:pt x="99" y="588"/>
                    <a:pt x="102" y="590"/>
                    <a:pt x="120" y="586"/>
                  </a:cubicBezTo>
                  <a:cubicBezTo>
                    <a:pt x="108" y="578"/>
                    <a:pt x="113" y="570"/>
                    <a:pt x="99" y="565"/>
                  </a:cubicBezTo>
                  <a:cubicBezTo>
                    <a:pt x="92" y="586"/>
                    <a:pt x="89" y="578"/>
                    <a:pt x="99" y="592"/>
                  </a:cubicBezTo>
                  <a:cubicBezTo>
                    <a:pt x="122" y="585"/>
                    <a:pt x="132" y="583"/>
                    <a:pt x="105" y="574"/>
                  </a:cubicBezTo>
                  <a:cubicBezTo>
                    <a:pt x="100" y="560"/>
                    <a:pt x="103" y="550"/>
                    <a:pt x="90" y="541"/>
                  </a:cubicBezTo>
                  <a:cubicBezTo>
                    <a:pt x="86" y="528"/>
                    <a:pt x="93" y="511"/>
                    <a:pt x="75" y="517"/>
                  </a:cubicBezTo>
                  <a:cubicBezTo>
                    <a:pt x="82" y="539"/>
                    <a:pt x="87" y="524"/>
                    <a:pt x="84" y="508"/>
                  </a:cubicBezTo>
                  <a:cubicBezTo>
                    <a:pt x="67" y="514"/>
                    <a:pt x="74" y="538"/>
                    <a:pt x="81" y="517"/>
                  </a:cubicBezTo>
                  <a:cubicBezTo>
                    <a:pt x="77" y="502"/>
                    <a:pt x="85" y="499"/>
                    <a:pt x="72" y="490"/>
                  </a:cubicBezTo>
                  <a:cubicBezTo>
                    <a:pt x="70" y="487"/>
                    <a:pt x="69" y="482"/>
                    <a:pt x="66" y="481"/>
                  </a:cubicBezTo>
                  <a:cubicBezTo>
                    <a:pt x="53" y="477"/>
                    <a:pt x="45" y="494"/>
                    <a:pt x="57" y="475"/>
                  </a:cubicBezTo>
                  <a:cubicBezTo>
                    <a:pt x="45" y="467"/>
                    <a:pt x="47" y="472"/>
                    <a:pt x="51" y="460"/>
                  </a:cubicBezTo>
                  <a:cubicBezTo>
                    <a:pt x="50" y="454"/>
                    <a:pt x="52" y="447"/>
                    <a:pt x="48" y="442"/>
                  </a:cubicBezTo>
                  <a:cubicBezTo>
                    <a:pt x="46" y="440"/>
                    <a:pt x="40" y="442"/>
                    <a:pt x="39" y="445"/>
                  </a:cubicBezTo>
                  <a:cubicBezTo>
                    <a:pt x="38" y="448"/>
                    <a:pt x="43" y="451"/>
                    <a:pt x="45" y="454"/>
                  </a:cubicBezTo>
                  <a:cubicBezTo>
                    <a:pt x="47" y="450"/>
                    <a:pt x="59" y="438"/>
                    <a:pt x="48" y="433"/>
                  </a:cubicBezTo>
                  <a:cubicBezTo>
                    <a:pt x="45" y="432"/>
                    <a:pt x="43" y="440"/>
                    <a:pt x="45" y="442"/>
                  </a:cubicBezTo>
                  <a:cubicBezTo>
                    <a:pt x="47" y="444"/>
                    <a:pt x="51" y="440"/>
                    <a:pt x="54" y="439"/>
                  </a:cubicBezTo>
                  <a:cubicBezTo>
                    <a:pt x="51" y="438"/>
                    <a:pt x="45" y="433"/>
                    <a:pt x="45" y="436"/>
                  </a:cubicBezTo>
                  <a:cubicBezTo>
                    <a:pt x="45" y="440"/>
                    <a:pt x="50" y="443"/>
                    <a:pt x="54" y="442"/>
                  </a:cubicBezTo>
                  <a:cubicBezTo>
                    <a:pt x="58" y="441"/>
                    <a:pt x="58" y="436"/>
                    <a:pt x="60" y="433"/>
                  </a:cubicBezTo>
                  <a:cubicBezTo>
                    <a:pt x="55" y="418"/>
                    <a:pt x="39" y="421"/>
                    <a:pt x="57" y="433"/>
                  </a:cubicBezTo>
                  <a:cubicBezTo>
                    <a:pt x="53" y="421"/>
                    <a:pt x="33" y="410"/>
                    <a:pt x="48" y="433"/>
                  </a:cubicBezTo>
                  <a:cubicBezTo>
                    <a:pt x="50" y="436"/>
                    <a:pt x="54" y="435"/>
                    <a:pt x="57" y="436"/>
                  </a:cubicBezTo>
                  <a:cubicBezTo>
                    <a:pt x="71" y="414"/>
                    <a:pt x="61" y="437"/>
                    <a:pt x="54" y="424"/>
                  </a:cubicBezTo>
                  <a:cubicBezTo>
                    <a:pt x="51" y="418"/>
                    <a:pt x="55" y="409"/>
                    <a:pt x="51" y="403"/>
                  </a:cubicBezTo>
                  <a:cubicBezTo>
                    <a:pt x="47" y="398"/>
                    <a:pt x="33" y="397"/>
                    <a:pt x="33" y="397"/>
                  </a:cubicBezTo>
                  <a:cubicBezTo>
                    <a:pt x="26" y="376"/>
                    <a:pt x="32" y="383"/>
                    <a:pt x="18" y="373"/>
                  </a:cubicBezTo>
                  <a:cubicBezTo>
                    <a:pt x="0" y="400"/>
                    <a:pt x="35" y="370"/>
                    <a:pt x="30" y="367"/>
                  </a:cubicBezTo>
                  <a:cubicBezTo>
                    <a:pt x="27" y="365"/>
                    <a:pt x="22" y="369"/>
                    <a:pt x="18" y="370"/>
                  </a:cubicBezTo>
                  <a:cubicBezTo>
                    <a:pt x="21" y="371"/>
                    <a:pt x="25" y="375"/>
                    <a:pt x="27" y="373"/>
                  </a:cubicBezTo>
                  <a:cubicBezTo>
                    <a:pt x="29" y="371"/>
                    <a:pt x="27" y="363"/>
                    <a:pt x="24" y="364"/>
                  </a:cubicBezTo>
                  <a:cubicBezTo>
                    <a:pt x="20" y="365"/>
                    <a:pt x="20" y="372"/>
                    <a:pt x="18" y="376"/>
                  </a:cubicBezTo>
                  <a:cubicBezTo>
                    <a:pt x="24" y="408"/>
                    <a:pt x="34" y="390"/>
                    <a:pt x="30" y="373"/>
                  </a:cubicBezTo>
                  <a:cubicBezTo>
                    <a:pt x="23" y="393"/>
                    <a:pt x="47" y="383"/>
                    <a:pt x="27" y="376"/>
                  </a:cubicBezTo>
                  <a:cubicBezTo>
                    <a:pt x="25" y="347"/>
                    <a:pt x="28" y="322"/>
                    <a:pt x="12" y="298"/>
                  </a:cubicBezTo>
                  <a:cubicBezTo>
                    <a:pt x="1" y="314"/>
                    <a:pt x="15" y="310"/>
                    <a:pt x="27" y="307"/>
                  </a:cubicBezTo>
                  <a:cubicBezTo>
                    <a:pt x="33" y="289"/>
                    <a:pt x="11" y="294"/>
                    <a:pt x="30" y="307"/>
                  </a:cubicBezTo>
                  <a:cubicBezTo>
                    <a:pt x="46" y="283"/>
                    <a:pt x="9" y="298"/>
                    <a:pt x="24" y="316"/>
                  </a:cubicBezTo>
                  <a:cubicBezTo>
                    <a:pt x="27" y="319"/>
                    <a:pt x="32" y="318"/>
                    <a:pt x="36" y="319"/>
                  </a:cubicBezTo>
                  <a:cubicBezTo>
                    <a:pt x="39" y="318"/>
                    <a:pt x="45" y="319"/>
                    <a:pt x="45" y="316"/>
                  </a:cubicBezTo>
                  <a:cubicBezTo>
                    <a:pt x="45" y="313"/>
                    <a:pt x="39" y="311"/>
                    <a:pt x="36" y="313"/>
                  </a:cubicBezTo>
                  <a:cubicBezTo>
                    <a:pt x="33" y="315"/>
                    <a:pt x="34" y="321"/>
                    <a:pt x="33" y="325"/>
                  </a:cubicBezTo>
                  <a:cubicBezTo>
                    <a:pt x="39" y="347"/>
                    <a:pt x="51" y="332"/>
                    <a:pt x="39" y="349"/>
                  </a:cubicBezTo>
                  <a:cubicBezTo>
                    <a:pt x="42" y="406"/>
                    <a:pt x="31" y="400"/>
                    <a:pt x="63" y="421"/>
                  </a:cubicBezTo>
                  <a:cubicBezTo>
                    <a:pt x="66" y="416"/>
                    <a:pt x="72" y="409"/>
                    <a:pt x="72" y="403"/>
                  </a:cubicBezTo>
                  <a:cubicBezTo>
                    <a:pt x="72" y="387"/>
                    <a:pt x="63" y="365"/>
                    <a:pt x="75" y="400"/>
                  </a:cubicBezTo>
                  <a:cubicBezTo>
                    <a:pt x="86" y="396"/>
                    <a:pt x="93" y="390"/>
                    <a:pt x="78" y="385"/>
                  </a:cubicBezTo>
                  <a:cubicBezTo>
                    <a:pt x="67" y="392"/>
                    <a:pt x="64" y="406"/>
                    <a:pt x="81" y="400"/>
                  </a:cubicBezTo>
                  <a:cubicBezTo>
                    <a:pt x="89" y="376"/>
                    <a:pt x="69" y="393"/>
                    <a:pt x="66" y="406"/>
                  </a:cubicBezTo>
                  <a:cubicBezTo>
                    <a:pt x="67" y="424"/>
                    <a:pt x="65" y="442"/>
                    <a:pt x="69" y="460"/>
                  </a:cubicBezTo>
                  <a:cubicBezTo>
                    <a:pt x="70" y="464"/>
                    <a:pt x="80" y="458"/>
                    <a:pt x="81" y="454"/>
                  </a:cubicBezTo>
                  <a:cubicBezTo>
                    <a:pt x="64" y="442"/>
                    <a:pt x="61" y="460"/>
                    <a:pt x="78" y="454"/>
                  </a:cubicBezTo>
                  <a:cubicBezTo>
                    <a:pt x="77" y="449"/>
                    <a:pt x="76" y="444"/>
                    <a:pt x="75" y="439"/>
                  </a:cubicBezTo>
                  <a:cubicBezTo>
                    <a:pt x="74" y="436"/>
                    <a:pt x="81" y="431"/>
                    <a:pt x="78" y="430"/>
                  </a:cubicBezTo>
                  <a:cubicBezTo>
                    <a:pt x="75" y="428"/>
                    <a:pt x="72" y="434"/>
                    <a:pt x="69" y="436"/>
                  </a:cubicBezTo>
                  <a:cubicBezTo>
                    <a:pt x="66" y="459"/>
                    <a:pt x="62" y="487"/>
                    <a:pt x="84" y="502"/>
                  </a:cubicBezTo>
                  <a:cubicBezTo>
                    <a:pt x="86" y="505"/>
                    <a:pt x="86" y="511"/>
                    <a:pt x="90" y="511"/>
                  </a:cubicBezTo>
                  <a:cubicBezTo>
                    <a:pt x="93" y="511"/>
                    <a:pt x="87" y="505"/>
                    <a:pt x="87" y="502"/>
                  </a:cubicBezTo>
                  <a:cubicBezTo>
                    <a:pt x="88" y="496"/>
                    <a:pt x="93" y="484"/>
                    <a:pt x="93" y="484"/>
                  </a:cubicBezTo>
                  <a:cubicBezTo>
                    <a:pt x="92" y="479"/>
                    <a:pt x="93" y="473"/>
                    <a:pt x="90" y="469"/>
                  </a:cubicBezTo>
                  <a:cubicBezTo>
                    <a:pt x="88" y="466"/>
                    <a:pt x="82" y="460"/>
                    <a:pt x="81" y="463"/>
                  </a:cubicBezTo>
                  <a:cubicBezTo>
                    <a:pt x="79" y="472"/>
                    <a:pt x="90" y="490"/>
                    <a:pt x="90" y="490"/>
                  </a:cubicBezTo>
                  <a:cubicBezTo>
                    <a:pt x="91" y="496"/>
                    <a:pt x="90" y="515"/>
                    <a:pt x="99" y="520"/>
                  </a:cubicBezTo>
                  <a:cubicBezTo>
                    <a:pt x="107" y="525"/>
                    <a:pt x="126" y="529"/>
                    <a:pt x="126" y="529"/>
                  </a:cubicBezTo>
                  <a:cubicBezTo>
                    <a:pt x="136" y="514"/>
                    <a:pt x="126" y="512"/>
                    <a:pt x="114" y="520"/>
                  </a:cubicBezTo>
                  <a:cubicBezTo>
                    <a:pt x="121" y="548"/>
                    <a:pt x="137" y="522"/>
                    <a:pt x="114" y="514"/>
                  </a:cubicBezTo>
                  <a:cubicBezTo>
                    <a:pt x="104" y="529"/>
                    <a:pt x="114" y="537"/>
                    <a:pt x="120" y="520"/>
                  </a:cubicBezTo>
                  <a:cubicBezTo>
                    <a:pt x="108" y="511"/>
                    <a:pt x="99" y="506"/>
                    <a:pt x="93" y="523"/>
                  </a:cubicBezTo>
                  <a:cubicBezTo>
                    <a:pt x="104" y="527"/>
                    <a:pt x="113" y="529"/>
                    <a:pt x="108" y="514"/>
                  </a:cubicBezTo>
                  <a:cubicBezTo>
                    <a:pt x="105" y="516"/>
                    <a:pt x="100" y="517"/>
                    <a:pt x="99" y="520"/>
                  </a:cubicBezTo>
                  <a:cubicBezTo>
                    <a:pt x="95" y="536"/>
                    <a:pt x="111" y="572"/>
                    <a:pt x="126" y="577"/>
                  </a:cubicBezTo>
                  <a:cubicBezTo>
                    <a:pt x="129" y="576"/>
                    <a:pt x="135" y="574"/>
                    <a:pt x="135" y="574"/>
                  </a:cubicBezTo>
                  <a:cubicBezTo>
                    <a:pt x="135" y="574"/>
                    <a:pt x="141" y="603"/>
                    <a:pt x="150" y="577"/>
                  </a:cubicBezTo>
                  <a:cubicBezTo>
                    <a:pt x="152" y="570"/>
                    <a:pt x="148" y="563"/>
                    <a:pt x="147" y="556"/>
                  </a:cubicBezTo>
                  <a:cubicBezTo>
                    <a:pt x="130" y="560"/>
                    <a:pt x="131" y="564"/>
                    <a:pt x="135" y="580"/>
                  </a:cubicBezTo>
                  <a:cubicBezTo>
                    <a:pt x="170" y="574"/>
                    <a:pt x="155" y="567"/>
                    <a:pt x="135" y="571"/>
                  </a:cubicBezTo>
                  <a:cubicBezTo>
                    <a:pt x="130" y="586"/>
                    <a:pt x="139" y="584"/>
                    <a:pt x="150" y="580"/>
                  </a:cubicBezTo>
                  <a:cubicBezTo>
                    <a:pt x="135" y="575"/>
                    <a:pt x="138" y="584"/>
                    <a:pt x="141" y="595"/>
                  </a:cubicBezTo>
                  <a:cubicBezTo>
                    <a:pt x="146" y="614"/>
                    <a:pt x="155" y="618"/>
                    <a:pt x="168" y="631"/>
                  </a:cubicBezTo>
                  <a:cubicBezTo>
                    <a:pt x="166" y="637"/>
                    <a:pt x="164" y="643"/>
                    <a:pt x="162" y="649"/>
                  </a:cubicBezTo>
                  <a:cubicBezTo>
                    <a:pt x="161" y="652"/>
                    <a:pt x="159" y="658"/>
                    <a:pt x="159" y="658"/>
                  </a:cubicBezTo>
                  <a:cubicBezTo>
                    <a:pt x="164" y="673"/>
                    <a:pt x="169" y="672"/>
                    <a:pt x="180" y="661"/>
                  </a:cubicBezTo>
                  <a:cubicBezTo>
                    <a:pt x="179" y="657"/>
                    <a:pt x="178" y="653"/>
                    <a:pt x="177" y="649"/>
                  </a:cubicBezTo>
                  <a:cubicBezTo>
                    <a:pt x="168" y="620"/>
                    <a:pt x="170" y="634"/>
                    <a:pt x="189" y="640"/>
                  </a:cubicBezTo>
                  <a:cubicBezTo>
                    <a:pt x="184" y="656"/>
                    <a:pt x="184" y="652"/>
                    <a:pt x="198" y="631"/>
                  </a:cubicBezTo>
                  <a:cubicBezTo>
                    <a:pt x="200" y="628"/>
                    <a:pt x="203" y="625"/>
                    <a:pt x="204" y="622"/>
                  </a:cubicBezTo>
                  <a:cubicBezTo>
                    <a:pt x="205" y="619"/>
                    <a:pt x="206" y="616"/>
                    <a:pt x="207" y="613"/>
                  </a:cubicBezTo>
                  <a:cubicBezTo>
                    <a:pt x="208" y="606"/>
                    <a:pt x="206" y="598"/>
                    <a:pt x="210" y="592"/>
                  </a:cubicBezTo>
                  <a:cubicBezTo>
                    <a:pt x="212" y="589"/>
                    <a:pt x="222" y="595"/>
                    <a:pt x="219" y="595"/>
                  </a:cubicBezTo>
                  <a:cubicBezTo>
                    <a:pt x="215" y="595"/>
                    <a:pt x="211" y="593"/>
                    <a:pt x="207" y="592"/>
                  </a:cubicBezTo>
                  <a:cubicBezTo>
                    <a:pt x="233" y="609"/>
                    <a:pt x="214" y="568"/>
                    <a:pt x="201" y="559"/>
                  </a:cubicBezTo>
                  <a:cubicBezTo>
                    <a:pt x="200" y="564"/>
                    <a:pt x="198" y="569"/>
                    <a:pt x="198" y="574"/>
                  </a:cubicBezTo>
                  <a:cubicBezTo>
                    <a:pt x="198" y="577"/>
                    <a:pt x="203" y="568"/>
                    <a:pt x="201" y="565"/>
                  </a:cubicBezTo>
                  <a:cubicBezTo>
                    <a:pt x="199" y="562"/>
                    <a:pt x="193" y="563"/>
                    <a:pt x="189" y="562"/>
                  </a:cubicBezTo>
                  <a:cubicBezTo>
                    <a:pt x="187" y="556"/>
                    <a:pt x="185" y="538"/>
                    <a:pt x="183" y="544"/>
                  </a:cubicBezTo>
                  <a:cubicBezTo>
                    <a:pt x="182" y="547"/>
                    <a:pt x="177" y="552"/>
                    <a:pt x="180" y="553"/>
                  </a:cubicBezTo>
                  <a:cubicBezTo>
                    <a:pt x="184" y="554"/>
                    <a:pt x="188" y="549"/>
                    <a:pt x="192" y="547"/>
                  </a:cubicBezTo>
                  <a:cubicBezTo>
                    <a:pt x="191" y="543"/>
                    <a:pt x="193" y="537"/>
                    <a:pt x="189" y="535"/>
                  </a:cubicBezTo>
                  <a:cubicBezTo>
                    <a:pt x="171" y="526"/>
                    <a:pt x="168" y="544"/>
                    <a:pt x="186" y="550"/>
                  </a:cubicBezTo>
                  <a:cubicBezTo>
                    <a:pt x="190" y="535"/>
                    <a:pt x="196" y="532"/>
                    <a:pt x="183" y="523"/>
                  </a:cubicBezTo>
                  <a:cubicBezTo>
                    <a:pt x="173" y="492"/>
                    <a:pt x="175" y="441"/>
                    <a:pt x="174" y="412"/>
                  </a:cubicBezTo>
                  <a:cubicBezTo>
                    <a:pt x="169" y="428"/>
                    <a:pt x="182" y="435"/>
                    <a:pt x="165" y="424"/>
                  </a:cubicBezTo>
                  <a:cubicBezTo>
                    <a:pt x="168" y="439"/>
                    <a:pt x="181" y="454"/>
                    <a:pt x="174" y="433"/>
                  </a:cubicBezTo>
                  <a:cubicBezTo>
                    <a:pt x="150" y="439"/>
                    <a:pt x="161" y="449"/>
                    <a:pt x="177" y="454"/>
                  </a:cubicBezTo>
                  <a:cubicBezTo>
                    <a:pt x="186" y="436"/>
                    <a:pt x="178" y="438"/>
                    <a:pt x="162" y="433"/>
                  </a:cubicBezTo>
                  <a:cubicBezTo>
                    <a:pt x="164" y="441"/>
                    <a:pt x="163" y="450"/>
                    <a:pt x="168" y="457"/>
                  </a:cubicBezTo>
                  <a:cubicBezTo>
                    <a:pt x="170" y="460"/>
                    <a:pt x="174" y="452"/>
                    <a:pt x="177" y="454"/>
                  </a:cubicBezTo>
                  <a:cubicBezTo>
                    <a:pt x="180" y="456"/>
                    <a:pt x="179" y="462"/>
                    <a:pt x="180" y="466"/>
                  </a:cubicBezTo>
                  <a:cubicBezTo>
                    <a:pt x="182" y="489"/>
                    <a:pt x="181" y="497"/>
                    <a:pt x="192" y="514"/>
                  </a:cubicBezTo>
                  <a:cubicBezTo>
                    <a:pt x="195" y="532"/>
                    <a:pt x="198" y="547"/>
                    <a:pt x="216" y="553"/>
                  </a:cubicBezTo>
                  <a:cubicBezTo>
                    <a:pt x="219" y="564"/>
                    <a:pt x="226" y="577"/>
                    <a:pt x="234" y="559"/>
                  </a:cubicBezTo>
                  <a:cubicBezTo>
                    <a:pt x="242" y="541"/>
                    <a:pt x="247" y="521"/>
                    <a:pt x="252" y="502"/>
                  </a:cubicBezTo>
                  <a:cubicBezTo>
                    <a:pt x="249" y="454"/>
                    <a:pt x="256" y="449"/>
                    <a:pt x="216" y="439"/>
                  </a:cubicBezTo>
                  <a:cubicBezTo>
                    <a:pt x="220" y="456"/>
                    <a:pt x="233" y="461"/>
                    <a:pt x="243" y="445"/>
                  </a:cubicBezTo>
                  <a:cubicBezTo>
                    <a:pt x="227" y="435"/>
                    <a:pt x="224" y="441"/>
                    <a:pt x="216" y="421"/>
                  </a:cubicBezTo>
                  <a:cubicBezTo>
                    <a:pt x="216" y="421"/>
                    <a:pt x="215" y="409"/>
                    <a:pt x="213" y="403"/>
                  </a:cubicBezTo>
                  <a:cubicBezTo>
                    <a:pt x="209" y="392"/>
                    <a:pt x="199" y="388"/>
                    <a:pt x="189" y="385"/>
                  </a:cubicBezTo>
                  <a:cubicBezTo>
                    <a:pt x="188" y="379"/>
                    <a:pt x="190" y="371"/>
                    <a:pt x="186" y="367"/>
                  </a:cubicBezTo>
                  <a:cubicBezTo>
                    <a:pt x="183" y="364"/>
                    <a:pt x="178" y="370"/>
                    <a:pt x="177" y="373"/>
                  </a:cubicBezTo>
                  <a:cubicBezTo>
                    <a:pt x="173" y="385"/>
                    <a:pt x="187" y="394"/>
                    <a:pt x="195" y="397"/>
                  </a:cubicBezTo>
                  <a:cubicBezTo>
                    <a:pt x="197" y="394"/>
                    <a:pt x="202" y="392"/>
                    <a:pt x="201" y="388"/>
                  </a:cubicBezTo>
                  <a:cubicBezTo>
                    <a:pt x="198" y="373"/>
                    <a:pt x="171" y="396"/>
                    <a:pt x="195" y="388"/>
                  </a:cubicBezTo>
                  <a:cubicBezTo>
                    <a:pt x="196" y="380"/>
                    <a:pt x="196" y="372"/>
                    <a:pt x="198" y="364"/>
                  </a:cubicBezTo>
                  <a:cubicBezTo>
                    <a:pt x="199" y="358"/>
                    <a:pt x="204" y="346"/>
                    <a:pt x="204" y="346"/>
                  </a:cubicBezTo>
                  <a:cubicBezTo>
                    <a:pt x="203" y="337"/>
                    <a:pt x="209" y="324"/>
                    <a:pt x="201" y="319"/>
                  </a:cubicBezTo>
                  <a:cubicBezTo>
                    <a:pt x="192" y="314"/>
                    <a:pt x="171" y="325"/>
                    <a:pt x="171" y="325"/>
                  </a:cubicBezTo>
                  <a:cubicBezTo>
                    <a:pt x="175" y="346"/>
                    <a:pt x="178" y="345"/>
                    <a:pt x="198" y="337"/>
                  </a:cubicBezTo>
                  <a:cubicBezTo>
                    <a:pt x="204" y="319"/>
                    <a:pt x="193" y="316"/>
                    <a:pt x="183" y="331"/>
                  </a:cubicBezTo>
                  <a:cubicBezTo>
                    <a:pt x="211" y="345"/>
                    <a:pt x="183" y="332"/>
                    <a:pt x="177" y="328"/>
                  </a:cubicBezTo>
                  <a:cubicBezTo>
                    <a:pt x="173" y="322"/>
                    <a:pt x="167" y="317"/>
                    <a:pt x="165" y="310"/>
                  </a:cubicBezTo>
                  <a:cubicBezTo>
                    <a:pt x="163" y="304"/>
                    <a:pt x="159" y="292"/>
                    <a:pt x="159" y="292"/>
                  </a:cubicBezTo>
                  <a:cubicBezTo>
                    <a:pt x="164" y="274"/>
                    <a:pt x="161" y="284"/>
                    <a:pt x="168" y="262"/>
                  </a:cubicBezTo>
                  <a:cubicBezTo>
                    <a:pt x="169" y="259"/>
                    <a:pt x="171" y="253"/>
                    <a:pt x="171" y="253"/>
                  </a:cubicBezTo>
                  <a:cubicBezTo>
                    <a:pt x="151" y="240"/>
                    <a:pt x="165" y="259"/>
                    <a:pt x="174" y="262"/>
                  </a:cubicBezTo>
                  <a:cubicBezTo>
                    <a:pt x="189" y="252"/>
                    <a:pt x="197" y="234"/>
                    <a:pt x="174" y="226"/>
                  </a:cubicBezTo>
                  <a:cubicBezTo>
                    <a:pt x="166" y="228"/>
                    <a:pt x="154" y="225"/>
                    <a:pt x="150" y="232"/>
                  </a:cubicBezTo>
                  <a:cubicBezTo>
                    <a:pt x="140" y="249"/>
                    <a:pt x="160" y="253"/>
                    <a:pt x="168" y="256"/>
                  </a:cubicBezTo>
                  <a:cubicBezTo>
                    <a:pt x="173" y="242"/>
                    <a:pt x="159" y="231"/>
                    <a:pt x="165" y="250"/>
                  </a:cubicBezTo>
                  <a:cubicBezTo>
                    <a:pt x="167" y="247"/>
                    <a:pt x="172" y="244"/>
                    <a:pt x="171" y="241"/>
                  </a:cubicBezTo>
                  <a:cubicBezTo>
                    <a:pt x="170" y="238"/>
                    <a:pt x="164" y="241"/>
                    <a:pt x="162" y="238"/>
                  </a:cubicBezTo>
                  <a:cubicBezTo>
                    <a:pt x="150" y="222"/>
                    <a:pt x="147" y="179"/>
                    <a:pt x="126" y="172"/>
                  </a:cubicBezTo>
                  <a:cubicBezTo>
                    <a:pt x="121" y="156"/>
                    <a:pt x="123" y="147"/>
                    <a:pt x="108" y="142"/>
                  </a:cubicBezTo>
                  <a:cubicBezTo>
                    <a:pt x="98" y="157"/>
                    <a:pt x="93" y="170"/>
                    <a:pt x="114" y="175"/>
                  </a:cubicBezTo>
                  <a:cubicBezTo>
                    <a:pt x="128" y="154"/>
                    <a:pt x="133" y="159"/>
                    <a:pt x="117" y="154"/>
                  </a:cubicBezTo>
                  <a:cubicBezTo>
                    <a:pt x="104" y="167"/>
                    <a:pt x="107" y="177"/>
                    <a:pt x="126" y="172"/>
                  </a:cubicBezTo>
                  <a:cubicBezTo>
                    <a:pt x="104" y="157"/>
                    <a:pt x="121" y="184"/>
                    <a:pt x="129" y="190"/>
                  </a:cubicBezTo>
                  <a:cubicBezTo>
                    <a:pt x="168" y="179"/>
                    <a:pt x="155" y="171"/>
                    <a:pt x="123" y="175"/>
                  </a:cubicBezTo>
                  <a:cubicBezTo>
                    <a:pt x="118" y="189"/>
                    <a:pt x="120" y="194"/>
                    <a:pt x="132" y="202"/>
                  </a:cubicBezTo>
                  <a:cubicBezTo>
                    <a:pt x="136" y="214"/>
                    <a:pt x="138" y="219"/>
                    <a:pt x="150" y="223"/>
                  </a:cubicBezTo>
                  <a:cubicBezTo>
                    <a:pt x="153" y="233"/>
                    <a:pt x="159" y="240"/>
                    <a:pt x="162" y="250"/>
                  </a:cubicBezTo>
                  <a:cubicBezTo>
                    <a:pt x="163" y="257"/>
                    <a:pt x="163" y="264"/>
                    <a:pt x="165" y="271"/>
                  </a:cubicBezTo>
                  <a:cubicBezTo>
                    <a:pt x="166" y="274"/>
                    <a:pt x="170" y="276"/>
                    <a:pt x="171" y="280"/>
                  </a:cubicBezTo>
                  <a:cubicBezTo>
                    <a:pt x="173" y="293"/>
                    <a:pt x="170" y="306"/>
                    <a:pt x="174" y="319"/>
                  </a:cubicBezTo>
                  <a:cubicBezTo>
                    <a:pt x="175" y="322"/>
                    <a:pt x="180" y="321"/>
                    <a:pt x="183" y="322"/>
                  </a:cubicBezTo>
                  <a:cubicBezTo>
                    <a:pt x="187" y="328"/>
                    <a:pt x="191" y="334"/>
                    <a:pt x="195" y="340"/>
                  </a:cubicBezTo>
                  <a:cubicBezTo>
                    <a:pt x="197" y="343"/>
                    <a:pt x="201" y="349"/>
                    <a:pt x="201" y="349"/>
                  </a:cubicBezTo>
                  <a:cubicBezTo>
                    <a:pt x="205" y="366"/>
                    <a:pt x="206" y="388"/>
                    <a:pt x="210" y="403"/>
                  </a:cubicBezTo>
                  <a:cubicBezTo>
                    <a:pt x="212" y="410"/>
                    <a:pt x="222" y="421"/>
                    <a:pt x="222" y="421"/>
                  </a:cubicBezTo>
                  <a:cubicBezTo>
                    <a:pt x="237" y="416"/>
                    <a:pt x="230" y="421"/>
                    <a:pt x="237" y="400"/>
                  </a:cubicBezTo>
                  <a:cubicBezTo>
                    <a:pt x="239" y="394"/>
                    <a:pt x="243" y="382"/>
                    <a:pt x="243" y="382"/>
                  </a:cubicBezTo>
                  <a:cubicBezTo>
                    <a:pt x="240" y="364"/>
                    <a:pt x="234" y="346"/>
                    <a:pt x="240" y="328"/>
                  </a:cubicBezTo>
                  <a:cubicBezTo>
                    <a:pt x="238" y="316"/>
                    <a:pt x="236" y="304"/>
                    <a:pt x="234" y="292"/>
                  </a:cubicBezTo>
                  <a:cubicBezTo>
                    <a:pt x="233" y="289"/>
                    <a:pt x="222" y="287"/>
                    <a:pt x="225" y="289"/>
                  </a:cubicBezTo>
                  <a:cubicBezTo>
                    <a:pt x="228" y="291"/>
                    <a:pt x="234" y="295"/>
                    <a:pt x="234" y="295"/>
                  </a:cubicBezTo>
                  <a:cubicBezTo>
                    <a:pt x="239" y="272"/>
                    <a:pt x="248" y="253"/>
                    <a:pt x="252" y="229"/>
                  </a:cubicBezTo>
                  <a:cubicBezTo>
                    <a:pt x="247" y="192"/>
                    <a:pt x="248" y="216"/>
                    <a:pt x="222" y="199"/>
                  </a:cubicBezTo>
                  <a:cubicBezTo>
                    <a:pt x="228" y="218"/>
                    <a:pt x="234" y="195"/>
                    <a:pt x="240" y="214"/>
                  </a:cubicBezTo>
                  <a:cubicBezTo>
                    <a:pt x="246" y="212"/>
                    <a:pt x="267" y="208"/>
                    <a:pt x="246" y="193"/>
                  </a:cubicBezTo>
                  <a:cubicBezTo>
                    <a:pt x="241" y="189"/>
                    <a:pt x="234" y="195"/>
                    <a:pt x="228" y="196"/>
                  </a:cubicBezTo>
                  <a:cubicBezTo>
                    <a:pt x="239" y="212"/>
                    <a:pt x="243" y="200"/>
                    <a:pt x="246" y="187"/>
                  </a:cubicBezTo>
                  <a:cubicBezTo>
                    <a:pt x="243" y="166"/>
                    <a:pt x="240" y="162"/>
                    <a:pt x="234" y="145"/>
                  </a:cubicBezTo>
                  <a:cubicBezTo>
                    <a:pt x="241" y="105"/>
                    <a:pt x="233" y="147"/>
                    <a:pt x="237" y="160"/>
                  </a:cubicBezTo>
                  <a:cubicBezTo>
                    <a:pt x="237" y="161"/>
                    <a:pt x="283" y="224"/>
                    <a:pt x="249" y="202"/>
                  </a:cubicBezTo>
                  <a:cubicBezTo>
                    <a:pt x="246" y="211"/>
                    <a:pt x="252" y="229"/>
                    <a:pt x="252" y="229"/>
                  </a:cubicBezTo>
                  <a:cubicBezTo>
                    <a:pt x="248" y="244"/>
                    <a:pt x="247" y="253"/>
                    <a:pt x="261" y="262"/>
                  </a:cubicBezTo>
                  <a:cubicBezTo>
                    <a:pt x="258" y="272"/>
                    <a:pt x="246" y="289"/>
                    <a:pt x="246" y="289"/>
                  </a:cubicBezTo>
                  <a:cubicBezTo>
                    <a:pt x="263" y="295"/>
                    <a:pt x="250" y="301"/>
                    <a:pt x="240" y="304"/>
                  </a:cubicBezTo>
                  <a:cubicBezTo>
                    <a:pt x="243" y="295"/>
                    <a:pt x="245" y="274"/>
                    <a:pt x="231" y="295"/>
                  </a:cubicBezTo>
                  <a:cubicBezTo>
                    <a:pt x="235" y="307"/>
                    <a:pt x="239" y="312"/>
                    <a:pt x="249" y="319"/>
                  </a:cubicBezTo>
                  <a:cubicBezTo>
                    <a:pt x="237" y="337"/>
                    <a:pt x="236" y="357"/>
                    <a:pt x="249" y="376"/>
                  </a:cubicBezTo>
                  <a:cubicBezTo>
                    <a:pt x="244" y="390"/>
                    <a:pt x="233" y="389"/>
                    <a:pt x="243" y="403"/>
                  </a:cubicBezTo>
                  <a:cubicBezTo>
                    <a:pt x="223" y="410"/>
                    <a:pt x="238" y="418"/>
                    <a:pt x="252" y="409"/>
                  </a:cubicBezTo>
                  <a:cubicBezTo>
                    <a:pt x="265" y="413"/>
                    <a:pt x="263" y="423"/>
                    <a:pt x="249" y="418"/>
                  </a:cubicBezTo>
                  <a:cubicBezTo>
                    <a:pt x="214" y="422"/>
                    <a:pt x="218" y="427"/>
                    <a:pt x="243" y="433"/>
                  </a:cubicBezTo>
                  <a:cubicBezTo>
                    <a:pt x="243" y="433"/>
                    <a:pt x="249" y="435"/>
                    <a:pt x="252" y="436"/>
                  </a:cubicBezTo>
                  <a:cubicBezTo>
                    <a:pt x="266" y="457"/>
                    <a:pt x="241" y="479"/>
                    <a:pt x="234" y="499"/>
                  </a:cubicBezTo>
                  <a:cubicBezTo>
                    <a:pt x="235" y="504"/>
                    <a:pt x="232" y="512"/>
                    <a:pt x="237" y="514"/>
                  </a:cubicBezTo>
                  <a:cubicBezTo>
                    <a:pt x="251" y="520"/>
                    <a:pt x="279" y="499"/>
                    <a:pt x="279" y="499"/>
                  </a:cubicBezTo>
                  <a:cubicBezTo>
                    <a:pt x="282" y="489"/>
                    <a:pt x="285" y="479"/>
                    <a:pt x="288" y="469"/>
                  </a:cubicBezTo>
                  <a:lnTo>
                    <a:pt x="312" y="388"/>
                  </a:lnTo>
                  <a:cubicBezTo>
                    <a:pt x="312" y="388"/>
                    <a:pt x="321" y="361"/>
                    <a:pt x="321" y="361"/>
                  </a:cubicBezTo>
                  <a:cubicBezTo>
                    <a:pt x="323" y="355"/>
                    <a:pt x="327" y="343"/>
                    <a:pt x="327" y="343"/>
                  </a:cubicBezTo>
                  <a:cubicBezTo>
                    <a:pt x="326" y="338"/>
                    <a:pt x="328" y="332"/>
                    <a:pt x="324" y="328"/>
                  </a:cubicBezTo>
                  <a:cubicBezTo>
                    <a:pt x="322" y="326"/>
                    <a:pt x="316" y="328"/>
                    <a:pt x="315" y="331"/>
                  </a:cubicBezTo>
                  <a:cubicBezTo>
                    <a:pt x="314" y="334"/>
                    <a:pt x="316" y="338"/>
                    <a:pt x="318" y="340"/>
                  </a:cubicBezTo>
                  <a:cubicBezTo>
                    <a:pt x="320" y="342"/>
                    <a:pt x="324" y="342"/>
                    <a:pt x="327" y="343"/>
                  </a:cubicBezTo>
                  <a:cubicBezTo>
                    <a:pt x="333" y="326"/>
                    <a:pt x="330" y="324"/>
                    <a:pt x="312" y="331"/>
                  </a:cubicBezTo>
                  <a:cubicBezTo>
                    <a:pt x="308" y="343"/>
                    <a:pt x="309" y="354"/>
                    <a:pt x="324" y="349"/>
                  </a:cubicBezTo>
                  <a:cubicBezTo>
                    <a:pt x="333" y="335"/>
                    <a:pt x="323" y="309"/>
                    <a:pt x="330" y="331"/>
                  </a:cubicBezTo>
                  <a:cubicBezTo>
                    <a:pt x="346" y="315"/>
                    <a:pt x="348" y="323"/>
                    <a:pt x="354" y="298"/>
                  </a:cubicBezTo>
                  <a:cubicBezTo>
                    <a:pt x="352" y="266"/>
                    <a:pt x="360" y="232"/>
                    <a:pt x="348" y="202"/>
                  </a:cubicBezTo>
                  <a:cubicBezTo>
                    <a:pt x="347" y="199"/>
                    <a:pt x="342" y="206"/>
                    <a:pt x="339" y="208"/>
                  </a:cubicBezTo>
                  <a:cubicBezTo>
                    <a:pt x="333" y="225"/>
                    <a:pt x="345" y="223"/>
                    <a:pt x="357" y="217"/>
                  </a:cubicBezTo>
                  <a:cubicBezTo>
                    <a:pt x="364" y="197"/>
                    <a:pt x="357" y="199"/>
                    <a:pt x="336" y="202"/>
                  </a:cubicBezTo>
                  <a:cubicBezTo>
                    <a:pt x="337" y="207"/>
                    <a:pt x="335" y="214"/>
                    <a:pt x="339" y="217"/>
                  </a:cubicBezTo>
                  <a:cubicBezTo>
                    <a:pt x="342" y="220"/>
                    <a:pt x="349" y="218"/>
                    <a:pt x="351" y="214"/>
                  </a:cubicBezTo>
                  <a:cubicBezTo>
                    <a:pt x="353" y="211"/>
                    <a:pt x="347" y="208"/>
                    <a:pt x="345" y="205"/>
                  </a:cubicBezTo>
                  <a:cubicBezTo>
                    <a:pt x="326" y="211"/>
                    <a:pt x="345" y="219"/>
                    <a:pt x="351" y="202"/>
                  </a:cubicBezTo>
                  <a:cubicBezTo>
                    <a:pt x="347" y="186"/>
                    <a:pt x="349" y="178"/>
                    <a:pt x="321" y="196"/>
                  </a:cubicBezTo>
                  <a:cubicBezTo>
                    <a:pt x="309" y="203"/>
                    <a:pt x="342" y="213"/>
                    <a:pt x="345" y="214"/>
                  </a:cubicBezTo>
                  <a:cubicBezTo>
                    <a:pt x="342" y="215"/>
                    <a:pt x="337" y="214"/>
                    <a:pt x="336" y="217"/>
                  </a:cubicBezTo>
                  <a:cubicBezTo>
                    <a:pt x="334" y="225"/>
                    <a:pt x="339" y="233"/>
                    <a:pt x="339" y="241"/>
                  </a:cubicBezTo>
                  <a:cubicBezTo>
                    <a:pt x="339" y="258"/>
                    <a:pt x="335" y="273"/>
                    <a:pt x="330" y="289"/>
                  </a:cubicBezTo>
                  <a:cubicBezTo>
                    <a:pt x="335" y="305"/>
                    <a:pt x="336" y="315"/>
                    <a:pt x="351" y="325"/>
                  </a:cubicBezTo>
                  <a:cubicBezTo>
                    <a:pt x="359" y="317"/>
                    <a:pt x="372" y="298"/>
                    <a:pt x="372" y="298"/>
                  </a:cubicBezTo>
                  <a:cubicBezTo>
                    <a:pt x="377" y="274"/>
                    <a:pt x="385" y="246"/>
                    <a:pt x="402" y="229"/>
                  </a:cubicBezTo>
                  <a:cubicBezTo>
                    <a:pt x="378" y="213"/>
                    <a:pt x="383" y="251"/>
                    <a:pt x="405" y="244"/>
                  </a:cubicBezTo>
                  <a:cubicBezTo>
                    <a:pt x="410" y="229"/>
                    <a:pt x="401" y="231"/>
                    <a:pt x="390" y="235"/>
                  </a:cubicBezTo>
                  <a:cubicBezTo>
                    <a:pt x="406" y="245"/>
                    <a:pt x="401" y="233"/>
                    <a:pt x="405" y="220"/>
                  </a:cubicBezTo>
                  <a:cubicBezTo>
                    <a:pt x="393" y="216"/>
                    <a:pt x="375" y="222"/>
                    <a:pt x="402" y="229"/>
                  </a:cubicBezTo>
                  <a:cubicBezTo>
                    <a:pt x="413" y="225"/>
                    <a:pt x="416" y="218"/>
                    <a:pt x="426" y="211"/>
                  </a:cubicBezTo>
                  <a:cubicBezTo>
                    <a:pt x="430" y="200"/>
                    <a:pt x="440" y="187"/>
                    <a:pt x="450" y="181"/>
                  </a:cubicBezTo>
                  <a:cubicBezTo>
                    <a:pt x="458" y="156"/>
                    <a:pt x="459" y="159"/>
                    <a:pt x="453" y="130"/>
                  </a:cubicBezTo>
                  <a:cubicBezTo>
                    <a:pt x="453" y="130"/>
                    <a:pt x="447" y="136"/>
                    <a:pt x="444" y="139"/>
                  </a:cubicBezTo>
                  <a:cubicBezTo>
                    <a:pt x="460" y="149"/>
                    <a:pt x="463" y="145"/>
                    <a:pt x="459" y="127"/>
                  </a:cubicBezTo>
                  <a:cubicBezTo>
                    <a:pt x="454" y="128"/>
                    <a:pt x="446" y="125"/>
                    <a:pt x="444" y="130"/>
                  </a:cubicBezTo>
                  <a:cubicBezTo>
                    <a:pt x="443" y="134"/>
                    <a:pt x="452" y="137"/>
                    <a:pt x="456" y="136"/>
                  </a:cubicBezTo>
                  <a:cubicBezTo>
                    <a:pt x="460" y="135"/>
                    <a:pt x="465" y="128"/>
                    <a:pt x="462" y="127"/>
                  </a:cubicBezTo>
                  <a:cubicBezTo>
                    <a:pt x="453" y="125"/>
                    <a:pt x="444" y="129"/>
                    <a:pt x="435" y="130"/>
                  </a:cubicBezTo>
                  <a:cubicBezTo>
                    <a:pt x="441" y="167"/>
                    <a:pt x="465" y="148"/>
                    <a:pt x="492" y="139"/>
                  </a:cubicBezTo>
                  <a:cubicBezTo>
                    <a:pt x="496" y="127"/>
                    <a:pt x="501" y="119"/>
                    <a:pt x="504" y="106"/>
                  </a:cubicBezTo>
                  <a:cubicBezTo>
                    <a:pt x="495" y="100"/>
                    <a:pt x="475" y="99"/>
                    <a:pt x="495" y="106"/>
                  </a:cubicBezTo>
                  <a:cubicBezTo>
                    <a:pt x="506" y="102"/>
                    <a:pt x="513" y="96"/>
                    <a:pt x="498" y="91"/>
                  </a:cubicBezTo>
                  <a:cubicBezTo>
                    <a:pt x="488" y="106"/>
                    <a:pt x="498" y="104"/>
                    <a:pt x="510" y="100"/>
                  </a:cubicBezTo>
                  <a:cubicBezTo>
                    <a:pt x="502" y="77"/>
                    <a:pt x="498" y="97"/>
                    <a:pt x="501" y="109"/>
                  </a:cubicBezTo>
                  <a:cubicBezTo>
                    <a:pt x="516" y="105"/>
                    <a:pt x="517" y="110"/>
                    <a:pt x="531" y="115"/>
                  </a:cubicBezTo>
                  <a:cubicBezTo>
                    <a:pt x="536" y="100"/>
                    <a:pt x="531" y="95"/>
                    <a:pt x="525" y="82"/>
                  </a:cubicBezTo>
                  <a:cubicBezTo>
                    <a:pt x="522" y="76"/>
                    <a:pt x="519" y="64"/>
                    <a:pt x="519" y="64"/>
                  </a:cubicBezTo>
                  <a:cubicBezTo>
                    <a:pt x="530" y="60"/>
                    <a:pt x="541" y="59"/>
                    <a:pt x="552" y="55"/>
                  </a:cubicBezTo>
                  <a:cubicBezTo>
                    <a:pt x="542" y="48"/>
                    <a:pt x="532" y="45"/>
                    <a:pt x="537" y="61"/>
                  </a:cubicBezTo>
                  <a:cubicBezTo>
                    <a:pt x="565" y="55"/>
                    <a:pt x="545" y="46"/>
                    <a:pt x="564" y="52"/>
                  </a:cubicBezTo>
                  <a:cubicBezTo>
                    <a:pt x="572" y="40"/>
                    <a:pt x="575" y="37"/>
                    <a:pt x="567" y="25"/>
                  </a:cubicBezTo>
                  <a:cubicBezTo>
                    <a:pt x="563" y="11"/>
                    <a:pt x="552" y="0"/>
                    <a:pt x="573" y="10"/>
                  </a:cubicBezTo>
                  <a:cubicBezTo>
                    <a:pt x="576" y="30"/>
                    <a:pt x="576" y="58"/>
                    <a:pt x="558" y="70"/>
                  </a:cubicBezTo>
                  <a:cubicBezTo>
                    <a:pt x="548" y="85"/>
                    <a:pt x="546" y="103"/>
                    <a:pt x="528" y="109"/>
                  </a:cubicBezTo>
                  <a:cubicBezTo>
                    <a:pt x="521" y="130"/>
                    <a:pt x="527" y="123"/>
                    <a:pt x="513" y="133"/>
                  </a:cubicBezTo>
                  <a:cubicBezTo>
                    <a:pt x="509" y="145"/>
                    <a:pt x="501" y="145"/>
                    <a:pt x="492" y="154"/>
                  </a:cubicBezTo>
                  <a:cubicBezTo>
                    <a:pt x="485" y="175"/>
                    <a:pt x="491" y="168"/>
                    <a:pt x="477" y="178"/>
                  </a:cubicBezTo>
                  <a:cubicBezTo>
                    <a:pt x="460" y="204"/>
                    <a:pt x="460" y="211"/>
                    <a:pt x="426" y="217"/>
                  </a:cubicBezTo>
                  <a:cubicBezTo>
                    <a:pt x="415" y="233"/>
                    <a:pt x="420" y="236"/>
                    <a:pt x="438" y="229"/>
                  </a:cubicBezTo>
                  <a:cubicBezTo>
                    <a:pt x="449" y="213"/>
                    <a:pt x="434" y="214"/>
                    <a:pt x="429" y="226"/>
                  </a:cubicBezTo>
                  <a:cubicBezTo>
                    <a:pt x="422" y="242"/>
                    <a:pt x="422" y="265"/>
                    <a:pt x="408" y="274"/>
                  </a:cubicBezTo>
                  <a:cubicBezTo>
                    <a:pt x="400" y="297"/>
                    <a:pt x="408" y="291"/>
                    <a:pt x="387" y="295"/>
                  </a:cubicBezTo>
                  <a:cubicBezTo>
                    <a:pt x="374" y="308"/>
                    <a:pt x="369" y="322"/>
                    <a:pt x="387" y="334"/>
                  </a:cubicBezTo>
                  <a:cubicBezTo>
                    <a:pt x="375" y="338"/>
                    <a:pt x="376" y="344"/>
                    <a:pt x="369" y="355"/>
                  </a:cubicBezTo>
                  <a:cubicBezTo>
                    <a:pt x="374" y="369"/>
                    <a:pt x="361" y="366"/>
                    <a:pt x="351" y="376"/>
                  </a:cubicBezTo>
                  <a:cubicBezTo>
                    <a:pt x="347" y="388"/>
                    <a:pt x="339" y="395"/>
                    <a:pt x="354" y="400"/>
                  </a:cubicBezTo>
                  <a:cubicBezTo>
                    <a:pt x="364" y="393"/>
                    <a:pt x="368" y="386"/>
                    <a:pt x="378" y="379"/>
                  </a:cubicBezTo>
                  <a:cubicBezTo>
                    <a:pt x="369" y="365"/>
                    <a:pt x="379" y="366"/>
                    <a:pt x="390" y="355"/>
                  </a:cubicBezTo>
                  <a:cubicBezTo>
                    <a:pt x="382" y="350"/>
                    <a:pt x="356" y="346"/>
                    <a:pt x="387" y="358"/>
                  </a:cubicBezTo>
                  <a:cubicBezTo>
                    <a:pt x="398" y="357"/>
                    <a:pt x="410" y="359"/>
                    <a:pt x="420" y="355"/>
                  </a:cubicBezTo>
                  <a:cubicBezTo>
                    <a:pt x="423" y="354"/>
                    <a:pt x="414" y="348"/>
                    <a:pt x="411" y="349"/>
                  </a:cubicBezTo>
                  <a:cubicBezTo>
                    <a:pt x="408" y="350"/>
                    <a:pt x="409" y="355"/>
                    <a:pt x="408" y="358"/>
                  </a:cubicBezTo>
                  <a:cubicBezTo>
                    <a:pt x="434" y="375"/>
                    <a:pt x="428" y="346"/>
                    <a:pt x="426" y="328"/>
                  </a:cubicBezTo>
                  <a:cubicBezTo>
                    <a:pt x="427" y="325"/>
                    <a:pt x="426" y="321"/>
                    <a:pt x="429" y="319"/>
                  </a:cubicBezTo>
                  <a:cubicBezTo>
                    <a:pt x="434" y="315"/>
                    <a:pt x="447" y="313"/>
                    <a:pt x="447" y="313"/>
                  </a:cubicBezTo>
                  <a:cubicBezTo>
                    <a:pt x="450" y="323"/>
                    <a:pt x="453" y="333"/>
                    <a:pt x="456" y="343"/>
                  </a:cubicBezTo>
                  <a:cubicBezTo>
                    <a:pt x="436" y="347"/>
                    <a:pt x="417" y="355"/>
                    <a:pt x="399" y="364"/>
                  </a:cubicBezTo>
                  <a:cubicBezTo>
                    <a:pt x="383" y="388"/>
                    <a:pt x="413" y="354"/>
                    <a:pt x="417" y="349"/>
                  </a:cubicBezTo>
                  <a:cubicBezTo>
                    <a:pt x="419" y="343"/>
                    <a:pt x="424" y="329"/>
                    <a:pt x="429" y="334"/>
                  </a:cubicBezTo>
                  <a:cubicBezTo>
                    <a:pt x="431" y="336"/>
                    <a:pt x="420" y="352"/>
                    <a:pt x="420" y="352"/>
                  </a:cubicBezTo>
                  <a:cubicBezTo>
                    <a:pt x="420" y="352"/>
                    <a:pt x="398" y="367"/>
                    <a:pt x="393" y="370"/>
                  </a:cubicBezTo>
                  <a:cubicBezTo>
                    <a:pt x="387" y="374"/>
                    <a:pt x="375" y="382"/>
                    <a:pt x="375" y="382"/>
                  </a:cubicBezTo>
                  <a:cubicBezTo>
                    <a:pt x="367" y="394"/>
                    <a:pt x="354" y="404"/>
                    <a:pt x="342" y="412"/>
                  </a:cubicBezTo>
                  <a:cubicBezTo>
                    <a:pt x="331" y="429"/>
                    <a:pt x="326" y="431"/>
                    <a:pt x="312" y="445"/>
                  </a:cubicBezTo>
                  <a:cubicBezTo>
                    <a:pt x="309" y="455"/>
                    <a:pt x="302" y="463"/>
                    <a:pt x="297" y="472"/>
                  </a:cubicBezTo>
                  <a:cubicBezTo>
                    <a:pt x="293" y="478"/>
                    <a:pt x="285" y="490"/>
                    <a:pt x="285" y="490"/>
                  </a:cubicBezTo>
                  <a:cubicBezTo>
                    <a:pt x="284" y="496"/>
                    <a:pt x="278" y="504"/>
                    <a:pt x="282" y="508"/>
                  </a:cubicBezTo>
                  <a:cubicBezTo>
                    <a:pt x="286" y="512"/>
                    <a:pt x="289" y="501"/>
                    <a:pt x="291" y="496"/>
                  </a:cubicBezTo>
                  <a:cubicBezTo>
                    <a:pt x="294" y="488"/>
                    <a:pt x="294" y="480"/>
                    <a:pt x="297" y="472"/>
                  </a:cubicBezTo>
                  <a:lnTo>
                    <a:pt x="315" y="421"/>
                  </a:lnTo>
                  <a:cubicBezTo>
                    <a:pt x="315" y="421"/>
                    <a:pt x="309" y="439"/>
                    <a:pt x="309" y="439"/>
                  </a:cubicBezTo>
                  <a:cubicBezTo>
                    <a:pt x="314" y="466"/>
                    <a:pt x="309" y="464"/>
                    <a:pt x="288" y="478"/>
                  </a:cubicBezTo>
                  <a:cubicBezTo>
                    <a:pt x="293" y="493"/>
                    <a:pt x="287" y="514"/>
                    <a:pt x="282" y="529"/>
                  </a:cubicBezTo>
                  <a:cubicBezTo>
                    <a:pt x="293" y="546"/>
                    <a:pt x="276" y="539"/>
                    <a:pt x="282" y="556"/>
                  </a:cubicBezTo>
                  <a:cubicBezTo>
                    <a:pt x="270" y="560"/>
                    <a:pt x="270" y="567"/>
                    <a:pt x="258" y="571"/>
                  </a:cubicBezTo>
                  <a:cubicBezTo>
                    <a:pt x="244" y="592"/>
                    <a:pt x="248" y="582"/>
                    <a:pt x="243" y="598"/>
                  </a:cubicBezTo>
                  <a:cubicBezTo>
                    <a:pt x="248" y="613"/>
                    <a:pt x="259" y="607"/>
                    <a:pt x="249" y="622"/>
                  </a:cubicBezTo>
                  <a:cubicBezTo>
                    <a:pt x="228" y="615"/>
                    <a:pt x="239" y="637"/>
                    <a:pt x="249" y="643"/>
                  </a:cubicBezTo>
                  <a:cubicBezTo>
                    <a:pt x="262" y="622"/>
                    <a:pt x="266" y="632"/>
                    <a:pt x="291" y="628"/>
                  </a:cubicBezTo>
                  <a:cubicBezTo>
                    <a:pt x="290" y="624"/>
                    <a:pt x="291" y="611"/>
                    <a:pt x="291" y="610"/>
                  </a:cubicBezTo>
                  <a:cubicBezTo>
                    <a:pt x="289" y="605"/>
                    <a:pt x="270" y="593"/>
                    <a:pt x="291" y="607"/>
                  </a:cubicBezTo>
                  <a:cubicBezTo>
                    <a:pt x="290" y="603"/>
                    <a:pt x="285" y="598"/>
                    <a:pt x="288" y="595"/>
                  </a:cubicBezTo>
                  <a:cubicBezTo>
                    <a:pt x="289" y="594"/>
                    <a:pt x="315" y="603"/>
                    <a:pt x="291" y="595"/>
                  </a:cubicBezTo>
                  <a:cubicBezTo>
                    <a:pt x="298" y="574"/>
                    <a:pt x="275" y="581"/>
                    <a:pt x="261" y="583"/>
                  </a:cubicBezTo>
                  <a:cubicBezTo>
                    <a:pt x="242" y="589"/>
                    <a:pt x="249" y="567"/>
                    <a:pt x="258" y="559"/>
                  </a:cubicBezTo>
                  <a:cubicBezTo>
                    <a:pt x="278" y="541"/>
                    <a:pt x="287" y="532"/>
                    <a:pt x="312" y="529"/>
                  </a:cubicBezTo>
                  <a:cubicBezTo>
                    <a:pt x="327" y="524"/>
                    <a:pt x="334" y="517"/>
                    <a:pt x="339" y="502"/>
                  </a:cubicBezTo>
                  <a:cubicBezTo>
                    <a:pt x="333" y="484"/>
                    <a:pt x="315" y="492"/>
                    <a:pt x="342" y="487"/>
                  </a:cubicBezTo>
                  <a:cubicBezTo>
                    <a:pt x="344" y="484"/>
                    <a:pt x="348" y="478"/>
                    <a:pt x="348" y="478"/>
                  </a:cubicBezTo>
                  <a:cubicBezTo>
                    <a:pt x="358" y="476"/>
                    <a:pt x="382" y="470"/>
                    <a:pt x="360" y="463"/>
                  </a:cubicBezTo>
                  <a:cubicBezTo>
                    <a:pt x="339" y="470"/>
                    <a:pt x="364" y="469"/>
                    <a:pt x="369" y="454"/>
                  </a:cubicBezTo>
                  <a:cubicBezTo>
                    <a:pt x="364" y="439"/>
                    <a:pt x="348" y="442"/>
                    <a:pt x="366" y="454"/>
                  </a:cubicBezTo>
                  <a:cubicBezTo>
                    <a:pt x="365" y="448"/>
                    <a:pt x="367" y="441"/>
                    <a:pt x="363" y="436"/>
                  </a:cubicBezTo>
                  <a:cubicBezTo>
                    <a:pt x="361" y="434"/>
                    <a:pt x="354" y="436"/>
                    <a:pt x="354" y="439"/>
                  </a:cubicBezTo>
                  <a:cubicBezTo>
                    <a:pt x="354" y="443"/>
                    <a:pt x="360" y="443"/>
                    <a:pt x="363" y="445"/>
                  </a:cubicBezTo>
                  <a:cubicBezTo>
                    <a:pt x="364" y="442"/>
                    <a:pt x="369" y="436"/>
                    <a:pt x="366" y="436"/>
                  </a:cubicBezTo>
                  <a:cubicBezTo>
                    <a:pt x="362" y="436"/>
                    <a:pt x="360" y="441"/>
                    <a:pt x="360" y="445"/>
                  </a:cubicBezTo>
                  <a:cubicBezTo>
                    <a:pt x="360" y="455"/>
                    <a:pt x="372" y="455"/>
                    <a:pt x="378" y="457"/>
                  </a:cubicBezTo>
                  <a:cubicBezTo>
                    <a:pt x="397" y="451"/>
                    <a:pt x="382" y="455"/>
                    <a:pt x="378" y="460"/>
                  </a:cubicBezTo>
                  <a:cubicBezTo>
                    <a:pt x="366" y="475"/>
                    <a:pt x="382" y="467"/>
                    <a:pt x="387" y="466"/>
                  </a:cubicBezTo>
                  <a:cubicBezTo>
                    <a:pt x="402" y="456"/>
                    <a:pt x="392" y="439"/>
                    <a:pt x="390" y="421"/>
                  </a:cubicBezTo>
                  <a:cubicBezTo>
                    <a:pt x="384" y="422"/>
                    <a:pt x="376" y="419"/>
                    <a:pt x="372" y="424"/>
                  </a:cubicBezTo>
                  <a:cubicBezTo>
                    <a:pt x="364" y="436"/>
                    <a:pt x="381" y="454"/>
                    <a:pt x="390" y="457"/>
                  </a:cubicBezTo>
                  <a:cubicBezTo>
                    <a:pt x="401" y="449"/>
                    <a:pt x="403" y="446"/>
                    <a:pt x="399" y="433"/>
                  </a:cubicBezTo>
                  <a:cubicBezTo>
                    <a:pt x="403" y="394"/>
                    <a:pt x="398" y="409"/>
                    <a:pt x="423" y="415"/>
                  </a:cubicBezTo>
                  <a:cubicBezTo>
                    <a:pt x="426" y="414"/>
                    <a:pt x="430" y="414"/>
                    <a:pt x="432" y="412"/>
                  </a:cubicBezTo>
                  <a:cubicBezTo>
                    <a:pt x="434" y="410"/>
                    <a:pt x="432" y="403"/>
                    <a:pt x="435" y="403"/>
                  </a:cubicBezTo>
                  <a:cubicBezTo>
                    <a:pt x="438" y="403"/>
                    <a:pt x="436" y="410"/>
                    <a:pt x="438" y="412"/>
                  </a:cubicBezTo>
                  <a:cubicBezTo>
                    <a:pt x="441" y="415"/>
                    <a:pt x="446" y="414"/>
                    <a:pt x="450" y="415"/>
                  </a:cubicBezTo>
                  <a:cubicBezTo>
                    <a:pt x="460" y="405"/>
                    <a:pt x="461" y="398"/>
                    <a:pt x="465" y="385"/>
                  </a:cubicBezTo>
                  <a:cubicBezTo>
                    <a:pt x="464" y="380"/>
                    <a:pt x="462" y="370"/>
                    <a:pt x="462" y="370"/>
                  </a:cubicBezTo>
                  <a:cubicBezTo>
                    <a:pt x="455" y="372"/>
                    <a:pt x="446" y="371"/>
                    <a:pt x="441" y="376"/>
                  </a:cubicBezTo>
                  <a:cubicBezTo>
                    <a:pt x="438" y="379"/>
                    <a:pt x="443" y="384"/>
                    <a:pt x="447" y="385"/>
                  </a:cubicBezTo>
                  <a:cubicBezTo>
                    <a:pt x="453" y="386"/>
                    <a:pt x="486" y="377"/>
                    <a:pt x="456" y="385"/>
                  </a:cubicBezTo>
                  <a:cubicBezTo>
                    <a:pt x="462" y="393"/>
                    <a:pt x="464" y="403"/>
                    <a:pt x="477" y="388"/>
                  </a:cubicBezTo>
                  <a:cubicBezTo>
                    <a:pt x="483" y="381"/>
                    <a:pt x="486" y="361"/>
                    <a:pt x="486" y="361"/>
                  </a:cubicBezTo>
                  <a:cubicBezTo>
                    <a:pt x="480" y="355"/>
                    <a:pt x="462" y="339"/>
                    <a:pt x="474" y="337"/>
                  </a:cubicBezTo>
                  <a:cubicBezTo>
                    <a:pt x="481" y="336"/>
                    <a:pt x="492" y="349"/>
                    <a:pt x="492" y="349"/>
                  </a:cubicBezTo>
                  <a:cubicBezTo>
                    <a:pt x="504" y="345"/>
                    <a:pt x="514" y="344"/>
                    <a:pt x="525" y="337"/>
                  </a:cubicBezTo>
                  <a:cubicBezTo>
                    <a:pt x="530" y="353"/>
                    <a:pt x="518" y="352"/>
                    <a:pt x="537" y="361"/>
                  </a:cubicBezTo>
                  <a:cubicBezTo>
                    <a:pt x="551" y="351"/>
                    <a:pt x="554" y="347"/>
                    <a:pt x="546" y="331"/>
                  </a:cubicBezTo>
                  <a:cubicBezTo>
                    <a:pt x="540" y="332"/>
                    <a:pt x="532" y="330"/>
                    <a:pt x="528" y="334"/>
                  </a:cubicBezTo>
                  <a:cubicBezTo>
                    <a:pt x="525" y="337"/>
                    <a:pt x="528" y="344"/>
                    <a:pt x="531" y="346"/>
                  </a:cubicBezTo>
                  <a:cubicBezTo>
                    <a:pt x="534" y="348"/>
                    <a:pt x="537" y="344"/>
                    <a:pt x="540" y="343"/>
                  </a:cubicBezTo>
                  <a:cubicBezTo>
                    <a:pt x="513" y="338"/>
                    <a:pt x="512" y="355"/>
                    <a:pt x="498" y="376"/>
                  </a:cubicBezTo>
                  <a:cubicBezTo>
                    <a:pt x="489" y="390"/>
                    <a:pt x="465" y="393"/>
                    <a:pt x="450" y="397"/>
                  </a:cubicBezTo>
                  <a:cubicBezTo>
                    <a:pt x="443" y="407"/>
                    <a:pt x="438" y="411"/>
                    <a:pt x="426" y="415"/>
                  </a:cubicBezTo>
                  <a:cubicBezTo>
                    <a:pt x="415" y="426"/>
                    <a:pt x="409" y="439"/>
                    <a:pt x="396" y="448"/>
                  </a:cubicBezTo>
                  <a:cubicBezTo>
                    <a:pt x="382" y="470"/>
                    <a:pt x="368" y="474"/>
                    <a:pt x="348" y="487"/>
                  </a:cubicBezTo>
                  <a:cubicBezTo>
                    <a:pt x="344" y="493"/>
                    <a:pt x="337" y="496"/>
                    <a:pt x="333" y="502"/>
                  </a:cubicBezTo>
                  <a:cubicBezTo>
                    <a:pt x="326" y="513"/>
                    <a:pt x="326" y="527"/>
                    <a:pt x="318" y="538"/>
                  </a:cubicBezTo>
                  <a:cubicBezTo>
                    <a:pt x="312" y="536"/>
                    <a:pt x="279" y="533"/>
                    <a:pt x="303" y="541"/>
                  </a:cubicBezTo>
                  <a:cubicBezTo>
                    <a:pt x="309" y="540"/>
                    <a:pt x="316" y="541"/>
                    <a:pt x="321" y="538"/>
                  </a:cubicBezTo>
                  <a:cubicBezTo>
                    <a:pt x="340" y="529"/>
                    <a:pt x="304" y="517"/>
                    <a:pt x="327" y="532"/>
                  </a:cubicBezTo>
                  <a:cubicBezTo>
                    <a:pt x="351" y="526"/>
                    <a:pt x="353" y="528"/>
                    <a:pt x="360" y="508"/>
                  </a:cubicBezTo>
                  <a:cubicBezTo>
                    <a:pt x="344" y="497"/>
                    <a:pt x="341" y="513"/>
                    <a:pt x="348" y="520"/>
                  </a:cubicBezTo>
                  <a:cubicBezTo>
                    <a:pt x="349" y="521"/>
                    <a:pt x="369" y="526"/>
                    <a:pt x="369" y="526"/>
                  </a:cubicBezTo>
                  <a:cubicBezTo>
                    <a:pt x="385" y="515"/>
                    <a:pt x="392" y="509"/>
                    <a:pt x="363" y="514"/>
                  </a:cubicBezTo>
                  <a:cubicBezTo>
                    <a:pt x="368" y="533"/>
                    <a:pt x="375" y="530"/>
                    <a:pt x="393" y="526"/>
                  </a:cubicBezTo>
                  <a:cubicBezTo>
                    <a:pt x="400" y="511"/>
                    <a:pt x="397" y="506"/>
                    <a:pt x="381" y="511"/>
                  </a:cubicBezTo>
                  <a:cubicBezTo>
                    <a:pt x="384" y="513"/>
                    <a:pt x="386" y="516"/>
                    <a:pt x="390" y="517"/>
                  </a:cubicBezTo>
                  <a:cubicBezTo>
                    <a:pt x="394" y="518"/>
                    <a:pt x="406" y="514"/>
                    <a:pt x="402" y="514"/>
                  </a:cubicBezTo>
                  <a:cubicBezTo>
                    <a:pt x="397" y="514"/>
                    <a:pt x="382" y="517"/>
                    <a:pt x="387" y="517"/>
                  </a:cubicBezTo>
                  <a:cubicBezTo>
                    <a:pt x="396" y="517"/>
                    <a:pt x="405" y="515"/>
                    <a:pt x="414" y="514"/>
                  </a:cubicBezTo>
                  <a:cubicBezTo>
                    <a:pt x="411" y="513"/>
                    <a:pt x="405" y="508"/>
                    <a:pt x="405" y="511"/>
                  </a:cubicBezTo>
                  <a:cubicBezTo>
                    <a:pt x="405" y="515"/>
                    <a:pt x="410" y="517"/>
                    <a:pt x="414" y="517"/>
                  </a:cubicBezTo>
                  <a:cubicBezTo>
                    <a:pt x="421" y="517"/>
                    <a:pt x="428" y="513"/>
                    <a:pt x="435" y="511"/>
                  </a:cubicBezTo>
                  <a:cubicBezTo>
                    <a:pt x="437" y="508"/>
                    <a:pt x="438" y="504"/>
                    <a:pt x="441" y="502"/>
                  </a:cubicBezTo>
                  <a:cubicBezTo>
                    <a:pt x="446" y="499"/>
                    <a:pt x="459" y="496"/>
                    <a:pt x="459" y="496"/>
                  </a:cubicBezTo>
                  <a:cubicBezTo>
                    <a:pt x="468" y="482"/>
                    <a:pt x="472" y="473"/>
                    <a:pt x="450" y="478"/>
                  </a:cubicBezTo>
                  <a:cubicBezTo>
                    <a:pt x="461" y="483"/>
                    <a:pt x="474" y="490"/>
                    <a:pt x="468" y="472"/>
                  </a:cubicBezTo>
                  <a:cubicBezTo>
                    <a:pt x="458" y="482"/>
                    <a:pt x="454" y="488"/>
                    <a:pt x="459" y="502"/>
                  </a:cubicBezTo>
                  <a:cubicBezTo>
                    <a:pt x="445" y="511"/>
                    <a:pt x="450" y="522"/>
                    <a:pt x="432" y="526"/>
                  </a:cubicBezTo>
                  <a:cubicBezTo>
                    <a:pt x="417" y="519"/>
                    <a:pt x="409" y="521"/>
                    <a:pt x="393" y="526"/>
                  </a:cubicBezTo>
                  <a:cubicBezTo>
                    <a:pt x="387" y="543"/>
                    <a:pt x="402" y="538"/>
                    <a:pt x="414" y="535"/>
                  </a:cubicBezTo>
                  <a:cubicBezTo>
                    <a:pt x="417" y="536"/>
                    <a:pt x="423" y="541"/>
                    <a:pt x="423" y="538"/>
                  </a:cubicBezTo>
                  <a:cubicBezTo>
                    <a:pt x="423" y="534"/>
                    <a:pt x="411" y="535"/>
                    <a:pt x="414" y="532"/>
                  </a:cubicBezTo>
                  <a:cubicBezTo>
                    <a:pt x="418" y="528"/>
                    <a:pt x="433" y="539"/>
                    <a:pt x="435" y="541"/>
                  </a:cubicBezTo>
                  <a:cubicBezTo>
                    <a:pt x="430" y="542"/>
                    <a:pt x="424" y="540"/>
                    <a:pt x="420" y="544"/>
                  </a:cubicBezTo>
                  <a:cubicBezTo>
                    <a:pt x="418" y="546"/>
                    <a:pt x="424" y="550"/>
                    <a:pt x="423" y="553"/>
                  </a:cubicBezTo>
                  <a:cubicBezTo>
                    <a:pt x="420" y="563"/>
                    <a:pt x="405" y="583"/>
                    <a:pt x="396" y="589"/>
                  </a:cubicBezTo>
                  <a:cubicBezTo>
                    <a:pt x="388" y="588"/>
                    <a:pt x="380" y="586"/>
                    <a:pt x="372" y="586"/>
                  </a:cubicBezTo>
                  <a:cubicBezTo>
                    <a:pt x="361" y="586"/>
                    <a:pt x="339" y="589"/>
                    <a:pt x="339" y="589"/>
                  </a:cubicBezTo>
                  <a:cubicBezTo>
                    <a:pt x="331" y="613"/>
                    <a:pt x="362" y="594"/>
                    <a:pt x="372" y="589"/>
                  </a:cubicBezTo>
                  <a:cubicBezTo>
                    <a:pt x="375" y="585"/>
                    <a:pt x="381" y="582"/>
                    <a:pt x="381" y="577"/>
                  </a:cubicBezTo>
                  <a:cubicBezTo>
                    <a:pt x="381" y="574"/>
                    <a:pt x="375" y="573"/>
                    <a:pt x="372" y="574"/>
                  </a:cubicBezTo>
                  <a:cubicBezTo>
                    <a:pt x="369" y="575"/>
                    <a:pt x="370" y="580"/>
                    <a:pt x="369" y="583"/>
                  </a:cubicBezTo>
                  <a:cubicBezTo>
                    <a:pt x="385" y="594"/>
                    <a:pt x="401" y="585"/>
                    <a:pt x="417" y="577"/>
                  </a:cubicBezTo>
                  <a:cubicBezTo>
                    <a:pt x="469" y="594"/>
                    <a:pt x="453" y="558"/>
                    <a:pt x="492" y="550"/>
                  </a:cubicBezTo>
                  <a:cubicBezTo>
                    <a:pt x="487" y="549"/>
                    <a:pt x="448" y="544"/>
                    <a:pt x="474" y="553"/>
                  </a:cubicBezTo>
                  <a:cubicBezTo>
                    <a:pt x="480" y="552"/>
                    <a:pt x="488" y="554"/>
                    <a:pt x="492" y="550"/>
                  </a:cubicBezTo>
                  <a:cubicBezTo>
                    <a:pt x="495" y="547"/>
                    <a:pt x="480" y="545"/>
                    <a:pt x="483" y="544"/>
                  </a:cubicBezTo>
                  <a:cubicBezTo>
                    <a:pt x="494" y="540"/>
                    <a:pt x="507" y="542"/>
                    <a:pt x="519" y="541"/>
                  </a:cubicBezTo>
                  <a:cubicBezTo>
                    <a:pt x="536" y="530"/>
                    <a:pt x="541" y="531"/>
                    <a:pt x="558" y="514"/>
                  </a:cubicBezTo>
                  <a:cubicBezTo>
                    <a:pt x="561" y="511"/>
                    <a:pt x="567" y="506"/>
                    <a:pt x="564" y="505"/>
                  </a:cubicBezTo>
                  <a:cubicBezTo>
                    <a:pt x="556" y="502"/>
                    <a:pt x="548" y="507"/>
                    <a:pt x="540" y="508"/>
                  </a:cubicBezTo>
                  <a:cubicBezTo>
                    <a:pt x="531" y="495"/>
                    <a:pt x="528" y="495"/>
                    <a:pt x="513" y="499"/>
                  </a:cubicBezTo>
                  <a:cubicBezTo>
                    <a:pt x="514" y="504"/>
                    <a:pt x="512" y="510"/>
                    <a:pt x="516" y="514"/>
                  </a:cubicBezTo>
                  <a:cubicBezTo>
                    <a:pt x="518" y="516"/>
                    <a:pt x="519" y="508"/>
                    <a:pt x="519" y="505"/>
                  </a:cubicBezTo>
                  <a:cubicBezTo>
                    <a:pt x="519" y="500"/>
                    <a:pt x="517" y="495"/>
                    <a:pt x="516" y="490"/>
                  </a:cubicBezTo>
                  <a:cubicBezTo>
                    <a:pt x="503" y="494"/>
                    <a:pt x="500" y="498"/>
                    <a:pt x="504" y="511"/>
                  </a:cubicBezTo>
                  <a:cubicBezTo>
                    <a:pt x="514" y="496"/>
                    <a:pt x="504" y="488"/>
                    <a:pt x="498" y="505"/>
                  </a:cubicBezTo>
                  <a:cubicBezTo>
                    <a:pt x="513" y="515"/>
                    <a:pt x="518" y="509"/>
                    <a:pt x="510" y="493"/>
                  </a:cubicBezTo>
                  <a:cubicBezTo>
                    <a:pt x="491" y="499"/>
                    <a:pt x="499" y="515"/>
                    <a:pt x="510" y="526"/>
                  </a:cubicBezTo>
                  <a:cubicBezTo>
                    <a:pt x="524" y="523"/>
                    <a:pt x="552" y="514"/>
                    <a:pt x="552" y="514"/>
                  </a:cubicBezTo>
                  <a:cubicBezTo>
                    <a:pt x="559" y="503"/>
                    <a:pt x="562" y="499"/>
                    <a:pt x="558" y="487"/>
                  </a:cubicBezTo>
                  <a:cubicBezTo>
                    <a:pt x="531" y="498"/>
                    <a:pt x="537" y="513"/>
                    <a:pt x="564" y="508"/>
                  </a:cubicBezTo>
                  <a:cubicBezTo>
                    <a:pt x="573" y="499"/>
                    <a:pt x="575" y="491"/>
                    <a:pt x="582" y="481"/>
                  </a:cubicBezTo>
                  <a:cubicBezTo>
                    <a:pt x="576" y="457"/>
                    <a:pt x="565" y="466"/>
                    <a:pt x="561" y="484"/>
                  </a:cubicBezTo>
                  <a:cubicBezTo>
                    <a:pt x="565" y="487"/>
                    <a:pt x="573" y="495"/>
                    <a:pt x="579" y="487"/>
                  </a:cubicBezTo>
                  <a:cubicBezTo>
                    <a:pt x="583" y="482"/>
                    <a:pt x="585" y="469"/>
                    <a:pt x="585" y="469"/>
                  </a:cubicBezTo>
                  <a:cubicBezTo>
                    <a:pt x="600" y="479"/>
                    <a:pt x="608" y="469"/>
                    <a:pt x="591" y="463"/>
                  </a:cubicBezTo>
                  <a:cubicBezTo>
                    <a:pt x="587" y="464"/>
                    <a:pt x="566" y="468"/>
                    <a:pt x="585" y="481"/>
                  </a:cubicBezTo>
                  <a:cubicBezTo>
                    <a:pt x="589" y="484"/>
                    <a:pt x="595" y="479"/>
                    <a:pt x="600" y="478"/>
                  </a:cubicBezTo>
                  <a:cubicBezTo>
                    <a:pt x="596" y="465"/>
                    <a:pt x="583" y="466"/>
                    <a:pt x="588" y="481"/>
                  </a:cubicBezTo>
                  <a:cubicBezTo>
                    <a:pt x="583" y="488"/>
                    <a:pt x="579" y="492"/>
                    <a:pt x="579" y="502"/>
                  </a:cubicBezTo>
                  <a:cubicBezTo>
                    <a:pt x="579" y="506"/>
                    <a:pt x="584" y="511"/>
                    <a:pt x="582" y="514"/>
                  </a:cubicBezTo>
                  <a:cubicBezTo>
                    <a:pt x="580" y="517"/>
                    <a:pt x="576" y="512"/>
                    <a:pt x="573" y="511"/>
                  </a:cubicBezTo>
                  <a:cubicBezTo>
                    <a:pt x="574" y="516"/>
                    <a:pt x="572" y="523"/>
                    <a:pt x="576" y="526"/>
                  </a:cubicBezTo>
                  <a:cubicBezTo>
                    <a:pt x="579" y="528"/>
                    <a:pt x="587" y="502"/>
                    <a:pt x="579" y="526"/>
                  </a:cubicBezTo>
                  <a:cubicBezTo>
                    <a:pt x="580" y="529"/>
                    <a:pt x="579" y="534"/>
                    <a:pt x="582" y="535"/>
                  </a:cubicBezTo>
                  <a:cubicBezTo>
                    <a:pt x="597" y="543"/>
                    <a:pt x="589" y="517"/>
                    <a:pt x="588" y="505"/>
                  </a:cubicBezTo>
                  <a:cubicBezTo>
                    <a:pt x="569" y="519"/>
                    <a:pt x="582" y="529"/>
                    <a:pt x="564" y="535"/>
                  </a:cubicBezTo>
                  <a:cubicBezTo>
                    <a:pt x="558" y="558"/>
                    <a:pt x="567" y="541"/>
                    <a:pt x="549" y="535"/>
                  </a:cubicBezTo>
                  <a:cubicBezTo>
                    <a:pt x="532" y="541"/>
                    <a:pt x="546" y="551"/>
                    <a:pt x="525" y="541"/>
                  </a:cubicBezTo>
                  <a:cubicBezTo>
                    <a:pt x="517" y="553"/>
                    <a:pt x="521" y="562"/>
                    <a:pt x="507" y="553"/>
                  </a:cubicBezTo>
                  <a:cubicBezTo>
                    <a:pt x="493" y="575"/>
                    <a:pt x="495" y="581"/>
                    <a:pt x="486" y="553"/>
                  </a:cubicBezTo>
                  <a:cubicBezTo>
                    <a:pt x="467" y="557"/>
                    <a:pt x="466" y="559"/>
                    <a:pt x="462" y="577"/>
                  </a:cubicBezTo>
                  <a:cubicBezTo>
                    <a:pt x="440" y="562"/>
                    <a:pt x="450" y="581"/>
                    <a:pt x="429" y="586"/>
                  </a:cubicBezTo>
                  <a:cubicBezTo>
                    <a:pt x="413" y="581"/>
                    <a:pt x="422" y="590"/>
                    <a:pt x="399" y="595"/>
                  </a:cubicBezTo>
                  <a:cubicBezTo>
                    <a:pt x="392" y="617"/>
                    <a:pt x="401" y="595"/>
                    <a:pt x="393" y="592"/>
                  </a:cubicBezTo>
                  <a:cubicBezTo>
                    <a:pt x="385" y="589"/>
                    <a:pt x="377" y="594"/>
                    <a:pt x="369" y="595"/>
                  </a:cubicBezTo>
                  <a:cubicBezTo>
                    <a:pt x="370" y="600"/>
                    <a:pt x="368" y="606"/>
                    <a:pt x="372" y="610"/>
                  </a:cubicBezTo>
                  <a:cubicBezTo>
                    <a:pt x="374" y="612"/>
                    <a:pt x="372" y="601"/>
                    <a:pt x="375" y="601"/>
                  </a:cubicBezTo>
                  <a:cubicBezTo>
                    <a:pt x="378" y="601"/>
                    <a:pt x="377" y="607"/>
                    <a:pt x="378" y="610"/>
                  </a:cubicBezTo>
                  <a:cubicBezTo>
                    <a:pt x="390" y="593"/>
                    <a:pt x="372" y="590"/>
                    <a:pt x="378" y="607"/>
                  </a:cubicBezTo>
                  <a:cubicBezTo>
                    <a:pt x="387" y="606"/>
                    <a:pt x="396" y="602"/>
                    <a:pt x="405" y="604"/>
                  </a:cubicBezTo>
                  <a:cubicBezTo>
                    <a:pt x="408" y="605"/>
                    <a:pt x="402" y="610"/>
                    <a:pt x="402" y="613"/>
                  </a:cubicBezTo>
                  <a:cubicBezTo>
                    <a:pt x="402" y="624"/>
                    <a:pt x="406" y="622"/>
                    <a:pt x="414" y="625"/>
                  </a:cubicBezTo>
                  <a:cubicBezTo>
                    <a:pt x="416" y="622"/>
                    <a:pt x="424" y="617"/>
                    <a:pt x="420" y="616"/>
                  </a:cubicBezTo>
                  <a:cubicBezTo>
                    <a:pt x="413" y="615"/>
                    <a:pt x="404" y="617"/>
                    <a:pt x="399" y="622"/>
                  </a:cubicBezTo>
                  <a:cubicBezTo>
                    <a:pt x="394" y="626"/>
                    <a:pt x="393" y="640"/>
                    <a:pt x="393" y="640"/>
                  </a:cubicBezTo>
                  <a:cubicBezTo>
                    <a:pt x="386" y="629"/>
                    <a:pt x="386" y="623"/>
                    <a:pt x="375" y="616"/>
                  </a:cubicBezTo>
                  <a:cubicBezTo>
                    <a:pt x="334" y="621"/>
                    <a:pt x="357" y="629"/>
                    <a:pt x="366" y="616"/>
                  </a:cubicBezTo>
                  <a:cubicBezTo>
                    <a:pt x="364" y="613"/>
                    <a:pt x="363" y="606"/>
                    <a:pt x="360" y="607"/>
                  </a:cubicBezTo>
                  <a:cubicBezTo>
                    <a:pt x="356" y="608"/>
                    <a:pt x="352" y="615"/>
                    <a:pt x="354" y="619"/>
                  </a:cubicBezTo>
                  <a:cubicBezTo>
                    <a:pt x="356" y="624"/>
                    <a:pt x="364" y="623"/>
                    <a:pt x="369" y="625"/>
                  </a:cubicBezTo>
                  <a:cubicBezTo>
                    <a:pt x="376" y="623"/>
                    <a:pt x="384" y="623"/>
                    <a:pt x="390" y="619"/>
                  </a:cubicBezTo>
                  <a:cubicBezTo>
                    <a:pt x="394" y="616"/>
                    <a:pt x="394" y="609"/>
                    <a:pt x="396" y="604"/>
                  </a:cubicBezTo>
                  <a:cubicBezTo>
                    <a:pt x="397" y="601"/>
                    <a:pt x="402" y="596"/>
                    <a:pt x="399" y="595"/>
                  </a:cubicBezTo>
                  <a:cubicBezTo>
                    <a:pt x="393" y="594"/>
                    <a:pt x="387" y="599"/>
                    <a:pt x="381" y="601"/>
                  </a:cubicBezTo>
                  <a:cubicBezTo>
                    <a:pt x="377" y="614"/>
                    <a:pt x="379" y="622"/>
                    <a:pt x="393" y="613"/>
                  </a:cubicBezTo>
                  <a:cubicBezTo>
                    <a:pt x="388" y="581"/>
                    <a:pt x="376" y="591"/>
                    <a:pt x="348" y="598"/>
                  </a:cubicBezTo>
                  <a:cubicBezTo>
                    <a:pt x="340" y="610"/>
                    <a:pt x="344" y="619"/>
                    <a:pt x="330" y="610"/>
                  </a:cubicBezTo>
                  <a:cubicBezTo>
                    <a:pt x="320" y="616"/>
                    <a:pt x="313" y="625"/>
                    <a:pt x="303" y="631"/>
                  </a:cubicBezTo>
                  <a:cubicBezTo>
                    <a:pt x="289" y="652"/>
                    <a:pt x="297" y="626"/>
                    <a:pt x="288" y="619"/>
                  </a:cubicBezTo>
                  <a:cubicBezTo>
                    <a:pt x="285" y="616"/>
                    <a:pt x="280" y="617"/>
                    <a:pt x="276" y="616"/>
                  </a:cubicBezTo>
                  <a:cubicBezTo>
                    <a:pt x="258" y="642"/>
                    <a:pt x="257" y="635"/>
                    <a:pt x="294" y="628"/>
                  </a:cubicBezTo>
                  <a:cubicBezTo>
                    <a:pt x="308" y="607"/>
                    <a:pt x="290" y="627"/>
                    <a:pt x="288" y="634"/>
                  </a:cubicBezTo>
                  <a:cubicBezTo>
                    <a:pt x="307" y="639"/>
                    <a:pt x="314" y="632"/>
                    <a:pt x="327" y="619"/>
                  </a:cubicBezTo>
                  <a:cubicBezTo>
                    <a:pt x="331" y="602"/>
                    <a:pt x="342" y="601"/>
                    <a:pt x="324" y="592"/>
                  </a:cubicBezTo>
                  <a:cubicBezTo>
                    <a:pt x="310" y="594"/>
                    <a:pt x="290" y="601"/>
                    <a:pt x="315" y="607"/>
                  </a:cubicBezTo>
                  <a:cubicBezTo>
                    <a:pt x="301" y="598"/>
                    <a:pt x="281" y="602"/>
                    <a:pt x="315" y="616"/>
                  </a:cubicBezTo>
                  <a:cubicBezTo>
                    <a:pt x="354" y="612"/>
                    <a:pt x="337" y="611"/>
                    <a:pt x="363" y="598"/>
                  </a:cubicBezTo>
                  <a:cubicBezTo>
                    <a:pt x="368" y="583"/>
                    <a:pt x="368" y="568"/>
                    <a:pt x="351" y="562"/>
                  </a:cubicBezTo>
                  <a:cubicBezTo>
                    <a:pt x="330" y="530"/>
                    <a:pt x="331" y="601"/>
                    <a:pt x="327" y="610"/>
                  </a:cubicBezTo>
                  <a:cubicBezTo>
                    <a:pt x="326" y="613"/>
                    <a:pt x="321" y="612"/>
                    <a:pt x="318" y="613"/>
                  </a:cubicBezTo>
                  <a:cubicBezTo>
                    <a:pt x="307" y="630"/>
                    <a:pt x="290" y="634"/>
                    <a:pt x="270" y="637"/>
                  </a:cubicBezTo>
                  <a:cubicBezTo>
                    <a:pt x="254" y="642"/>
                    <a:pt x="238" y="641"/>
                    <a:pt x="222" y="646"/>
                  </a:cubicBezTo>
                  <a:cubicBezTo>
                    <a:pt x="219" y="649"/>
                    <a:pt x="213" y="651"/>
                    <a:pt x="213" y="655"/>
                  </a:cubicBezTo>
                  <a:cubicBezTo>
                    <a:pt x="213" y="658"/>
                    <a:pt x="219" y="659"/>
                    <a:pt x="222" y="658"/>
                  </a:cubicBezTo>
                  <a:cubicBezTo>
                    <a:pt x="228" y="655"/>
                    <a:pt x="227" y="646"/>
                    <a:pt x="231" y="640"/>
                  </a:cubicBezTo>
                  <a:cubicBezTo>
                    <a:pt x="226" y="612"/>
                    <a:pt x="222" y="616"/>
                    <a:pt x="204" y="634"/>
                  </a:cubicBezTo>
                  <a:cubicBezTo>
                    <a:pt x="226" y="640"/>
                    <a:pt x="232" y="618"/>
                    <a:pt x="240" y="601"/>
                  </a:cubicBezTo>
                  <a:cubicBezTo>
                    <a:pt x="238" y="598"/>
                    <a:pt x="233" y="595"/>
                    <a:pt x="234" y="592"/>
                  </a:cubicBezTo>
                  <a:cubicBezTo>
                    <a:pt x="235" y="589"/>
                    <a:pt x="254" y="591"/>
                    <a:pt x="249" y="580"/>
                  </a:cubicBezTo>
                  <a:cubicBezTo>
                    <a:pt x="248" y="577"/>
                    <a:pt x="243" y="582"/>
                    <a:pt x="240" y="583"/>
                  </a:cubicBezTo>
                  <a:cubicBezTo>
                    <a:pt x="233" y="604"/>
                    <a:pt x="220" y="622"/>
                    <a:pt x="213" y="643"/>
                  </a:cubicBezTo>
                  <a:cubicBezTo>
                    <a:pt x="212" y="654"/>
                    <a:pt x="212" y="665"/>
                    <a:pt x="210" y="676"/>
                  </a:cubicBezTo>
                  <a:cubicBezTo>
                    <a:pt x="208" y="685"/>
                    <a:pt x="201" y="703"/>
                    <a:pt x="201" y="703"/>
                  </a:cubicBezTo>
                  <a:cubicBezTo>
                    <a:pt x="200" y="696"/>
                    <a:pt x="196" y="689"/>
                    <a:pt x="198" y="682"/>
                  </a:cubicBezTo>
                  <a:cubicBezTo>
                    <a:pt x="199" y="679"/>
                    <a:pt x="206" y="682"/>
                    <a:pt x="207" y="685"/>
                  </a:cubicBezTo>
                  <a:cubicBezTo>
                    <a:pt x="210" y="693"/>
                    <a:pt x="206" y="704"/>
                    <a:pt x="210" y="712"/>
                  </a:cubicBezTo>
                  <a:cubicBezTo>
                    <a:pt x="212" y="716"/>
                    <a:pt x="218" y="714"/>
                    <a:pt x="222" y="715"/>
                  </a:cubicBezTo>
                  <a:cubicBezTo>
                    <a:pt x="227" y="714"/>
                    <a:pt x="266" y="709"/>
                    <a:pt x="240" y="700"/>
                  </a:cubicBezTo>
                  <a:cubicBezTo>
                    <a:pt x="232" y="724"/>
                    <a:pt x="260" y="712"/>
                    <a:pt x="273" y="709"/>
                  </a:cubicBezTo>
                  <a:cubicBezTo>
                    <a:pt x="280" y="691"/>
                    <a:pt x="281" y="681"/>
                    <a:pt x="261" y="676"/>
                  </a:cubicBezTo>
                  <a:cubicBezTo>
                    <a:pt x="256" y="692"/>
                    <a:pt x="260" y="699"/>
                    <a:pt x="276" y="703"/>
                  </a:cubicBezTo>
                  <a:cubicBezTo>
                    <a:pt x="288" y="701"/>
                    <a:pt x="316" y="695"/>
                    <a:pt x="288" y="688"/>
                  </a:cubicBezTo>
                  <a:cubicBezTo>
                    <a:pt x="252" y="692"/>
                    <a:pt x="263" y="694"/>
                    <a:pt x="282" y="700"/>
                  </a:cubicBezTo>
                  <a:cubicBezTo>
                    <a:pt x="275" y="720"/>
                    <a:pt x="279" y="701"/>
                    <a:pt x="306" y="706"/>
                  </a:cubicBezTo>
                  <a:cubicBezTo>
                    <a:pt x="312" y="707"/>
                    <a:pt x="315" y="716"/>
                    <a:pt x="321" y="718"/>
                  </a:cubicBezTo>
                  <a:cubicBezTo>
                    <a:pt x="339" y="711"/>
                    <a:pt x="341" y="710"/>
                    <a:pt x="336" y="691"/>
                  </a:cubicBezTo>
                  <a:cubicBezTo>
                    <a:pt x="329" y="692"/>
                    <a:pt x="315" y="694"/>
                    <a:pt x="315" y="694"/>
                  </a:cubicBezTo>
                  <a:cubicBezTo>
                    <a:pt x="314" y="694"/>
                    <a:pt x="295" y="684"/>
                    <a:pt x="300" y="700"/>
                  </a:cubicBezTo>
                  <a:cubicBezTo>
                    <a:pt x="302" y="705"/>
                    <a:pt x="325" y="716"/>
                    <a:pt x="330" y="718"/>
                  </a:cubicBezTo>
                  <a:cubicBezTo>
                    <a:pt x="336" y="721"/>
                    <a:pt x="348" y="724"/>
                    <a:pt x="348" y="724"/>
                  </a:cubicBezTo>
                  <a:cubicBezTo>
                    <a:pt x="359" y="723"/>
                    <a:pt x="373" y="729"/>
                    <a:pt x="381" y="721"/>
                  </a:cubicBezTo>
                  <a:cubicBezTo>
                    <a:pt x="387" y="715"/>
                    <a:pt x="357" y="715"/>
                    <a:pt x="357" y="715"/>
                  </a:cubicBezTo>
                  <a:cubicBezTo>
                    <a:pt x="361" y="738"/>
                    <a:pt x="362" y="733"/>
                    <a:pt x="381" y="739"/>
                  </a:cubicBezTo>
                  <a:cubicBezTo>
                    <a:pt x="396" y="736"/>
                    <a:pt x="405" y="735"/>
                    <a:pt x="399" y="718"/>
                  </a:cubicBezTo>
                  <a:cubicBezTo>
                    <a:pt x="388" y="721"/>
                    <a:pt x="375" y="727"/>
                    <a:pt x="393" y="733"/>
                  </a:cubicBezTo>
                  <a:cubicBezTo>
                    <a:pt x="399" y="724"/>
                    <a:pt x="402" y="715"/>
                    <a:pt x="408" y="706"/>
                  </a:cubicBezTo>
                  <a:cubicBezTo>
                    <a:pt x="411" y="694"/>
                    <a:pt x="415" y="683"/>
                    <a:pt x="399" y="688"/>
                  </a:cubicBezTo>
                  <a:cubicBezTo>
                    <a:pt x="399" y="688"/>
                    <a:pt x="401" y="694"/>
                    <a:pt x="402" y="697"/>
                  </a:cubicBezTo>
                  <a:cubicBezTo>
                    <a:pt x="431" y="691"/>
                    <a:pt x="410" y="681"/>
                    <a:pt x="405" y="703"/>
                  </a:cubicBezTo>
                  <a:cubicBezTo>
                    <a:pt x="400" y="748"/>
                    <a:pt x="399" y="719"/>
                    <a:pt x="420" y="733"/>
                  </a:cubicBezTo>
                  <a:cubicBezTo>
                    <a:pt x="419" y="730"/>
                    <a:pt x="420" y="723"/>
                    <a:pt x="417" y="724"/>
                  </a:cubicBezTo>
                  <a:cubicBezTo>
                    <a:pt x="413" y="725"/>
                    <a:pt x="410" y="732"/>
                    <a:pt x="411" y="736"/>
                  </a:cubicBezTo>
                  <a:cubicBezTo>
                    <a:pt x="412" y="740"/>
                    <a:pt x="417" y="740"/>
                    <a:pt x="420" y="742"/>
                  </a:cubicBezTo>
                  <a:cubicBezTo>
                    <a:pt x="435" y="720"/>
                    <a:pt x="417" y="741"/>
                    <a:pt x="432" y="745"/>
                  </a:cubicBezTo>
                  <a:cubicBezTo>
                    <a:pt x="438" y="747"/>
                    <a:pt x="444" y="741"/>
                    <a:pt x="450" y="739"/>
                  </a:cubicBezTo>
                  <a:cubicBezTo>
                    <a:pt x="444" y="722"/>
                    <a:pt x="439" y="736"/>
                    <a:pt x="453" y="745"/>
                  </a:cubicBezTo>
                  <a:cubicBezTo>
                    <a:pt x="446" y="756"/>
                    <a:pt x="443" y="765"/>
                    <a:pt x="429" y="760"/>
                  </a:cubicBezTo>
                  <a:cubicBezTo>
                    <a:pt x="418" y="761"/>
                    <a:pt x="405" y="769"/>
                    <a:pt x="396" y="763"/>
                  </a:cubicBezTo>
                  <a:cubicBezTo>
                    <a:pt x="359" y="738"/>
                    <a:pt x="428" y="726"/>
                    <a:pt x="372" y="742"/>
                  </a:cubicBezTo>
                  <a:cubicBezTo>
                    <a:pt x="373" y="746"/>
                    <a:pt x="371" y="752"/>
                    <a:pt x="375" y="754"/>
                  </a:cubicBezTo>
                  <a:cubicBezTo>
                    <a:pt x="385" y="758"/>
                    <a:pt x="405" y="743"/>
                    <a:pt x="384" y="757"/>
                  </a:cubicBezTo>
                  <a:cubicBezTo>
                    <a:pt x="391" y="762"/>
                    <a:pt x="400" y="774"/>
                    <a:pt x="411" y="763"/>
                  </a:cubicBezTo>
                  <a:cubicBezTo>
                    <a:pt x="413" y="761"/>
                    <a:pt x="405" y="761"/>
                    <a:pt x="402" y="760"/>
                  </a:cubicBezTo>
                  <a:cubicBezTo>
                    <a:pt x="398" y="759"/>
                    <a:pt x="394" y="759"/>
                    <a:pt x="390" y="757"/>
                  </a:cubicBezTo>
                  <a:cubicBezTo>
                    <a:pt x="350" y="741"/>
                    <a:pt x="381" y="748"/>
                    <a:pt x="351" y="742"/>
                  </a:cubicBezTo>
                  <a:cubicBezTo>
                    <a:pt x="339" y="724"/>
                    <a:pt x="323" y="716"/>
                    <a:pt x="303" y="709"/>
                  </a:cubicBezTo>
                  <a:cubicBezTo>
                    <a:pt x="286" y="718"/>
                    <a:pt x="294" y="726"/>
                    <a:pt x="279" y="721"/>
                  </a:cubicBezTo>
                  <a:cubicBezTo>
                    <a:pt x="273" y="740"/>
                    <a:pt x="283" y="739"/>
                    <a:pt x="300" y="736"/>
                  </a:cubicBezTo>
                  <a:cubicBezTo>
                    <a:pt x="292" y="694"/>
                    <a:pt x="272" y="745"/>
                    <a:pt x="252" y="715"/>
                  </a:cubicBezTo>
                  <a:cubicBezTo>
                    <a:pt x="247" y="716"/>
                    <a:pt x="208" y="722"/>
                    <a:pt x="231" y="730"/>
                  </a:cubicBezTo>
                  <a:cubicBezTo>
                    <a:pt x="232" y="724"/>
                    <a:pt x="233" y="718"/>
                    <a:pt x="234" y="712"/>
                  </a:cubicBezTo>
                  <a:cubicBezTo>
                    <a:pt x="235" y="709"/>
                    <a:pt x="238" y="706"/>
                    <a:pt x="237" y="703"/>
                  </a:cubicBezTo>
                  <a:cubicBezTo>
                    <a:pt x="236" y="700"/>
                    <a:pt x="228" y="697"/>
                    <a:pt x="228" y="700"/>
                  </a:cubicBezTo>
                  <a:cubicBezTo>
                    <a:pt x="228" y="704"/>
                    <a:pt x="234" y="704"/>
                    <a:pt x="237" y="706"/>
                  </a:cubicBezTo>
                  <a:cubicBezTo>
                    <a:pt x="249" y="698"/>
                    <a:pt x="255" y="695"/>
                    <a:pt x="246" y="682"/>
                  </a:cubicBezTo>
                  <a:cubicBezTo>
                    <a:pt x="236" y="683"/>
                    <a:pt x="225" y="680"/>
                    <a:pt x="216" y="685"/>
                  </a:cubicBezTo>
                  <a:cubicBezTo>
                    <a:pt x="212" y="687"/>
                    <a:pt x="218" y="696"/>
                    <a:pt x="222" y="697"/>
                  </a:cubicBezTo>
                  <a:cubicBezTo>
                    <a:pt x="228" y="699"/>
                    <a:pt x="234" y="693"/>
                    <a:pt x="240" y="691"/>
                  </a:cubicBezTo>
                  <a:cubicBezTo>
                    <a:pt x="220" y="678"/>
                    <a:pt x="195" y="701"/>
                    <a:pt x="228" y="694"/>
                  </a:cubicBezTo>
                  <a:cubicBezTo>
                    <a:pt x="223" y="675"/>
                    <a:pt x="216" y="670"/>
                    <a:pt x="198" y="664"/>
                  </a:cubicBezTo>
                  <a:cubicBezTo>
                    <a:pt x="184" y="669"/>
                    <a:pt x="183" y="674"/>
                    <a:pt x="195" y="682"/>
                  </a:cubicBezTo>
                  <a:cubicBezTo>
                    <a:pt x="204" y="669"/>
                    <a:pt x="205" y="667"/>
                    <a:pt x="198" y="652"/>
                  </a:cubicBezTo>
                  <a:cubicBezTo>
                    <a:pt x="173" y="658"/>
                    <a:pt x="188" y="670"/>
                    <a:pt x="198" y="685"/>
                  </a:cubicBezTo>
                  <a:cubicBezTo>
                    <a:pt x="196" y="689"/>
                    <a:pt x="193" y="693"/>
                    <a:pt x="192" y="697"/>
                  </a:cubicBezTo>
                  <a:cubicBezTo>
                    <a:pt x="192" y="700"/>
                    <a:pt x="194" y="703"/>
                    <a:pt x="195" y="706"/>
                  </a:cubicBezTo>
                  <a:cubicBezTo>
                    <a:pt x="196" y="710"/>
                    <a:pt x="198" y="722"/>
                    <a:pt x="198" y="718"/>
                  </a:cubicBezTo>
                  <a:cubicBezTo>
                    <a:pt x="198" y="713"/>
                    <a:pt x="196" y="708"/>
                    <a:pt x="195" y="703"/>
                  </a:cubicBezTo>
                  <a:cubicBezTo>
                    <a:pt x="203" y="680"/>
                    <a:pt x="199" y="681"/>
                    <a:pt x="192" y="661"/>
                  </a:cubicBezTo>
                  <a:cubicBezTo>
                    <a:pt x="173" y="686"/>
                    <a:pt x="196" y="783"/>
                    <a:pt x="186" y="754"/>
                  </a:cubicBezTo>
                  <a:cubicBezTo>
                    <a:pt x="185" y="751"/>
                    <a:pt x="183" y="745"/>
                    <a:pt x="183" y="745"/>
                  </a:cubicBezTo>
                  <a:cubicBezTo>
                    <a:pt x="184" y="735"/>
                    <a:pt x="186" y="715"/>
                    <a:pt x="186" y="715"/>
                  </a:cubicBezTo>
                  <a:cubicBezTo>
                    <a:pt x="179" y="749"/>
                    <a:pt x="182" y="735"/>
                    <a:pt x="177" y="757"/>
                  </a:cubicBezTo>
                  <a:cubicBezTo>
                    <a:pt x="178" y="762"/>
                    <a:pt x="176" y="768"/>
                    <a:pt x="180" y="772"/>
                  </a:cubicBezTo>
                  <a:cubicBezTo>
                    <a:pt x="182" y="774"/>
                    <a:pt x="182" y="766"/>
                    <a:pt x="183" y="763"/>
                  </a:cubicBezTo>
                  <a:cubicBezTo>
                    <a:pt x="184" y="757"/>
                    <a:pt x="184" y="751"/>
                    <a:pt x="186" y="745"/>
                  </a:cubicBezTo>
                  <a:cubicBezTo>
                    <a:pt x="195" y="724"/>
                    <a:pt x="195" y="728"/>
                    <a:pt x="213" y="724"/>
                  </a:cubicBezTo>
                  <a:cubicBezTo>
                    <a:pt x="197" y="735"/>
                    <a:pt x="209" y="739"/>
                    <a:pt x="222" y="742"/>
                  </a:cubicBezTo>
                  <a:cubicBezTo>
                    <a:pt x="228" y="733"/>
                    <a:pt x="231" y="727"/>
                    <a:pt x="222" y="718"/>
                  </a:cubicBezTo>
                </a:path>
              </a:pathLst>
            </a:custGeom>
            <a:solidFill>
              <a:srgbClr val="808000"/>
            </a:solidFill>
            <a:ln w="635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95"/>
            <p:cNvSpPr>
              <a:spLocks noChangeAspect="1"/>
            </p:cNvSpPr>
            <p:nvPr/>
          </p:nvSpPr>
          <p:spPr bwMode="auto">
            <a:xfrm>
              <a:off x="4387" y="8273"/>
              <a:ext cx="422" cy="237"/>
            </a:xfrm>
            <a:custGeom>
              <a:avLst/>
              <a:gdLst>
                <a:gd name="T0" fmla="*/ 471 w 1381"/>
                <a:gd name="T1" fmla="*/ 36 h 740"/>
                <a:gd name="T2" fmla="*/ 372 w 1381"/>
                <a:gd name="T3" fmla="*/ 90 h 740"/>
                <a:gd name="T4" fmla="*/ 180 w 1381"/>
                <a:gd name="T5" fmla="*/ 105 h 740"/>
                <a:gd name="T6" fmla="*/ 198 w 1381"/>
                <a:gd name="T7" fmla="*/ 120 h 740"/>
                <a:gd name="T8" fmla="*/ 414 w 1381"/>
                <a:gd name="T9" fmla="*/ 105 h 740"/>
                <a:gd name="T10" fmla="*/ 552 w 1381"/>
                <a:gd name="T11" fmla="*/ 39 h 740"/>
                <a:gd name="T12" fmla="*/ 567 w 1381"/>
                <a:gd name="T13" fmla="*/ 90 h 740"/>
                <a:gd name="T14" fmla="*/ 525 w 1381"/>
                <a:gd name="T15" fmla="*/ 177 h 740"/>
                <a:gd name="T16" fmla="*/ 348 w 1381"/>
                <a:gd name="T17" fmla="*/ 237 h 740"/>
                <a:gd name="T18" fmla="*/ 180 w 1381"/>
                <a:gd name="T19" fmla="*/ 246 h 740"/>
                <a:gd name="T20" fmla="*/ 0 w 1381"/>
                <a:gd name="T21" fmla="*/ 402 h 740"/>
                <a:gd name="T22" fmla="*/ 234 w 1381"/>
                <a:gd name="T23" fmla="*/ 267 h 740"/>
                <a:gd name="T24" fmla="*/ 465 w 1381"/>
                <a:gd name="T25" fmla="*/ 270 h 740"/>
                <a:gd name="T26" fmla="*/ 576 w 1381"/>
                <a:gd name="T27" fmla="*/ 123 h 740"/>
                <a:gd name="T28" fmla="*/ 591 w 1381"/>
                <a:gd name="T29" fmla="*/ 165 h 740"/>
                <a:gd name="T30" fmla="*/ 522 w 1381"/>
                <a:gd name="T31" fmla="*/ 321 h 740"/>
                <a:gd name="T32" fmla="*/ 420 w 1381"/>
                <a:gd name="T33" fmla="*/ 456 h 740"/>
                <a:gd name="T34" fmla="*/ 315 w 1381"/>
                <a:gd name="T35" fmla="*/ 555 h 740"/>
                <a:gd name="T36" fmla="*/ 9 w 1381"/>
                <a:gd name="T37" fmla="*/ 636 h 740"/>
                <a:gd name="T38" fmla="*/ 273 w 1381"/>
                <a:gd name="T39" fmla="*/ 594 h 740"/>
                <a:gd name="T40" fmla="*/ 456 w 1381"/>
                <a:gd name="T41" fmla="*/ 504 h 740"/>
                <a:gd name="T42" fmla="*/ 552 w 1381"/>
                <a:gd name="T43" fmla="*/ 363 h 740"/>
                <a:gd name="T44" fmla="*/ 633 w 1381"/>
                <a:gd name="T45" fmla="*/ 105 h 740"/>
                <a:gd name="T46" fmla="*/ 657 w 1381"/>
                <a:gd name="T47" fmla="*/ 153 h 740"/>
                <a:gd name="T48" fmla="*/ 621 w 1381"/>
                <a:gd name="T49" fmla="*/ 354 h 740"/>
                <a:gd name="T50" fmla="*/ 570 w 1381"/>
                <a:gd name="T51" fmla="*/ 600 h 740"/>
                <a:gd name="T52" fmla="*/ 438 w 1381"/>
                <a:gd name="T53" fmla="*/ 690 h 740"/>
                <a:gd name="T54" fmla="*/ 696 w 1381"/>
                <a:gd name="T55" fmla="*/ 522 h 740"/>
                <a:gd name="T56" fmla="*/ 681 w 1381"/>
                <a:gd name="T57" fmla="*/ 288 h 740"/>
                <a:gd name="T58" fmla="*/ 744 w 1381"/>
                <a:gd name="T59" fmla="*/ 303 h 740"/>
                <a:gd name="T60" fmla="*/ 831 w 1381"/>
                <a:gd name="T61" fmla="*/ 546 h 740"/>
                <a:gd name="T62" fmla="*/ 1026 w 1381"/>
                <a:gd name="T63" fmla="*/ 729 h 740"/>
                <a:gd name="T64" fmla="*/ 1104 w 1381"/>
                <a:gd name="T65" fmla="*/ 714 h 740"/>
                <a:gd name="T66" fmla="*/ 912 w 1381"/>
                <a:gd name="T67" fmla="*/ 657 h 740"/>
                <a:gd name="T68" fmla="*/ 861 w 1381"/>
                <a:gd name="T69" fmla="*/ 426 h 740"/>
                <a:gd name="T70" fmla="*/ 753 w 1381"/>
                <a:gd name="T71" fmla="*/ 264 h 740"/>
                <a:gd name="T72" fmla="*/ 693 w 1381"/>
                <a:gd name="T73" fmla="*/ 135 h 740"/>
                <a:gd name="T74" fmla="*/ 927 w 1381"/>
                <a:gd name="T75" fmla="*/ 336 h 740"/>
                <a:gd name="T76" fmla="*/ 1149 w 1381"/>
                <a:gd name="T77" fmla="*/ 468 h 740"/>
                <a:gd name="T78" fmla="*/ 1380 w 1381"/>
                <a:gd name="T79" fmla="*/ 450 h 740"/>
                <a:gd name="T80" fmla="*/ 1239 w 1381"/>
                <a:gd name="T81" fmla="*/ 462 h 740"/>
                <a:gd name="T82" fmla="*/ 1074 w 1381"/>
                <a:gd name="T83" fmla="*/ 366 h 740"/>
                <a:gd name="T84" fmla="*/ 879 w 1381"/>
                <a:gd name="T85" fmla="*/ 240 h 740"/>
                <a:gd name="T86" fmla="*/ 732 w 1381"/>
                <a:gd name="T87" fmla="*/ 117 h 740"/>
                <a:gd name="T88" fmla="*/ 1020 w 1381"/>
                <a:gd name="T89" fmla="*/ 180 h 740"/>
                <a:gd name="T90" fmla="*/ 1314 w 1381"/>
                <a:gd name="T91" fmla="*/ 180 h 740"/>
                <a:gd name="T92" fmla="*/ 1125 w 1381"/>
                <a:gd name="T93" fmla="*/ 138 h 740"/>
                <a:gd name="T94" fmla="*/ 912 w 1381"/>
                <a:gd name="T95" fmla="*/ 126 h 740"/>
                <a:gd name="T96" fmla="*/ 720 w 1381"/>
                <a:gd name="T97" fmla="*/ 75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1" h="740">
                  <a:moveTo>
                    <a:pt x="537" y="12"/>
                  </a:moveTo>
                  <a:cubicBezTo>
                    <a:pt x="514" y="20"/>
                    <a:pt x="491" y="29"/>
                    <a:pt x="471" y="36"/>
                  </a:cubicBezTo>
                  <a:cubicBezTo>
                    <a:pt x="451" y="43"/>
                    <a:pt x="430" y="48"/>
                    <a:pt x="414" y="57"/>
                  </a:cubicBezTo>
                  <a:cubicBezTo>
                    <a:pt x="398" y="66"/>
                    <a:pt x="394" y="83"/>
                    <a:pt x="372" y="90"/>
                  </a:cubicBezTo>
                  <a:cubicBezTo>
                    <a:pt x="350" y="97"/>
                    <a:pt x="311" y="96"/>
                    <a:pt x="279" y="99"/>
                  </a:cubicBezTo>
                  <a:cubicBezTo>
                    <a:pt x="247" y="102"/>
                    <a:pt x="216" y="100"/>
                    <a:pt x="180" y="105"/>
                  </a:cubicBezTo>
                  <a:cubicBezTo>
                    <a:pt x="144" y="110"/>
                    <a:pt x="60" y="126"/>
                    <a:pt x="63" y="129"/>
                  </a:cubicBezTo>
                  <a:cubicBezTo>
                    <a:pt x="66" y="132"/>
                    <a:pt x="157" y="120"/>
                    <a:pt x="198" y="120"/>
                  </a:cubicBezTo>
                  <a:cubicBezTo>
                    <a:pt x="239" y="120"/>
                    <a:pt x="273" y="134"/>
                    <a:pt x="309" y="132"/>
                  </a:cubicBezTo>
                  <a:cubicBezTo>
                    <a:pt x="345" y="130"/>
                    <a:pt x="376" y="118"/>
                    <a:pt x="414" y="105"/>
                  </a:cubicBezTo>
                  <a:cubicBezTo>
                    <a:pt x="452" y="92"/>
                    <a:pt x="511" y="65"/>
                    <a:pt x="534" y="54"/>
                  </a:cubicBezTo>
                  <a:cubicBezTo>
                    <a:pt x="557" y="43"/>
                    <a:pt x="547" y="36"/>
                    <a:pt x="552" y="39"/>
                  </a:cubicBezTo>
                  <a:cubicBezTo>
                    <a:pt x="557" y="42"/>
                    <a:pt x="562" y="61"/>
                    <a:pt x="564" y="69"/>
                  </a:cubicBezTo>
                  <a:cubicBezTo>
                    <a:pt x="566" y="77"/>
                    <a:pt x="575" y="81"/>
                    <a:pt x="567" y="90"/>
                  </a:cubicBezTo>
                  <a:cubicBezTo>
                    <a:pt x="559" y="99"/>
                    <a:pt x="523" y="109"/>
                    <a:pt x="516" y="123"/>
                  </a:cubicBezTo>
                  <a:cubicBezTo>
                    <a:pt x="509" y="137"/>
                    <a:pt x="536" y="158"/>
                    <a:pt x="525" y="177"/>
                  </a:cubicBezTo>
                  <a:cubicBezTo>
                    <a:pt x="514" y="196"/>
                    <a:pt x="476" y="230"/>
                    <a:pt x="447" y="240"/>
                  </a:cubicBezTo>
                  <a:cubicBezTo>
                    <a:pt x="418" y="250"/>
                    <a:pt x="378" y="237"/>
                    <a:pt x="348" y="237"/>
                  </a:cubicBezTo>
                  <a:cubicBezTo>
                    <a:pt x="318" y="237"/>
                    <a:pt x="292" y="236"/>
                    <a:pt x="264" y="237"/>
                  </a:cubicBezTo>
                  <a:cubicBezTo>
                    <a:pt x="236" y="238"/>
                    <a:pt x="205" y="236"/>
                    <a:pt x="180" y="246"/>
                  </a:cubicBezTo>
                  <a:cubicBezTo>
                    <a:pt x="155" y="256"/>
                    <a:pt x="144" y="268"/>
                    <a:pt x="114" y="294"/>
                  </a:cubicBezTo>
                  <a:cubicBezTo>
                    <a:pt x="84" y="320"/>
                    <a:pt x="0" y="396"/>
                    <a:pt x="0" y="402"/>
                  </a:cubicBezTo>
                  <a:cubicBezTo>
                    <a:pt x="0" y="408"/>
                    <a:pt x="72" y="355"/>
                    <a:pt x="111" y="333"/>
                  </a:cubicBezTo>
                  <a:cubicBezTo>
                    <a:pt x="150" y="311"/>
                    <a:pt x="188" y="274"/>
                    <a:pt x="234" y="267"/>
                  </a:cubicBezTo>
                  <a:cubicBezTo>
                    <a:pt x="280" y="260"/>
                    <a:pt x="349" y="288"/>
                    <a:pt x="387" y="288"/>
                  </a:cubicBezTo>
                  <a:cubicBezTo>
                    <a:pt x="425" y="288"/>
                    <a:pt x="438" y="287"/>
                    <a:pt x="465" y="270"/>
                  </a:cubicBezTo>
                  <a:cubicBezTo>
                    <a:pt x="492" y="253"/>
                    <a:pt x="534" y="210"/>
                    <a:pt x="552" y="186"/>
                  </a:cubicBezTo>
                  <a:cubicBezTo>
                    <a:pt x="570" y="162"/>
                    <a:pt x="567" y="136"/>
                    <a:pt x="576" y="123"/>
                  </a:cubicBezTo>
                  <a:cubicBezTo>
                    <a:pt x="585" y="110"/>
                    <a:pt x="604" y="98"/>
                    <a:pt x="606" y="105"/>
                  </a:cubicBezTo>
                  <a:cubicBezTo>
                    <a:pt x="608" y="112"/>
                    <a:pt x="600" y="142"/>
                    <a:pt x="591" y="165"/>
                  </a:cubicBezTo>
                  <a:cubicBezTo>
                    <a:pt x="582" y="188"/>
                    <a:pt x="563" y="220"/>
                    <a:pt x="552" y="246"/>
                  </a:cubicBezTo>
                  <a:cubicBezTo>
                    <a:pt x="541" y="272"/>
                    <a:pt x="533" y="296"/>
                    <a:pt x="522" y="321"/>
                  </a:cubicBezTo>
                  <a:cubicBezTo>
                    <a:pt x="511" y="346"/>
                    <a:pt x="500" y="376"/>
                    <a:pt x="483" y="399"/>
                  </a:cubicBezTo>
                  <a:cubicBezTo>
                    <a:pt x="466" y="422"/>
                    <a:pt x="434" y="437"/>
                    <a:pt x="420" y="456"/>
                  </a:cubicBezTo>
                  <a:cubicBezTo>
                    <a:pt x="406" y="475"/>
                    <a:pt x="416" y="496"/>
                    <a:pt x="399" y="513"/>
                  </a:cubicBezTo>
                  <a:cubicBezTo>
                    <a:pt x="382" y="530"/>
                    <a:pt x="352" y="546"/>
                    <a:pt x="315" y="555"/>
                  </a:cubicBezTo>
                  <a:cubicBezTo>
                    <a:pt x="278" y="564"/>
                    <a:pt x="228" y="554"/>
                    <a:pt x="177" y="567"/>
                  </a:cubicBezTo>
                  <a:cubicBezTo>
                    <a:pt x="126" y="580"/>
                    <a:pt x="17" y="628"/>
                    <a:pt x="9" y="636"/>
                  </a:cubicBezTo>
                  <a:cubicBezTo>
                    <a:pt x="1" y="644"/>
                    <a:pt x="85" y="622"/>
                    <a:pt x="129" y="615"/>
                  </a:cubicBezTo>
                  <a:cubicBezTo>
                    <a:pt x="173" y="608"/>
                    <a:pt x="229" y="602"/>
                    <a:pt x="273" y="594"/>
                  </a:cubicBezTo>
                  <a:cubicBezTo>
                    <a:pt x="317" y="586"/>
                    <a:pt x="365" y="582"/>
                    <a:pt x="396" y="567"/>
                  </a:cubicBezTo>
                  <a:cubicBezTo>
                    <a:pt x="427" y="552"/>
                    <a:pt x="440" y="524"/>
                    <a:pt x="456" y="504"/>
                  </a:cubicBezTo>
                  <a:cubicBezTo>
                    <a:pt x="472" y="484"/>
                    <a:pt x="479" y="471"/>
                    <a:pt x="495" y="447"/>
                  </a:cubicBezTo>
                  <a:cubicBezTo>
                    <a:pt x="511" y="423"/>
                    <a:pt x="534" y="396"/>
                    <a:pt x="552" y="363"/>
                  </a:cubicBezTo>
                  <a:cubicBezTo>
                    <a:pt x="570" y="330"/>
                    <a:pt x="586" y="295"/>
                    <a:pt x="600" y="252"/>
                  </a:cubicBezTo>
                  <a:cubicBezTo>
                    <a:pt x="614" y="209"/>
                    <a:pt x="628" y="133"/>
                    <a:pt x="633" y="105"/>
                  </a:cubicBezTo>
                  <a:cubicBezTo>
                    <a:pt x="638" y="77"/>
                    <a:pt x="629" y="76"/>
                    <a:pt x="633" y="84"/>
                  </a:cubicBezTo>
                  <a:cubicBezTo>
                    <a:pt x="637" y="92"/>
                    <a:pt x="656" y="123"/>
                    <a:pt x="657" y="153"/>
                  </a:cubicBezTo>
                  <a:cubicBezTo>
                    <a:pt x="658" y="183"/>
                    <a:pt x="648" y="231"/>
                    <a:pt x="642" y="264"/>
                  </a:cubicBezTo>
                  <a:cubicBezTo>
                    <a:pt x="636" y="297"/>
                    <a:pt x="620" y="317"/>
                    <a:pt x="621" y="354"/>
                  </a:cubicBezTo>
                  <a:cubicBezTo>
                    <a:pt x="622" y="391"/>
                    <a:pt x="659" y="448"/>
                    <a:pt x="651" y="489"/>
                  </a:cubicBezTo>
                  <a:cubicBezTo>
                    <a:pt x="643" y="530"/>
                    <a:pt x="602" y="569"/>
                    <a:pt x="570" y="600"/>
                  </a:cubicBezTo>
                  <a:cubicBezTo>
                    <a:pt x="538" y="631"/>
                    <a:pt x="478" y="663"/>
                    <a:pt x="456" y="678"/>
                  </a:cubicBezTo>
                  <a:cubicBezTo>
                    <a:pt x="434" y="693"/>
                    <a:pt x="423" y="694"/>
                    <a:pt x="438" y="690"/>
                  </a:cubicBezTo>
                  <a:cubicBezTo>
                    <a:pt x="453" y="686"/>
                    <a:pt x="506" y="679"/>
                    <a:pt x="549" y="651"/>
                  </a:cubicBezTo>
                  <a:cubicBezTo>
                    <a:pt x="592" y="623"/>
                    <a:pt x="674" y="566"/>
                    <a:pt x="696" y="522"/>
                  </a:cubicBezTo>
                  <a:cubicBezTo>
                    <a:pt x="718" y="478"/>
                    <a:pt x="684" y="423"/>
                    <a:pt x="681" y="384"/>
                  </a:cubicBezTo>
                  <a:cubicBezTo>
                    <a:pt x="678" y="345"/>
                    <a:pt x="681" y="313"/>
                    <a:pt x="681" y="288"/>
                  </a:cubicBezTo>
                  <a:cubicBezTo>
                    <a:pt x="681" y="263"/>
                    <a:pt x="671" y="229"/>
                    <a:pt x="681" y="231"/>
                  </a:cubicBezTo>
                  <a:cubicBezTo>
                    <a:pt x="691" y="233"/>
                    <a:pt x="722" y="269"/>
                    <a:pt x="744" y="303"/>
                  </a:cubicBezTo>
                  <a:cubicBezTo>
                    <a:pt x="766" y="337"/>
                    <a:pt x="802" y="395"/>
                    <a:pt x="816" y="435"/>
                  </a:cubicBezTo>
                  <a:cubicBezTo>
                    <a:pt x="830" y="475"/>
                    <a:pt x="823" y="511"/>
                    <a:pt x="831" y="546"/>
                  </a:cubicBezTo>
                  <a:cubicBezTo>
                    <a:pt x="839" y="581"/>
                    <a:pt x="831" y="617"/>
                    <a:pt x="864" y="648"/>
                  </a:cubicBezTo>
                  <a:cubicBezTo>
                    <a:pt x="897" y="679"/>
                    <a:pt x="972" y="718"/>
                    <a:pt x="1026" y="729"/>
                  </a:cubicBezTo>
                  <a:cubicBezTo>
                    <a:pt x="1080" y="740"/>
                    <a:pt x="1175" y="713"/>
                    <a:pt x="1188" y="711"/>
                  </a:cubicBezTo>
                  <a:cubicBezTo>
                    <a:pt x="1201" y="709"/>
                    <a:pt x="1137" y="717"/>
                    <a:pt x="1104" y="714"/>
                  </a:cubicBezTo>
                  <a:cubicBezTo>
                    <a:pt x="1071" y="711"/>
                    <a:pt x="1022" y="700"/>
                    <a:pt x="990" y="690"/>
                  </a:cubicBezTo>
                  <a:cubicBezTo>
                    <a:pt x="958" y="680"/>
                    <a:pt x="929" y="680"/>
                    <a:pt x="912" y="657"/>
                  </a:cubicBezTo>
                  <a:cubicBezTo>
                    <a:pt x="895" y="634"/>
                    <a:pt x="893" y="587"/>
                    <a:pt x="885" y="549"/>
                  </a:cubicBezTo>
                  <a:cubicBezTo>
                    <a:pt x="877" y="511"/>
                    <a:pt x="873" y="461"/>
                    <a:pt x="861" y="426"/>
                  </a:cubicBezTo>
                  <a:cubicBezTo>
                    <a:pt x="849" y="391"/>
                    <a:pt x="834" y="366"/>
                    <a:pt x="816" y="339"/>
                  </a:cubicBezTo>
                  <a:cubicBezTo>
                    <a:pt x="798" y="312"/>
                    <a:pt x="774" y="287"/>
                    <a:pt x="753" y="264"/>
                  </a:cubicBezTo>
                  <a:cubicBezTo>
                    <a:pt x="732" y="241"/>
                    <a:pt x="700" y="222"/>
                    <a:pt x="690" y="201"/>
                  </a:cubicBezTo>
                  <a:cubicBezTo>
                    <a:pt x="680" y="180"/>
                    <a:pt x="672" y="133"/>
                    <a:pt x="693" y="135"/>
                  </a:cubicBezTo>
                  <a:cubicBezTo>
                    <a:pt x="714" y="137"/>
                    <a:pt x="777" y="183"/>
                    <a:pt x="816" y="216"/>
                  </a:cubicBezTo>
                  <a:cubicBezTo>
                    <a:pt x="855" y="249"/>
                    <a:pt x="886" y="307"/>
                    <a:pt x="927" y="336"/>
                  </a:cubicBezTo>
                  <a:cubicBezTo>
                    <a:pt x="968" y="365"/>
                    <a:pt x="1025" y="371"/>
                    <a:pt x="1062" y="393"/>
                  </a:cubicBezTo>
                  <a:cubicBezTo>
                    <a:pt x="1099" y="415"/>
                    <a:pt x="1105" y="454"/>
                    <a:pt x="1149" y="468"/>
                  </a:cubicBezTo>
                  <a:cubicBezTo>
                    <a:pt x="1193" y="482"/>
                    <a:pt x="1288" y="480"/>
                    <a:pt x="1326" y="477"/>
                  </a:cubicBezTo>
                  <a:cubicBezTo>
                    <a:pt x="1364" y="474"/>
                    <a:pt x="1379" y="452"/>
                    <a:pt x="1380" y="450"/>
                  </a:cubicBezTo>
                  <a:cubicBezTo>
                    <a:pt x="1381" y="448"/>
                    <a:pt x="1358" y="463"/>
                    <a:pt x="1335" y="465"/>
                  </a:cubicBezTo>
                  <a:cubicBezTo>
                    <a:pt x="1312" y="467"/>
                    <a:pt x="1268" y="466"/>
                    <a:pt x="1239" y="462"/>
                  </a:cubicBezTo>
                  <a:cubicBezTo>
                    <a:pt x="1210" y="458"/>
                    <a:pt x="1186" y="454"/>
                    <a:pt x="1158" y="438"/>
                  </a:cubicBezTo>
                  <a:cubicBezTo>
                    <a:pt x="1130" y="422"/>
                    <a:pt x="1110" y="392"/>
                    <a:pt x="1074" y="366"/>
                  </a:cubicBezTo>
                  <a:cubicBezTo>
                    <a:pt x="1038" y="340"/>
                    <a:pt x="978" y="306"/>
                    <a:pt x="945" y="285"/>
                  </a:cubicBezTo>
                  <a:cubicBezTo>
                    <a:pt x="912" y="264"/>
                    <a:pt x="899" y="259"/>
                    <a:pt x="879" y="240"/>
                  </a:cubicBezTo>
                  <a:cubicBezTo>
                    <a:pt x="859" y="221"/>
                    <a:pt x="849" y="191"/>
                    <a:pt x="825" y="171"/>
                  </a:cubicBezTo>
                  <a:cubicBezTo>
                    <a:pt x="801" y="151"/>
                    <a:pt x="731" y="121"/>
                    <a:pt x="732" y="117"/>
                  </a:cubicBezTo>
                  <a:cubicBezTo>
                    <a:pt x="733" y="113"/>
                    <a:pt x="783" y="137"/>
                    <a:pt x="831" y="147"/>
                  </a:cubicBezTo>
                  <a:cubicBezTo>
                    <a:pt x="879" y="157"/>
                    <a:pt x="966" y="178"/>
                    <a:pt x="1020" y="180"/>
                  </a:cubicBezTo>
                  <a:cubicBezTo>
                    <a:pt x="1074" y="182"/>
                    <a:pt x="1106" y="156"/>
                    <a:pt x="1155" y="156"/>
                  </a:cubicBezTo>
                  <a:cubicBezTo>
                    <a:pt x="1204" y="156"/>
                    <a:pt x="1300" y="181"/>
                    <a:pt x="1314" y="180"/>
                  </a:cubicBezTo>
                  <a:cubicBezTo>
                    <a:pt x="1328" y="179"/>
                    <a:pt x="1270" y="157"/>
                    <a:pt x="1239" y="150"/>
                  </a:cubicBezTo>
                  <a:cubicBezTo>
                    <a:pt x="1208" y="143"/>
                    <a:pt x="1160" y="139"/>
                    <a:pt x="1125" y="138"/>
                  </a:cubicBezTo>
                  <a:cubicBezTo>
                    <a:pt x="1090" y="137"/>
                    <a:pt x="1064" y="146"/>
                    <a:pt x="1029" y="144"/>
                  </a:cubicBezTo>
                  <a:cubicBezTo>
                    <a:pt x="994" y="142"/>
                    <a:pt x="953" y="133"/>
                    <a:pt x="912" y="126"/>
                  </a:cubicBezTo>
                  <a:cubicBezTo>
                    <a:pt x="871" y="119"/>
                    <a:pt x="812" y="107"/>
                    <a:pt x="780" y="99"/>
                  </a:cubicBezTo>
                  <a:cubicBezTo>
                    <a:pt x="748" y="91"/>
                    <a:pt x="735" y="92"/>
                    <a:pt x="720" y="75"/>
                  </a:cubicBezTo>
                  <a:cubicBezTo>
                    <a:pt x="705" y="58"/>
                    <a:pt x="699" y="29"/>
                    <a:pt x="693" y="0"/>
                  </a:cubicBezTo>
                </a:path>
              </a:pathLst>
            </a:custGeom>
            <a:solidFill>
              <a:srgbClr val="8080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9" name="Group 96"/>
          <p:cNvGrpSpPr>
            <a:grpSpLocks/>
          </p:cNvGrpSpPr>
          <p:nvPr/>
        </p:nvGrpSpPr>
        <p:grpSpPr bwMode="auto">
          <a:xfrm>
            <a:off x="5224463" y="3143250"/>
            <a:ext cx="1020762" cy="423863"/>
            <a:chOff x="5806" y="7843"/>
            <a:chExt cx="1607" cy="667"/>
          </a:xfrm>
        </p:grpSpPr>
        <p:grpSp>
          <p:nvGrpSpPr>
            <p:cNvPr id="110" name="Group 97"/>
            <p:cNvGrpSpPr>
              <a:grpSpLocks/>
            </p:cNvGrpSpPr>
            <p:nvPr/>
          </p:nvGrpSpPr>
          <p:grpSpPr bwMode="auto">
            <a:xfrm>
              <a:off x="6039" y="8074"/>
              <a:ext cx="1036" cy="376"/>
              <a:chOff x="6019" y="8054"/>
              <a:chExt cx="1036" cy="376"/>
            </a:xfrm>
          </p:grpSpPr>
          <p:grpSp>
            <p:nvGrpSpPr>
              <p:cNvPr id="160" name="Group 98"/>
              <p:cNvGrpSpPr>
                <a:grpSpLocks noChangeAspect="1"/>
              </p:cNvGrpSpPr>
              <p:nvPr/>
            </p:nvGrpSpPr>
            <p:grpSpPr bwMode="auto">
              <a:xfrm rot="17969046" flipH="1">
                <a:off x="6116" y="8044"/>
                <a:ext cx="180" cy="374"/>
                <a:chOff x="3719" y="4318"/>
                <a:chExt cx="591" cy="1167"/>
              </a:xfrm>
            </p:grpSpPr>
            <p:grpSp>
              <p:nvGrpSpPr>
                <p:cNvPr id="175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3719" y="4526"/>
                  <a:ext cx="367" cy="959"/>
                  <a:chOff x="3719" y="4526"/>
                  <a:chExt cx="367" cy="959"/>
                </a:xfrm>
              </p:grpSpPr>
              <p:sp>
                <p:nvSpPr>
                  <p:cNvPr id="177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3719" y="4526"/>
                    <a:ext cx="367" cy="959"/>
                  </a:xfrm>
                  <a:custGeom>
                    <a:avLst/>
                    <a:gdLst>
                      <a:gd name="T0" fmla="*/ 16 w 367"/>
                      <a:gd name="T1" fmla="*/ 807 h 959"/>
                      <a:gd name="T2" fmla="*/ 9 w 367"/>
                      <a:gd name="T3" fmla="*/ 514 h 959"/>
                      <a:gd name="T4" fmla="*/ 69 w 367"/>
                      <a:gd name="T5" fmla="*/ 229 h 959"/>
                      <a:gd name="T6" fmla="*/ 249 w 367"/>
                      <a:gd name="T7" fmla="*/ 79 h 959"/>
                      <a:gd name="T8" fmla="*/ 234 w 367"/>
                      <a:gd name="T9" fmla="*/ 4 h 959"/>
                      <a:gd name="T10" fmla="*/ 256 w 367"/>
                      <a:gd name="T11" fmla="*/ 57 h 959"/>
                      <a:gd name="T12" fmla="*/ 301 w 367"/>
                      <a:gd name="T13" fmla="*/ 72 h 959"/>
                      <a:gd name="T14" fmla="*/ 361 w 367"/>
                      <a:gd name="T15" fmla="*/ 19 h 959"/>
                      <a:gd name="T16" fmla="*/ 339 w 367"/>
                      <a:gd name="T17" fmla="*/ 64 h 959"/>
                      <a:gd name="T18" fmla="*/ 309 w 367"/>
                      <a:gd name="T19" fmla="*/ 109 h 959"/>
                      <a:gd name="T20" fmla="*/ 301 w 367"/>
                      <a:gd name="T21" fmla="*/ 244 h 959"/>
                      <a:gd name="T22" fmla="*/ 294 w 367"/>
                      <a:gd name="T23" fmla="*/ 364 h 959"/>
                      <a:gd name="T24" fmla="*/ 286 w 367"/>
                      <a:gd name="T25" fmla="*/ 507 h 959"/>
                      <a:gd name="T26" fmla="*/ 204 w 367"/>
                      <a:gd name="T27" fmla="*/ 687 h 959"/>
                      <a:gd name="T28" fmla="*/ 159 w 367"/>
                      <a:gd name="T29" fmla="*/ 852 h 959"/>
                      <a:gd name="T30" fmla="*/ 46 w 367"/>
                      <a:gd name="T31" fmla="*/ 942 h 959"/>
                      <a:gd name="T32" fmla="*/ 31 w 367"/>
                      <a:gd name="T33" fmla="*/ 747 h 9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67" h="959">
                        <a:moveTo>
                          <a:pt x="16" y="807"/>
                        </a:moveTo>
                        <a:cubicBezTo>
                          <a:pt x="8" y="708"/>
                          <a:pt x="0" y="610"/>
                          <a:pt x="9" y="514"/>
                        </a:cubicBezTo>
                        <a:cubicBezTo>
                          <a:pt x="18" y="418"/>
                          <a:pt x="29" y="301"/>
                          <a:pt x="69" y="229"/>
                        </a:cubicBezTo>
                        <a:cubicBezTo>
                          <a:pt x="109" y="157"/>
                          <a:pt x="221" y="117"/>
                          <a:pt x="249" y="79"/>
                        </a:cubicBezTo>
                        <a:cubicBezTo>
                          <a:pt x="277" y="41"/>
                          <a:pt x="233" y="8"/>
                          <a:pt x="234" y="4"/>
                        </a:cubicBezTo>
                        <a:cubicBezTo>
                          <a:pt x="235" y="0"/>
                          <a:pt x="245" y="46"/>
                          <a:pt x="256" y="57"/>
                        </a:cubicBezTo>
                        <a:cubicBezTo>
                          <a:pt x="267" y="68"/>
                          <a:pt x="284" y="78"/>
                          <a:pt x="301" y="72"/>
                        </a:cubicBezTo>
                        <a:cubicBezTo>
                          <a:pt x="318" y="66"/>
                          <a:pt x="355" y="20"/>
                          <a:pt x="361" y="19"/>
                        </a:cubicBezTo>
                        <a:cubicBezTo>
                          <a:pt x="367" y="18"/>
                          <a:pt x="348" y="49"/>
                          <a:pt x="339" y="64"/>
                        </a:cubicBezTo>
                        <a:cubicBezTo>
                          <a:pt x="330" y="79"/>
                          <a:pt x="315" y="79"/>
                          <a:pt x="309" y="109"/>
                        </a:cubicBezTo>
                        <a:cubicBezTo>
                          <a:pt x="303" y="139"/>
                          <a:pt x="303" y="202"/>
                          <a:pt x="301" y="244"/>
                        </a:cubicBezTo>
                        <a:cubicBezTo>
                          <a:pt x="299" y="286"/>
                          <a:pt x="296" y="320"/>
                          <a:pt x="294" y="364"/>
                        </a:cubicBezTo>
                        <a:cubicBezTo>
                          <a:pt x="292" y="408"/>
                          <a:pt x="301" y="453"/>
                          <a:pt x="286" y="507"/>
                        </a:cubicBezTo>
                        <a:cubicBezTo>
                          <a:pt x="271" y="561"/>
                          <a:pt x="225" y="630"/>
                          <a:pt x="204" y="687"/>
                        </a:cubicBezTo>
                        <a:cubicBezTo>
                          <a:pt x="183" y="744"/>
                          <a:pt x="185" y="810"/>
                          <a:pt x="159" y="852"/>
                        </a:cubicBezTo>
                        <a:cubicBezTo>
                          <a:pt x="133" y="894"/>
                          <a:pt x="67" y="959"/>
                          <a:pt x="46" y="942"/>
                        </a:cubicBezTo>
                        <a:cubicBezTo>
                          <a:pt x="25" y="925"/>
                          <a:pt x="28" y="836"/>
                          <a:pt x="31" y="747"/>
                        </a:cubicBezTo>
                      </a:path>
                    </a:pathLst>
                  </a:custGeom>
                  <a:solidFill>
                    <a:srgbClr val="FFCC99"/>
                  </a:soli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8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3791" y="4586"/>
                    <a:ext cx="222" cy="432"/>
                  </a:xfrm>
                  <a:custGeom>
                    <a:avLst/>
                    <a:gdLst>
                      <a:gd name="T0" fmla="*/ 222 w 222"/>
                      <a:gd name="T1" fmla="*/ 4 h 432"/>
                      <a:gd name="T2" fmla="*/ 192 w 222"/>
                      <a:gd name="T3" fmla="*/ 57 h 432"/>
                      <a:gd name="T4" fmla="*/ 154 w 222"/>
                      <a:gd name="T5" fmla="*/ 94 h 432"/>
                      <a:gd name="T6" fmla="*/ 109 w 222"/>
                      <a:gd name="T7" fmla="*/ 154 h 432"/>
                      <a:gd name="T8" fmla="*/ 124 w 222"/>
                      <a:gd name="T9" fmla="*/ 237 h 432"/>
                      <a:gd name="T10" fmla="*/ 12 w 222"/>
                      <a:gd name="T11" fmla="*/ 372 h 432"/>
                      <a:gd name="T12" fmla="*/ 4 w 222"/>
                      <a:gd name="T13" fmla="*/ 43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2" h="432">
                        <a:moveTo>
                          <a:pt x="222" y="4"/>
                        </a:moveTo>
                        <a:cubicBezTo>
                          <a:pt x="179" y="19"/>
                          <a:pt x="211" y="0"/>
                          <a:pt x="192" y="57"/>
                        </a:cubicBezTo>
                        <a:cubicBezTo>
                          <a:pt x="185" y="78"/>
                          <a:pt x="171" y="83"/>
                          <a:pt x="154" y="94"/>
                        </a:cubicBezTo>
                        <a:cubicBezTo>
                          <a:pt x="138" y="119"/>
                          <a:pt x="119" y="126"/>
                          <a:pt x="109" y="154"/>
                        </a:cubicBezTo>
                        <a:cubicBezTo>
                          <a:pt x="113" y="182"/>
                          <a:pt x="124" y="209"/>
                          <a:pt x="124" y="237"/>
                        </a:cubicBezTo>
                        <a:cubicBezTo>
                          <a:pt x="124" y="298"/>
                          <a:pt x="57" y="342"/>
                          <a:pt x="12" y="372"/>
                        </a:cubicBezTo>
                        <a:cubicBezTo>
                          <a:pt x="0" y="406"/>
                          <a:pt x="4" y="386"/>
                          <a:pt x="4" y="432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76" name="Freeform 102"/>
                <p:cNvSpPr>
                  <a:spLocks noChangeAspect="1"/>
                </p:cNvSpPr>
                <p:nvPr/>
              </p:nvSpPr>
              <p:spPr bwMode="auto">
                <a:xfrm>
                  <a:off x="3926" y="4318"/>
                  <a:ext cx="384" cy="317"/>
                </a:xfrm>
                <a:custGeom>
                  <a:avLst/>
                  <a:gdLst>
                    <a:gd name="T0" fmla="*/ 49 w 384"/>
                    <a:gd name="T1" fmla="*/ 227 h 317"/>
                    <a:gd name="T2" fmla="*/ 12 w 384"/>
                    <a:gd name="T3" fmla="*/ 160 h 317"/>
                    <a:gd name="T4" fmla="*/ 4 w 384"/>
                    <a:gd name="T5" fmla="*/ 130 h 317"/>
                    <a:gd name="T6" fmla="*/ 12 w 384"/>
                    <a:gd name="T7" fmla="*/ 152 h 317"/>
                    <a:gd name="T8" fmla="*/ 34 w 384"/>
                    <a:gd name="T9" fmla="*/ 167 h 317"/>
                    <a:gd name="T10" fmla="*/ 72 w 384"/>
                    <a:gd name="T11" fmla="*/ 220 h 317"/>
                    <a:gd name="T12" fmla="*/ 72 w 384"/>
                    <a:gd name="T13" fmla="*/ 107 h 317"/>
                    <a:gd name="T14" fmla="*/ 64 w 384"/>
                    <a:gd name="T15" fmla="*/ 47 h 317"/>
                    <a:gd name="T16" fmla="*/ 49 w 384"/>
                    <a:gd name="T17" fmla="*/ 25 h 317"/>
                    <a:gd name="T18" fmla="*/ 57 w 384"/>
                    <a:gd name="T19" fmla="*/ 47 h 317"/>
                    <a:gd name="T20" fmla="*/ 72 w 384"/>
                    <a:gd name="T21" fmla="*/ 70 h 317"/>
                    <a:gd name="T22" fmla="*/ 79 w 384"/>
                    <a:gd name="T23" fmla="*/ 107 h 317"/>
                    <a:gd name="T24" fmla="*/ 87 w 384"/>
                    <a:gd name="T25" fmla="*/ 190 h 317"/>
                    <a:gd name="T26" fmla="*/ 94 w 384"/>
                    <a:gd name="T27" fmla="*/ 167 h 317"/>
                    <a:gd name="T28" fmla="*/ 102 w 384"/>
                    <a:gd name="T29" fmla="*/ 145 h 317"/>
                    <a:gd name="T30" fmla="*/ 162 w 384"/>
                    <a:gd name="T31" fmla="*/ 40 h 317"/>
                    <a:gd name="T32" fmla="*/ 207 w 384"/>
                    <a:gd name="T33" fmla="*/ 10 h 317"/>
                    <a:gd name="T34" fmla="*/ 162 w 384"/>
                    <a:gd name="T35" fmla="*/ 40 h 317"/>
                    <a:gd name="T36" fmla="*/ 147 w 384"/>
                    <a:gd name="T37" fmla="*/ 62 h 317"/>
                    <a:gd name="T38" fmla="*/ 124 w 384"/>
                    <a:gd name="T39" fmla="*/ 85 h 317"/>
                    <a:gd name="T40" fmla="*/ 94 w 384"/>
                    <a:gd name="T41" fmla="*/ 130 h 317"/>
                    <a:gd name="T42" fmla="*/ 72 w 384"/>
                    <a:gd name="T43" fmla="*/ 197 h 317"/>
                    <a:gd name="T44" fmla="*/ 64 w 384"/>
                    <a:gd name="T45" fmla="*/ 220 h 317"/>
                    <a:gd name="T46" fmla="*/ 72 w 384"/>
                    <a:gd name="T47" fmla="*/ 197 h 317"/>
                    <a:gd name="T48" fmla="*/ 94 w 384"/>
                    <a:gd name="T49" fmla="*/ 182 h 317"/>
                    <a:gd name="T50" fmla="*/ 109 w 384"/>
                    <a:gd name="T51" fmla="*/ 160 h 317"/>
                    <a:gd name="T52" fmla="*/ 132 w 384"/>
                    <a:gd name="T53" fmla="*/ 137 h 317"/>
                    <a:gd name="T54" fmla="*/ 222 w 384"/>
                    <a:gd name="T55" fmla="*/ 40 h 317"/>
                    <a:gd name="T56" fmla="*/ 199 w 384"/>
                    <a:gd name="T57" fmla="*/ 55 h 317"/>
                    <a:gd name="T58" fmla="*/ 132 w 384"/>
                    <a:gd name="T59" fmla="*/ 137 h 317"/>
                    <a:gd name="T60" fmla="*/ 124 w 384"/>
                    <a:gd name="T61" fmla="*/ 160 h 317"/>
                    <a:gd name="T62" fmla="*/ 109 w 384"/>
                    <a:gd name="T63" fmla="*/ 182 h 317"/>
                    <a:gd name="T64" fmla="*/ 199 w 384"/>
                    <a:gd name="T65" fmla="*/ 130 h 317"/>
                    <a:gd name="T66" fmla="*/ 267 w 384"/>
                    <a:gd name="T67" fmla="*/ 100 h 317"/>
                    <a:gd name="T68" fmla="*/ 289 w 384"/>
                    <a:gd name="T69" fmla="*/ 92 h 317"/>
                    <a:gd name="T70" fmla="*/ 312 w 384"/>
                    <a:gd name="T71" fmla="*/ 85 h 317"/>
                    <a:gd name="T72" fmla="*/ 244 w 384"/>
                    <a:gd name="T73" fmla="*/ 92 h 317"/>
                    <a:gd name="T74" fmla="*/ 169 w 384"/>
                    <a:gd name="T75" fmla="*/ 130 h 317"/>
                    <a:gd name="T76" fmla="*/ 124 w 384"/>
                    <a:gd name="T77" fmla="*/ 160 h 317"/>
                    <a:gd name="T78" fmla="*/ 109 w 384"/>
                    <a:gd name="T79" fmla="*/ 182 h 317"/>
                    <a:gd name="T80" fmla="*/ 132 w 384"/>
                    <a:gd name="T81" fmla="*/ 175 h 317"/>
                    <a:gd name="T82" fmla="*/ 199 w 384"/>
                    <a:gd name="T83" fmla="*/ 137 h 317"/>
                    <a:gd name="T84" fmla="*/ 244 w 384"/>
                    <a:gd name="T85" fmla="*/ 122 h 317"/>
                    <a:gd name="T86" fmla="*/ 267 w 384"/>
                    <a:gd name="T87" fmla="*/ 115 h 317"/>
                    <a:gd name="T88" fmla="*/ 169 w 384"/>
                    <a:gd name="T89" fmla="*/ 137 h 317"/>
                    <a:gd name="T90" fmla="*/ 132 w 384"/>
                    <a:gd name="T91" fmla="*/ 167 h 317"/>
                    <a:gd name="T92" fmla="*/ 117 w 384"/>
                    <a:gd name="T93" fmla="*/ 190 h 317"/>
                    <a:gd name="T94" fmla="*/ 94 w 384"/>
                    <a:gd name="T95" fmla="*/ 205 h 317"/>
                    <a:gd name="T96" fmla="*/ 214 w 384"/>
                    <a:gd name="T97" fmla="*/ 197 h 317"/>
                    <a:gd name="T98" fmla="*/ 252 w 384"/>
                    <a:gd name="T99" fmla="*/ 190 h 317"/>
                    <a:gd name="T100" fmla="*/ 274 w 384"/>
                    <a:gd name="T101" fmla="*/ 182 h 317"/>
                    <a:gd name="T102" fmla="*/ 229 w 384"/>
                    <a:gd name="T103" fmla="*/ 190 h 317"/>
                    <a:gd name="T104" fmla="*/ 177 w 384"/>
                    <a:gd name="T105" fmla="*/ 197 h 317"/>
                    <a:gd name="T106" fmla="*/ 132 w 384"/>
                    <a:gd name="T107" fmla="*/ 212 h 317"/>
                    <a:gd name="T108" fmla="*/ 154 w 384"/>
                    <a:gd name="T109" fmla="*/ 212 h 317"/>
                    <a:gd name="T110" fmla="*/ 222 w 384"/>
                    <a:gd name="T111" fmla="*/ 190 h 317"/>
                    <a:gd name="T112" fmla="*/ 237 w 384"/>
                    <a:gd name="T113" fmla="*/ 212 h 317"/>
                    <a:gd name="T114" fmla="*/ 124 w 384"/>
                    <a:gd name="T115" fmla="*/ 272 h 317"/>
                    <a:gd name="T116" fmla="*/ 102 w 384"/>
                    <a:gd name="T117" fmla="*/ 295 h 317"/>
                    <a:gd name="T118" fmla="*/ 87 w 384"/>
                    <a:gd name="T119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4" h="317">
                      <a:moveTo>
                        <a:pt x="49" y="227"/>
                      </a:moveTo>
                      <a:cubicBezTo>
                        <a:pt x="34" y="205"/>
                        <a:pt x="27" y="182"/>
                        <a:pt x="12" y="160"/>
                      </a:cubicBezTo>
                      <a:cubicBezTo>
                        <a:pt x="9" y="150"/>
                        <a:pt x="0" y="120"/>
                        <a:pt x="4" y="130"/>
                      </a:cubicBezTo>
                      <a:cubicBezTo>
                        <a:pt x="7" y="137"/>
                        <a:pt x="7" y="146"/>
                        <a:pt x="12" y="152"/>
                      </a:cubicBezTo>
                      <a:cubicBezTo>
                        <a:pt x="18" y="159"/>
                        <a:pt x="27" y="162"/>
                        <a:pt x="34" y="167"/>
                      </a:cubicBezTo>
                      <a:cubicBezTo>
                        <a:pt x="52" y="220"/>
                        <a:pt x="34" y="207"/>
                        <a:pt x="72" y="220"/>
                      </a:cubicBezTo>
                      <a:cubicBezTo>
                        <a:pt x="86" y="173"/>
                        <a:pt x="87" y="158"/>
                        <a:pt x="72" y="107"/>
                      </a:cubicBezTo>
                      <a:cubicBezTo>
                        <a:pt x="69" y="87"/>
                        <a:pt x="69" y="66"/>
                        <a:pt x="64" y="47"/>
                      </a:cubicBezTo>
                      <a:cubicBezTo>
                        <a:pt x="62" y="38"/>
                        <a:pt x="58" y="25"/>
                        <a:pt x="49" y="25"/>
                      </a:cubicBezTo>
                      <a:cubicBezTo>
                        <a:pt x="41" y="25"/>
                        <a:pt x="53" y="40"/>
                        <a:pt x="57" y="47"/>
                      </a:cubicBezTo>
                      <a:cubicBezTo>
                        <a:pt x="61" y="55"/>
                        <a:pt x="67" y="62"/>
                        <a:pt x="72" y="70"/>
                      </a:cubicBezTo>
                      <a:cubicBezTo>
                        <a:pt x="74" y="82"/>
                        <a:pt x="77" y="95"/>
                        <a:pt x="79" y="107"/>
                      </a:cubicBezTo>
                      <a:cubicBezTo>
                        <a:pt x="82" y="135"/>
                        <a:pt x="80" y="163"/>
                        <a:pt x="87" y="190"/>
                      </a:cubicBezTo>
                      <a:cubicBezTo>
                        <a:pt x="89" y="198"/>
                        <a:pt x="91" y="175"/>
                        <a:pt x="94" y="167"/>
                      </a:cubicBezTo>
                      <a:cubicBezTo>
                        <a:pt x="96" y="160"/>
                        <a:pt x="100" y="152"/>
                        <a:pt x="102" y="145"/>
                      </a:cubicBezTo>
                      <a:cubicBezTo>
                        <a:pt x="116" y="103"/>
                        <a:pt x="115" y="54"/>
                        <a:pt x="162" y="40"/>
                      </a:cubicBezTo>
                      <a:cubicBezTo>
                        <a:pt x="177" y="30"/>
                        <a:pt x="192" y="20"/>
                        <a:pt x="207" y="10"/>
                      </a:cubicBezTo>
                      <a:cubicBezTo>
                        <a:pt x="222" y="0"/>
                        <a:pt x="162" y="40"/>
                        <a:pt x="162" y="40"/>
                      </a:cubicBezTo>
                      <a:cubicBezTo>
                        <a:pt x="157" y="47"/>
                        <a:pt x="153" y="55"/>
                        <a:pt x="147" y="62"/>
                      </a:cubicBezTo>
                      <a:cubicBezTo>
                        <a:pt x="140" y="70"/>
                        <a:pt x="131" y="76"/>
                        <a:pt x="124" y="85"/>
                      </a:cubicBezTo>
                      <a:cubicBezTo>
                        <a:pt x="113" y="99"/>
                        <a:pt x="94" y="130"/>
                        <a:pt x="94" y="130"/>
                      </a:cubicBezTo>
                      <a:cubicBezTo>
                        <a:pt x="88" y="148"/>
                        <a:pt x="79" y="177"/>
                        <a:pt x="72" y="197"/>
                      </a:cubicBezTo>
                      <a:cubicBezTo>
                        <a:pt x="69" y="205"/>
                        <a:pt x="64" y="220"/>
                        <a:pt x="64" y="220"/>
                      </a:cubicBezTo>
                      <a:cubicBezTo>
                        <a:pt x="64" y="220"/>
                        <a:pt x="65" y="202"/>
                        <a:pt x="72" y="197"/>
                      </a:cubicBezTo>
                      <a:cubicBezTo>
                        <a:pt x="79" y="192"/>
                        <a:pt x="87" y="187"/>
                        <a:pt x="94" y="182"/>
                      </a:cubicBezTo>
                      <a:cubicBezTo>
                        <a:pt x="99" y="175"/>
                        <a:pt x="103" y="167"/>
                        <a:pt x="109" y="160"/>
                      </a:cubicBezTo>
                      <a:cubicBezTo>
                        <a:pt x="116" y="152"/>
                        <a:pt x="125" y="146"/>
                        <a:pt x="132" y="137"/>
                      </a:cubicBezTo>
                      <a:cubicBezTo>
                        <a:pt x="180" y="75"/>
                        <a:pt x="159" y="83"/>
                        <a:pt x="222" y="40"/>
                      </a:cubicBezTo>
                      <a:cubicBezTo>
                        <a:pt x="230" y="35"/>
                        <a:pt x="199" y="55"/>
                        <a:pt x="199" y="55"/>
                      </a:cubicBezTo>
                      <a:cubicBezTo>
                        <a:pt x="175" y="89"/>
                        <a:pt x="159" y="97"/>
                        <a:pt x="132" y="137"/>
                      </a:cubicBezTo>
                      <a:cubicBezTo>
                        <a:pt x="127" y="144"/>
                        <a:pt x="128" y="153"/>
                        <a:pt x="124" y="160"/>
                      </a:cubicBezTo>
                      <a:cubicBezTo>
                        <a:pt x="120" y="168"/>
                        <a:pt x="100" y="184"/>
                        <a:pt x="109" y="182"/>
                      </a:cubicBezTo>
                      <a:cubicBezTo>
                        <a:pt x="140" y="174"/>
                        <a:pt x="166" y="140"/>
                        <a:pt x="199" y="130"/>
                      </a:cubicBezTo>
                      <a:cubicBezTo>
                        <a:pt x="222" y="115"/>
                        <a:pt x="241" y="109"/>
                        <a:pt x="267" y="100"/>
                      </a:cubicBezTo>
                      <a:cubicBezTo>
                        <a:pt x="274" y="98"/>
                        <a:pt x="282" y="94"/>
                        <a:pt x="289" y="92"/>
                      </a:cubicBezTo>
                      <a:cubicBezTo>
                        <a:pt x="297" y="89"/>
                        <a:pt x="320" y="85"/>
                        <a:pt x="312" y="85"/>
                      </a:cubicBezTo>
                      <a:cubicBezTo>
                        <a:pt x="289" y="85"/>
                        <a:pt x="267" y="90"/>
                        <a:pt x="244" y="92"/>
                      </a:cubicBezTo>
                      <a:cubicBezTo>
                        <a:pt x="197" y="105"/>
                        <a:pt x="222" y="94"/>
                        <a:pt x="169" y="130"/>
                      </a:cubicBezTo>
                      <a:cubicBezTo>
                        <a:pt x="154" y="140"/>
                        <a:pt x="124" y="160"/>
                        <a:pt x="124" y="160"/>
                      </a:cubicBezTo>
                      <a:cubicBezTo>
                        <a:pt x="119" y="167"/>
                        <a:pt x="105" y="174"/>
                        <a:pt x="109" y="182"/>
                      </a:cubicBezTo>
                      <a:cubicBezTo>
                        <a:pt x="113" y="189"/>
                        <a:pt x="124" y="178"/>
                        <a:pt x="132" y="175"/>
                      </a:cubicBezTo>
                      <a:cubicBezTo>
                        <a:pt x="167" y="163"/>
                        <a:pt x="156" y="166"/>
                        <a:pt x="199" y="137"/>
                      </a:cubicBezTo>
                      <a:cubicBezTo>
                        <a:pt x="212" y="128"/>
                        <a:pt x="229" y="127"/>
                        <a:pt x="244" y="122"/>
                      </a:cubicBezTo>
                      <a:cubicBezTo>
                        <a:pt x="252" y="119"/>
                        <a:pt x="275" y="115"/>
                        <a:pt x="267" y="115"/>
                      </a:cubicBezTo>
                      <a:cubicBezTo>
                        <a:pt x="234" y="115"/>
                        <a:pt x="200" y="128"/>
                        <a:pt x="169" y="137"/>
                      </a:cubicBezTo>
                      <a:cubicBezTo>
                        <a:pt x="125" y="205"/>
                        <a:pt x="184" y="125"/>
                        <a:pt x="132" y="167"/>
                      </a:cubicBezTo>
                      <a:cubicBezTo>
                        <a:pt x="125" y="173"/>
                        <a:pt x="123" y="184"/>
                        <a:pt x="117" y="190"/>
                      </a:cubicBezTo>
                      <a:cubicBezTo>
                        <a:pt x="111" y="196"/>
                        <a:pt x="102" y="200"/>
                        <a:pt x="94" y="205"/>
                      </a:cubicBezTo>
                      <a:cubicBezTo>
                        <a:pt x="136" y="233"/>
                        <a:pt x="171" y="208"/>
                        <a:pt x="214" y="197"/>
                      </a:cubicBezTo>
                      <a:cubicBezTo>
                        <a:pt x="226" y="194"/>
                        <a:pt x="240" y="193"/>
                        <a:pt x="252" y="190"/>
                      </a:cubicBezTo>
                      <a:cubicBezTo>
                        <a:pt x="260" y="188"/>
                        <a:pt x="282" y="182"/>
                        <a:pt x="274" y="182"/>
                      </a:cubicBezTo>
                      <a:cubicBezTo>
                        <a:pt x="259" y="182"/>
                        <a:pt x="244" y="188"/>
                        <a:pt x="229" y="190"/>
                      </a:cubicBezTo>
                      <a:cubicBezTo>
                        <a:pt x="212" y="193"/>
                        <a:pt x="194" y="195"/>
                        <a:pt x="177" y="197"/>
                      </a:cubicBezTo>
                      <a:cubicBezTo>
                        <a:pt x="162" y="202"/>
                        <a:pt x="147" y="207"/>
                        <a:pt x="132" y="212"/>
                      </a:cubicBezTo>
                      <a:cubicBezTo>
                        <a:pt x="102" y="222"/>
                        <a:pt x="87" y="227"/>
                        <a:pt x="154" y="212"/>
                      </a:cubicBezTo>
                      <a:cubicBezTo>
                        <a:pt x="177" y="207"/>
                        <a:pt x="199" y="197"/>
                        <a:pt x="222" y="190"/>
                      </a:cubicBezTo>
                      <a:cubicBezTo>
                        <a:pt x="275" y="196"/>
                        <a:pt x="384" y="198"/>
                        <a:pt x="237" y="212"/>
                      </a:cubicBezTo>
                      <a:cubicBezTo>
                        <a:pt x="197" y="225"/>
                        <a:pt x="154" y="241"/>
                        <a:pt x="124" y="272"/>
                      </a:cubicBezTo>
                      <a:cubicBezTo>
                        <a:pt x="117" y="280"/>
                        <a:pt x="109" y="287"/>
                        <a:pt x="102" y="295"/>
                      </a:cubicBezTo>
                      <a:cubicBezTo>
                        <a:pt x="96" y="302"/>
                        <a:pt x="87" y="317"/>
                        <a:pt x="87" y="317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1" name="Group 103"/>
              <p:cNvGrpSpPr>
                <a:grpSpLocks noChangeAspect="1"/>
              </p:cNvGrpSpPr>
              <p:nvPr/>
            </p:nvGrpSpPr>
            <p:grpSpPr bwMode="auto">
              <a:xfrm rot="4842523">
                <a:off x="6777" y="8062"/>
                <a:ext cx="181" cy="374"/>
                <a:chOff x="3719" y="4318"/>
                <a:chExt cx="591" cy="1167"/>
              </a:xfrm>
            </p:grpSpPr>
            <p:grpSp>
              <p:nvGrpSpPr>
                <p:cNvPr id="171" name="Group 104"/>
                <p:cNvGrpSpPr>
                  <a:grpSpLocks noChangeAspect="1"/>
                </p:cNvGrpSpPr>
                <p:nvPr/>
              </p:nvGrpSpPr>
              <p:grpSpPr bwMode="auto">
                <a:xfrm>
                  <a:off x="3719" y="4526"/>
                  <a:ext cx="367" cy="959"/>
                  <a:chOff x="3719" y="4526"/>
                  <a:chExt cx="367" cy="959"/>
                </a:xfrm>
              </p:grpSpPr>
              <p:sp>
                <p:nvSpPr>
                  <p:cNvPr id="173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3719" y="4526"/>
                    <a:ext cx="367" cy="959"/>
                  </a:xfrm>
                  <a:custGeom>
                    <a:avLst/>
                    <a:gdLst>
                      <a:gd name="T0" fmla="*/ 16 w 367"/>
                      <a:gd name="T1" fmla="*/ 807 h 959"/>
                      <a:gd name="T2" fmla="*/ 9 w 367"/>
                      <a:gd name="T3" fmla="*/ 514 h 959"/>
                      <a:gd name="T4" fmla="*/ 69 w 367"/>
                      <a:gd name="T5" fmla="*/ 229 h 959"/>
                      <a:gd name="T6" fmla="*/ 249 w 367"/>
                      <a:gd name="T7" fmla="*/ 79 h 959"/>
                      <a:gd name="T8" fmla="*/ 234 w 367"/>
                      <a:gd name="T9" fmla="*/ 4 h 959"/>
                      <a:gd name="T10" fmla="*/ 256 w 367"/>
                      <a:gd name="T11" fmla="*/ 57 h 959"/>
                      <a:gd name="T12" fmla="*/ 301 w 367"/>
                      <a:gd name="T13" fmla="*/ 72 h 959"/>
                      <a:gd name="T14" fmla="*/ 361 w 367"/>
                      <a:gd name="T15" fmla="*/ 19 h 959"/>
                      <a:gd name="T16" fmla="*/ 339 w 367"/>
                      <a:gd name="T17" fmla="*/ 64 h 959"/>
                      <a:gd name="T18" fmla="*/ 309 w 367"/>
                      <a:gd name="T19" fmla="*/ 109 h 959"/>
                      <a:gd name="T20" fmla="*/ 301 w 367"/>
                      <a:gd name="T21" fmla="*/ 244 h 959"/>
                      <a:gd name="T22" fmla="*/ 294 w 367"/>
                      <a:gd name="T23" fmla="*/ 364 h 959"/>
                      <a:gd name="T24" fmla="*/ 286 w 367"/>
                      <a:gd name="T25" fmla="*/ 507 h 959"/>
                      <a:gd name="T26" fmla="*/ 204 w 367"/>
                      <a:gd name="T27" fmla="*/ 687 h 959"/>
                      <a:gd name="T28" fmla="*/ 159 w 367"/>
                      <a:gd name="T29" fmla="*/ 852 h 959"/>
                      <a:gd name="T30" fmla="*/ 46 w 367"/>
                      <a:gd name="T31" fmla="*/ 942 h 959"/>
                      <a:gd name="T32" fmla="*/ 31 w 367"/>
                      <a:gd name="T33" fmla="*/ 747 h 9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67" h="959">
                        <a:moveTo>
                          <a:pt x="16" y="807"/>
                        </a:moveTo>
                        <a:cubicBezTo>
                          <a:pt x="8" y="708"/>
                          <a:pt x="0" y="610"/>
                          <a:pt x="9" y="514"/>
                        </a:cubicBezTo>
                        <a:cubicBezTo>
                          <a:pt x="18" y="418"/>
                          <a:pt x="29" y="301"/>
                          <a:pt x="69" y="229"/>
                        </a:cubicBezTo>
                        <a:cubicBezTo>
                          <a:pt x="109" y="157"/>
                          <a:pt x="221" y="117"/>
                          <a:pt x="249" y="79"/>
                        </a:cubicBezTo>
                        <a:cubicBezTo>
                          <a:pt x="277" y="41"/>
                          <a:pt x="233" y="8"/>
                          <a:pt x="234" y="4"/>
                        </a:cubicBezTo>
                        <a:cubicBezTo>
                          <a:pt x="235" y="0"/>
                          <a:pt x="245" y="46"/>
                          <a:pt x="256" y="57"/>
                        </a:cubicBezTo>
                        <a:cubicBezTo>
                          <a:pt x="267" y="68"/>
                          <a:pt x="284" y="78"/>
                          <a:pt x="301" y="72"/>
                        </a:cubicBezTo>
                        <a:cubicBezTo>
                          <a:pt x="318" y="66"/>
                          <a:pt x="355" y="20"/>
                          <a:pt x="361" y="19"/>
                        </a:cubicBezTo>
                        <a:cubicBezTo>
                          <a:pt x="367" y="18"/>
                          <a:pt x="348" y="49"/>
                          <a:pt x="339" y="64"/>
                        </a:cubicBezTo>
                        <a:cubicBezTo>
                          <a:pt x="330" y="79"/>
                          <a:pt x="315" y="79"/>
                          <a:pt x="309" y="109"/>
                        </a:cubicBezTo>
                        <a:cubicBezTo>
                          <a:pt x="303" y="139"/>
                          <a:pt x="303" y="202"/>
                          <a:pt x="301" y="244"/>
                        </a:cubicBezTo>
                        <a:cubicBezTo>
                          <a:pt x="299" y="286"/>
                          <a:pt x="296" y="320"/>
                          <a:pt x="294" y="364"/>
                        </a:cubicBezTo>
                        <a:cubicBezTo>
                          <a:pt x="292" y="408"/>
                          <a:pt x="301" y="453"/>
                          <a:pt x="286" y="507"/>
                        </a:cubicBezTo>
                        <a:cubicBezTo>
                          <a:pt x="271" y="561"/>
                          <a:pt x="225" y="630"/>
                          <a:pt x="204" y="687"/>
                        </a:cubicBezTo>
                        <a:cubicBezTo>
                          <a:pt x="183" y="744"/>
                          <a:pt x="185" y="810"/>
                          <a:pt x="159" y="852"/>
                        </a:cubicBezTo>
                        <a:cubicBezTo>
                          <a:pt x="133" y="894"/>
                          <a:pt x="67" y="959"/>
                          <a:pt x="46" y="942"/>
                        </a:cubicBezTo>
                        <a:cubicBezTo>
                          <a:pt x="25" y="925"/>
                          <a:pt x="28" y="836"/>
                          <a:pt x="31" y="747"/>
                        </a:cubicBezTo>
                      </a:path>
                    </a:pathLst>
                  </a:custGeom>
                  <a:solidFill>
                    <a:srgbClr val="FFCC99"/>
                  </a:soli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4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3791" y="4586"/>
                    <a:ext cx="222" cy="432"/>
                  </a:xfrm>
                  <a:custGeom>
                    <a:avLst/>
                    <a:gdLst>
                      <a:gd name="T0" fmla="*/ 222 w 222"/>
                      <a:gd name="T1" fmla="*/ 4 h 432"/>
                      <a:gd name="T2" fmla="*/ 192 w 222"/>
                      <a:gd name="T3" fmla="*/ 57 h 432"/>
                      <a:gd name="T4" fmla="*/ 154 w 222"/>
                      <a:gd name="T5" fmla="*/ 94 h 432"/>
                      <a:gd name="T6" fmla="*/ 109 w 222"/>
                      <a:gd name="T7" fmla="*/ 154 h 432"/>
                      <a:gd name="T8" fmla="*/ 124 w 222"/>
                      <a:gd name="T9" fmla="*/ 237 h 432"/>
                      <a:gd name="T10" fmla="*/ 12 w 222"/>
                      <a:gd name="T11" fmla="*/ 372 h 432"/>
                      <a:gd name="T12" fmla="*/ 4 w 222"/>
                      <a:gd name="T13" fmla="*/ 43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2" h="432">
                        <a:moveTo>
                          <a:pt x="222" y="4"/>
                        </a:moveTo>
                        <a:cubicBezTo>
                          <a:pt x="179" y="19"/>
                          <a:pt x="211" y="0"/>
                          <a:pt x="192" y="57"/>
                        </a:cubicBezTo>
                        <a:cubicBezTo>
                          <a:pt x="185" y="78"/>
                          <a:pt x="171" y="83"/>
                          <a:pt x="154" y="94"/>
                        </a:cubicBezTo>
                        <a:cubicBezTo>
                          <a:pt x="138" y="119"/>
                          <a:pt x="119" y="126"/>
                          <a:pt x="109" y="154"/>
                        </a:cubicBezTo>
                        <a:cubicBezTo>
                          <a:pt x="113" y="182"/>
                          <a:pt x="124" y="209"/>
                          <a:pt x="124" y="237"/>
                        </a:cubicBezTo>
                        <a:cubicBezTo>
                          <a:pt x="124" y="298"/>
                          <a:pt x="57" y="342"/>
                          <a:pt x="12" y="372"/>
                        </a:cubicBezTo>
                        <a:cubicBezTo>
                          <a:pt x="0" y="406"/>
                          <a:pt x="4" y="386"/>
                          <a:pt x="4" y="432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72" name="Freeform 107"/>
                <p:cNvSpPr>
                  <a:spLocks noChangeAspect="1"/>
                </p:cNvSpPr>
                <p:nvPr/>
              </p:nvSpPr>
              <p:spPr bwMode="auto">
                <a:xfrm>
                  <a:off x="3926" y="4318"/>
                  <a:ext cx="384" cy="317"/>
                </a:xfrm>
                <a:custGeom>
                  <a:avLst/>
                  <a:gdLst>
                    <a:gd name="T0" fmla="*/ 49 w 384"/>
                    <a:gd name="T1" fmla="*/ 227 h 317"/>
                    <a:gd name="T2" fmla="*/ 12 w 384"/>
                    <a:gd name="T3" fmla="*/ 160 h 317"/>
                    <a:gd name="T4" fmla="*/ 4 w 384"/>
                    <a:gd name="T5" fmla="*/ 130 h 317"/>
                    <a:gd name="T6" fmla="*/ 12 w 384"/>
                    <a:gd name="T7" fmla="*/ 152 h 317"/>
                    <a:gd name="T8" fmla="*/ 34 w 384"/>
                    <a:gd name="T9" fmla="*/ 167 h 317"/>
                    <a:gd name="T10" fmla="*/ 72 w 384"/>
                    <a:gd name="T11" fmla="*/ 220 h 317"/>
                    <a:gd name="T12" fmla="*/ 72 w 384"/>
                    <a:gd name="T13" fmla="*/ 107 h 317"/>
                    <a:gd name="T14" fmla="*/ 64 w 384"/>
                    <a:gd name="T15" fmla="*/ 47 h 317"/>
                    <a:gd name="T16" fmla="*/ 49 w 384"/>
                    <a:gd name="T17" fmla="*/ 25 h 317"/>
                    <a:gd name="T18" fmla="*/ 57 w 384"/>
                    <a:gd name="T19" fmla="*/ 47 h 317"/>
                    <a:gd name="T20" fmla="*/ 72 w 384"/>
                    <a:gd name="T21" fmla="*/ 70 h 317"/>
                    <a:gd name="T22" fmla="*/ 79 w 384"/>
                    <a:gd name="T23" fmla="*/ 107 h 317"/>
                    <a:gd name="T24" fmla="*/ 87 w 384"/>
                    <a:gd name="T25" fmla="*/ 190 h 317"/>
                    <a:gd name="T26" fmla="*/ 94 w 384"/>
                    <a:gd name="T27" fmla="*/ 167 h 317"/>
                    <a:gd name="T28" fmla="*/ 102 w 384"/>
                    <a:gd name="T29" fmla="*/ 145 h 317"/>
                    <a:gd name="T30" fmla="*/ 162 w 384"/>
                    <a:gd name="T31" fmla="*/ 40 h 317"/>
                    <a:gd name="T32" fmla="*/ 207 w 384"/>
                    <a:gd name="T33" fmla="*/ 10 h 317"/>
                    <a:gd name="T34" fmla="*/ 162 w 384"/>
                    <a:gd name="T35" fmla="*/ 40 h 317"/>
                    <a:gd name="T36" fmla="*/ 147 w 384"/>
                    <a:gd name="T37" fmla="*/ 62 h 317"/>
                    <a:gd name="T38" fmla="*/ 124 w 384"/>
                    <a:gd name="T39" fmla="*/ 85 h 317"/>
                    <a:gd name="T40" fmla="*/ 94 w 384"/>
                    <a:gd name="T41" fmla="*/ 130 h 317"/>
                    <a:gd name="T42" fmla="*/ 72 w 384"/>
                    <a:gd name="T43" fmla="*/ 197 h 317"/>
                    <a:gd name="T44" fmla="*/ 64 w 384"/>
                    <a:gd name="T45" fmla="*/ 220 h 317"/>
                    <a:gd name="T46" fmla="*/ 72 w 384"/>
                    <a:gd name="T47" fmla="*/ 197 h 317"/>
                    <a:gd name="T48" fmla="*/ 94 w 384"/>
                    <a:gd name="T49" fmla="*/ 182 h 317"/>
                    <a:gd name="T50" fmla="*/ 109 w 384"/>
                    <a:gd name="T51" fmla="*/ 160 h 317"/>
                    <a:gd name="T52" fmla="*/ 132 w 384"/>
                    <a:gd name="T53" fmla="*/ 137 h 317"/>
                    <a:gd name="T54" fmla="*/ 222 w 384"/>
                    <a:gd name="T55" fmla="*/ 40 h 317"/>
                    <a:gd name="T56" fmla="*/ 199 w 384"/>
                    <a:gd name="T57" fmla="*/ 55 h 317"/>
                    <a:gd name="T58" fmla="*/ 132 w 384"/>
                    <a:gd name="T59" fmla="*/ 137 h 317"/>
                    <a:gd name="T60" fmla="*/ 124 w 384"/>
                    <a:gd name="T61" fmla="*/ 160 h 317"/>
                    <a:gd name="T62" fmla="*/ 109 w 384"/>
                    <a:gd name="T63" fmla="*/ 182 h 317"/>
                    <a:gd name="T64" fmla="*/ 199 w 384"/>
                    <a:gd name="T65" fmla="*/ 130 h 317"/>
                    <a:gd name="T66" fmla="*/ 267 w 384"/>
                    <a:gd name="T67" fmla="*/ 100 h 317"/>
                    <a:gd name="T68" fmla="*/ 289 w 384"/>
                    <a:gd name="T69" fmla="*/ 92 h 317"/>
                    <a:gd name="T70" fmla="*/ 312 w 384"/>
                    <a:gd name="T71" fmla="*/ 85 h 317"/>
                    <a:gd name="T72" fmla="*/ 244 w 384"/>
                    <a:gd name="T73" fmla="*/ 92 h 317"/>
                    <a:gd name="T74" fmla="*/ 169 w 384"/>
                    <a:gd name="T75" fmla="*/ 130 h 317"/>
                    <a:gd name="T76" fmla="*/ 124 w 384"/>
                    <a:gd name="T77" fmla="*/ 160 h 317"/>
                    <a:gd name="T78" fmla="*/ 109 w 384"/>
                    <a:gd name="T79" fmla="*/ 182 h 317"/>
                    <a:gd name="T80" fmla="*/ 132 w 384"/>
                    <a:gd name="T81" fmla="*/ 175 h 317"/>
                    <a:gd name="T82" fmla="*/ 199 w 384"/>
                    <a:gd name="T83" fmla="*/ 137 h 317"/>
                    <a:gd name="T84" fmla="*/ 244 w 384"/>
                    <a:gd name="T85" fmla="*/ 122 h 317"/>
                    <a:gd name="T86" fmla="*/ 267 w 384"/>
                    <a:gd name="T87" fmla="*/ 115 h 317"/>
                    <a:gd name="T88" fmla="*/ 169 w 384"/>
                    <a:gd name="T89" fmla="*/ 137 h 317"/>
                    <a:gd name="T90" fmla="*/ 132 w 384"/>
                    <a:gd name="T91" fmla="*/ 167 h 317"/>
                    <a:gd name="T92" fmla="*/ 117 w 384"/>
                    <a:gd name="T93" fmla="*/ 190 h 317"/>
                    <a:gd name="T94" fmla="*/ 94 w 384"/>
                    <a:gd name="T95" fmla="*/ 205 h 317"/>
                    <a:gd name="T96" fmla="*/ 214 w 384"/>
                    <a:gd name="T97" fmla="*/ 197 h 317"/>
                    <a:gd name="T98" fmla="*/ 252 w 384"/>
                    <a:gd name="T99" fmla="*/ 190 h 317"/>
                    <a:gd name="T100" fmla="*/ 274 w 384"/>
                    <a:gd name="T101" fmla="*/ 182 h 317"/>
                    <a:gd name="T102" fmla="*/ 229 w 384"/>
                    <a:gd name="T103" fmla="*/ 190 h 317"/>
                    <a:gd name="T104" fmla="*/ 177 w 384"/>
                    <a:gd name="T105" fmla="*/ 197 h 317"/>
                    <a:gd name="T106" fmla="*/ 132 w 384"/>
                    <a:gd name="T107" fmla="*/ 212 h 317"/>
                    <a:gd name="T108" fmla="*/ 154 w 384"/>
                    <a:gd name="T109" fmla="*/ 212 h 317"/>
                    <a:gd name="T110" fmla="*/ 222 w 384"/>
                    <a:gd name="T111" fmla="*/ 190 h 317"/>
                    <a:gd name="T112" fmla="*/ 237 w 384"/>
                    <a:gd name="T113" fmla="*/ 212 h 317"/>
                    <a:gd name="T114" fmla="*/ 124 w 384"/>
                    <a:gd name="T115" fmla="*/ 272 h 317"/>
                    <a:gd name="T116" fmla="*/ 102 w 384"/>
                    <a:gd name="T117" fmla="*/ 295 h 317"/>
                    <a:gd name="T118" fmla="*/ 87 w 384"/>
                    <a:gd name="T119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4" h="317">
                      <a:moveTo>
                        <a:pt x="49" y="227"/>
                      </a:moveTo>
                      <a:cubicBezTo>
                        <a:pt x="34" y="205"/>
                        <a:pt x="27" y="182"/>
                        <a:pt x="12" y="160"/>
                      </a:cubicBezTo>
                      <a:cubicBezTo>
                        <a:pt x="9" y="150"/>
                        <a:pt x="0" y="120"/>
                        <a:pt x="4" y="130"/>
                      </a:cubicBezTo>
                      <a:cubicBezTo>
                        <a:pt x="7" y="137"/>
                        <a:pt x="7" y="146"/>
                        <a:pt x="12" y="152"/>
                      </a:cubicBezTo>
                      <a:cubicBezTo>
                        <a:pt x="18" y="159"/>
                        <a:pt x="27" y="162"/>
                        <a:pt x="34" y="167"/>
                      </a:cubicBezTo>
                      <a:cubicBezTo>
                        <a:pt x="52" y="220"/>
                        <a:pt x="34" y="207"/>
                        <a:pt x="72" y="220"/>
                      </a:cubicBezTo>
                      <a:cubicBezTo>
                        <a:pt x="86" y="173"/>
                        <a:pt x="87" y="158"/>
                        <a:pt x="72" y="107"/>
                      </a:cubicBezTo>
                      <a:cubicBezTo>
                        <a:pt x="69" y="87"/>
                        <a:pt x="69" y="66"/>
                        <a:pt x="64" y="47"/>
                      </a:cubicBezTo>
                      <a:cubicBezTo>
                        <a:pt x="62" y="38"/>
                        <a:pt x="58" y="25"/>
                        <a:pt x="49" y="25"/>
                      </a:cubicBezTo>
                      <a:cubicBezTo>
                        <a:pt x="41" y="25"/>
                        <a:pt x="53" y="40"/>
                        <a:pt x="57" y="47"/>
                      </a:cubicBezTo>
                      <a:cubicBezTo>
                        <a:pt x="61" y="55"/>
                        <a:pt x="67" y="62"/>
                        <a:pt x="72" y="70"/>
                      </a:cubicBezTo>
                      <a:cubicBezTo>
                        <a:pt x="74" y="82"/>
                        <a:pt x="77" y="95"/>
                        <a:pt x="79" y="107"/>
                      </a:cubicBezTo>
                      <a:cubicBezTo>
                        <a:pt x="82" y="135"/>
                        <a:pt x="80" y="163"/>
                        <a:pt x="87" y="190"/>
                      </a:cubicBezTo>
                      <a:cubicBezTo>
                        <a:pt x="89" y="198"/>
                        <a:pt x="91" y="175"/>
                        <a:pt x="94" y="167"/>
                      </a:cubicBezTo>
                      <a:cubicBezTo>
                        <a:pt x="96" y="160"/>
                        <a:pt x="100" y="152"/>
                        <a:pt x="102" y="145"/>
                      </a:cubicBezTo>
                      <a:cubicBezTo>
                        <a:pt x="116" y="103"/>
                        <a:pt x="115" y="54"/>
                        <a:pt x="162" y="40"/>
                      </a:cubicBezTo>
                      <a:cubicBezTo>
                        <a:pt x="177" y="30"/>
                        <a:pt x="192" y="20"/>
                        <a:pt x="207" y="10"/>
                      </a:cubicBezTo>
                      <a:cubicBezTo>
                        <a:pt x="222" y="0"/>
                        <a:pt x="162" y="40"/>
                        <a:pt x="162" y="40"/>
                      </a:cubicBezTo>
                      <a:cubicBezTo>
                        <a:pt x="157" y="47"/>
                        <a:pt x="153" y="55"/>
                        <a:pt x="147" y="62"/>
                      </a:cubicBezTo>
                      <a:cubicBezTo>
                        <a:pt x="140" y="70"/>
                        <a:pt x="131" y="76"/>
                        <a:pt x="124" y="85"/>
                      </a:cubicBezTo>
                      <a:cubicBezTo>
                        <a:pt x="113" y="99"/>
                        <a:pt x="94" y="130"/>
                        <a:pt x="94" y="130"/>
                      </a:cubicBezTo>
                      <a:cubicBezTo>
                        <a:pt x="88" y="148"/>
                        <a:pt x="79" y="177"/>
                        <a:pt x="72" y="197"/>
                      </a:cubicBezTo>
                      <a:cubicBezTo>
                        <a:pt x="69" y="205"/>
                        <a:pt x="64" y="220"/>
                        <a:pt x="64" y="220"/>
                      </a:cubicBezTo>
                      <a:cubicBezTo>
                        <a:pt x="64" y="220"/>
                        <a:pt x="65" y="202"/>
                        <a:pt x="72" y="197"/>
                      </a:cubicBezTo>
                      <a:cubicBezTo>
                        <a:pt x="79" y="192"/>
                        <a:pt x="87" y="187"/>
                        <a:pt x="94" y="182"/>
                      </a:cubicBezTo>
                      <a:cubicBezTo>
                        <a:pt x="99" y="175"/>
                        <a:pt x="103" y="167"/>
                        <a:pt x="109" y="160"/>
                      </a:cubicBezTo>
                      <a:cubicBezTo>
                        <a:pt x="116" y="152"/>
                        <a:pt x="125" y="146"/>
                        <a:pt x="132" y="137"/>
                      </a:cubicBezTo>
                      <a:cubicBezTo>
                        <a:pt x="180" y="75"/>
                        <a:pt x="159" y="83"/>
                        <a:pt x="222" y="40"/>
                      </a:cubicBezTo>
                      <a:cubicBezTo>
                        <a:pt x="230" y="35"/>
                        <a:pt x="199" y="55"/>
                        <a:pt x="199" y="55"/>
                      </a:cubicBezTo>
                      <a:cubicBezTo>
                        <a:pt x="175" y="89"/>
                        <a:pt x="159" y="97"/>
                        <a:pt x="132" y="137"/>
                      </a:cubicBezTo>
                      <a:cubicBezTo>
                        <a:pt x="127" y="144"/>
                        <a:pt x="128" y="153"/>
                        <a:pt x="124" y="160"/>
                      </a:cubicBezTo>
                      <a:cubicBezTo>
                        <a:pt x="120" y="168"/>
                        <a:pt x="100" y="184"/>
                        <a:pt x="109" y="182"/>
                      </a:cubicBezTo>
                      <a:cubicBezTo>
                        <a:pt x="140" y="174"/>
                        <a:pt x="166" y="140"/>
                        <a:pt x="199" y="130"/>
                      </a:cubicBezTo>
                      <a:cubicBezTo>
                        <a:pt x="222" y="115"/>
                        <a:pt x="241" y="109"/>
                        <a:pt x="267" y="100"/>
                      </a:cubicBezTo>
                      <a:cubicBezTo>
                        <a:pt x="274" y="98"/>
                        <a:pt x="282" y="94"/>
                        <a:pt x="289" y="92"/>
                      </a:cubicBezTo>
                      <a:cubicBezTo>
                        <a:pt x="297" y="89"/>
                        <a:pt x="320" y="85"/>
                        <a:pt x="312" y="85"/>
                      </a:cubicBezTo>
                      <a:cubicBezTo>
                        <a:pt x="289" y="85"/>
                        <a:pt x="267" y="90"/>
                        <a:pt x="244" y="92"/>
                      </a:cubicBezTo>
                      <a:cubicBezTo>
                        <a:pt x="197" y="105"/>
                        <a:pt x="222" y="94"/>
                        <a:pt x="169" y="130"/>
                      </a:cubicBezTo>
                      <a:cubicBezTo>
                        <a:pt x="154" y="140"/>
                        <a:pt x="124" y="160"/>
                        <a:pt x="124" y="160"/>
                      </a:cubicBezTo>
                      <a:cubicBezTo>
                        <a:pt x="119" y="167"/>
                        <a:pt x="105" y="174"/>
                        <a:pt x="109" y="182"/>
                      </a:cubicBezTo>
                      <a:cubicBezTo>
                        <a:pt x="113" y="189"/>
                        <a:pt x="124" y="178"/>
                        <a:pt x="132" y="175"/>
                      </a:cubicBezTo>
                      <a:cubicBezTo>
                        <a:pt x="167" y="163"/>
                        <a:pt x="156" y="166"/>
                        <a:pt x="199" y="137"/>
                      </a:cubicBezTo>
                      <a:cubicBezTo>
                        <a:pt x="212" y="128"/>
                        <a:pt x="229" y="127"/>
                        <a:pt x="244" y="122"/>
                      </a:cubicBezTo>
                      <a:cubicBezTo>
                        <a:pt x="252" y="119"/>
                        <a:pt x="275" y="115"/>
                        <a:pt x="267" y="115"/>
                      </a:cubicBezTo>
                      <a:cubicBezTo>
                        <a:pt x="234" y="115"/>
                        <a:pt x="200" y="128"/>
                        <a:pt x="169" y="137"/>
                      </a:cubicBezTo>
                      <a:cubicBezTo>
                        <a:pt x="125" y="205"/>
                        <a:pt x="184" y="125"/>
                        <a:pt x="132" y="167"/>
                      </a:cubicBezTo>
                      <a:cubicBezTo>
                        <a:pt x="125" y="173"/>
                        <a:pt x="123" y="184"/>
                        <a:pt x="117" y="190"/>
                      </a:cubicBezTo>
                      <a:cubicBezTo>
                        <a:pt x="111" y="196"/>
                        <a:pt x="102" y="200"/>
                        <a:pt x="94" y="205"/>
                      </a:cubicBezTo>
                      <a:cubicBezTo>
                        <a:pt x="136" y="233"/>
                        <a:pt x="171" y="208"/>
                        <a:pt x="214" y="197"/>
                      </a:cubicBezTo>
                      <a:cubicBezTo>
                        <a:pt x="226" y="194"/>
                        <a:pt x="240" y="193"/>
                        <a:pt x="252" y="190"/>
                      </a:cubicBezTo>
                      <a:cubicBezTo>
                        <a:pt x="260" y="188"/>
                        <a:pt x="282" y="182"/>
                        <a:pt x="274" y="182"/>
                      </a:cubicBezTo>
                      <a:cubicBezTo>
                        <a:pt x="259" y="182"/>
                        <a:pt x="244" y="188"/>
                        <a:pt x="229" y="190"/>
                      </a:cubicBezTo>
                      <a:cubicBezTo>
                        <a:pt x="212" y="193"/>
                        <a:pt x="194" y="195"/>
                        <a:pt x="177" y="197"/>
                      </a:cubicBezTo>
                      <a:cubicBezTo>
                        <a:pt x="162" y="202"/>
                        <a:pt x="147" y="207"/>
                        <a:pt x="132" y="212"/>
                      </a:cubicBezTo>
                      <a:cubicBezTo>
                        <a:pt x="102" y="222"/>
                        <a:pt x="87" y="227"/>
                        <a:pt x="154" y="212"/>
                      </a:cubicBezTo>
                      <a:cubicBezTo>
                        <a:pt x="177" y="207"/>
                        <a:pt x="199" y="197"/>
                        <a:pt x="222" y="190"/>
                      </a:cubicBezTo>
                      <a:cubicBezTo>
                        <a:pt x="275" y="196"/>
                        <a:pt x="384" y="198"/>
                        <a:pt x="237" y="212"/>
                      </a:cubicBezTo>
                      <a:cubicBezTo>
                        <a:pt x="197" y="225"/>
                        <a:pt x="154" y="241"/>
                        <a:pt x="124" y="272"/>
                      </a:cubicBezTo>
                      <a:cubicBezTo>
                        <a:pt x="117" y="280"/>
                        <a:pt x="109" y="287"/>
                        <a:pt x="102" y="295"/>
                      </a:cubicBezTo>
                      <a:cubicBezTo>
                        <a:pt x="96" y="302"/>
                        <a:pt x="87" y="317"/>
                        <a:pt x="87" y="317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2" name="Group 108"/>
              <p:cNvGrpSpPr>
                <a:grpSpLocks/>
              </p:cNvGrpSpPr>
              <p:nvPr/>
            </p:nvGrpSpPr>
            <p:grpSpPr bwMode="auto">
              <a:xfrm>
                <a:off x="6233" y="8058"/>
                <a:ext cx="359" cy="361"/>
                <a:chOff x="6176" y="8049"/>
                <a:chExt cx="359" cy="361"/>
              </a:xfrm>
            </p:grpSpPr>
            <p:grpSp>
              <p:nvGrpSpPr>
                <p:cNvPr id="167" name="Group 109"/>
                <p:cNvGrpSpPr>
                  <a:grpSpLocks noChangeAspect="1"/>
                </p:cNvGrpSpPr>
                <p:nvPr/>
              </p:nvGrpSpPr>
              <p:grpSpPr bwMode="auto">
                <a:xfrm rot="1449331">
                  <a:off x="6176" y="8049"/>
                  <a:ext cx="208" cy="361"/>
                  <a:chOff x="3675" y="2948"/>
                  <a:chExt cx="681" cy="1124"/>
                </a:xfrm>
              </p:grpSpPr>
              <p:sp>
                <p:nvSpPr>
                  <p:cNvPr id="169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3675" y="2948"/>
                    <a:ext cx="681" cy="1124"/>
                  </a:xfrm>
                  <a:custGeom>
                    <a:avLst/>
                    <a:gdLst>
                      <a:gd name="T0" fmla="*/ 158 w 681"/>
                      <a:gd name="T1" fmla="*/ 1102 h 1124"/>
                      <a:gd name="T2" fmla="*/ 210 w 681"/>
                      <a:gd name="T3" fmla="*/ 982 h 1124"/>
                      <a:gd name="T4" fmla="*/ 270 w 681"/>
                      <a:gd name="T5" fmla="*/ 892 h 1124"/>
                      <a:gd name="T6" fmla="*/ 390 w 681"/>
                      <a:gd name="T7" fmla="*/ 840 h 1124"/>
                      <a:gd name="T8" fmla="*/ 443 w 681"/>
                      <a:gd name="T9" fmla="*/ 645 h 1124"/>
                      <a:gd name="T10" fmla="*/ 578 w 681"/>
                      <a:gd name="T11" fmla="*/ 442 h 1124"/>
                      <a:gd name="T12" fmla="*/ 638 w 681"/>
                      <a:gd name="T13" fmla="*/ 262 h 1124"/>
                      <a:gd name="T14" fmla="*/ 675 w 681"/>
                      <a:gd name="T15" fmla="*/ 217 h 1124"/>
                      <a:gd name="T16" fmla="*/ 675 w 681"/>
                      <a:gd name="T17" fmla="*/ 90 h 1124"/>
                      <a:gd name="T18" fmla="*/ 653 w 681"/>
                      <a:gd name="T19" fmla="*/ 37 h 1124"/>
                      <a:gd name="T20" fmla="*/ 600 w 681"/>
                      <a:gd name="T21" fmla="*/ 0 h 1124"/>
                      <a:gd name="T22" fmla="*/ 540 w 681"/>
                      <a:gd name="T23" fmla="*/ 37 h 1124"/>
                      <a:gd name="T24" fmla="*/ 495 w 681"/>
                      <a:gd name="T25" fmla="*/ 142 h 1124"/>
                      <a:gd name="T26" fmla="*/ 465 w 681"/>
                      <a:gd name="T27" fmla="*/ 240 h 1124"/>
                      <a:gd name="T28" fmla="*/ 375 w 681"/>
                      <a:gd name="T29" fmla="*/ 352 h 1124"/>
                      <a:gd name="T30" fmla="*/ 270 w 681"/>
                      <a:gd name="T31" fmla="*/ 465 h 1124"/>
                      <a:gd name="T32" fmla="*/ 233 w 681"/>
                      <a:gd name="T33" fmla="*/ 570 h 1124"/>
                      <a:gd name="T34" fmla="*/ 240 w 681"/>
                      <a:gd name="T35" fmla="*/ 675 h 1124"/>
                      <a:gd name="T36" fmla="*/ 173 w 681"/>
                      <a:gd name="T37" fmla="*/ 757 h 1124"/>
                      <a:gd name="T38" fmla="*/ 53 w 681"/>
                      <a:gd name="T39" fmla="*/ 810 h 1124"/>
                      <a:gd name="T40" fmla="*/ 83 w 681"/>
                      <a:gd name="T41" fmla="*/ 900 h 1124"/>
                      <a:gd name="T42" fmla="*/ 0 w 681"/>
                      <a:gd name="T43" fmla="*/ 967 h 1124"/>
                      <a:gd name="T44" fmla="*/ 83 w 681"/>
                      <a:gd name="T45" fmla="*/ 1102 h 1124"/>
                      <a:gd name="T46" fmla="*/ 83 w 681"/>
                      <a:gd name="T47" fmla="*/ 1102 h 1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681" h="1124">
                        <a:moveTo>
                          <a:pt x="158" y="1102"/>
                        </a:moveTo>
                        <a:cubicBezTo>
                          <a:pt x="167" y="1082"/>
                          <a:pt x="191" y="1017"/>
                          <a:pt x="210" y="982"/>
                        </a:cubicBezTo>
                        <a:cubicBezTo>
                          <a:pt x="229" y="947"/>
                          <a:pt x="240" y="916"/>
                          <a:pt x="270" y="892"/>
                        </a:cubicBezTo>
                        <a:cubicBezTo>
                          <a:pt x="300" y="868"/>
                          <a:pt x="361" y="881"/>
                          <a:pt x="390" y="840"/>
                        </a:cubicBezTo>
                        <a:cubicBezTo>
                          <a:pt x="419" y="799"/>
                          <a:pt x="412" y="711"/>
                          <a:pt x="443" y="645"/>
                        </a:cubicBezTo>
                        <a:cubicBezTo>
                          <a:pt x="474" y="579"/>
                          <a:pt x="546" y="506"/>
                          <a:pt x="578" y="442"/>
                        </a:cubicBezTo>
                        <a:cubicBezTo>
                          <a:pt x="610" y="378"/>
                          <a:pt x="622" y="299"/>
                          <a:pt x="638" y="262"/>
                        </a:cubicBezTo>
                        <a:cubicBezTo>
                          <a:pt x="654" y="225"/>
                          <a:pt x="669" y="246"/>
                          <a:pt x="675" y="217"/>
                        </a:cubicBezTo>
                        <a:cubicBezTo>
                          <a:pt x="681" y="188"/>
                          <a:pt x="679" y="120"/>
                          <a:pt x="675" y="90"/>
                        </a:cubicBezTo>
                        <a:cubicBezTo>
                          <a:pt x="671" y="60"/>
                          <a:pt x="665" y="52"/>
                          <a:pt x="653" y="37"/>
                        </a:cubicBezTo>
                        <a:cubicBezTo>
                          <a:pt x="641" y="22"/>
                          <a:pt x="619" y="0"/>
                          <a:pt x="600" y="0"/>
                        </a:cubicBezTo>
                        <a:cubicBezTo>
                          <a:pt x="581" y="0"/>
                          <a:pt x="557" y="13"/>
                          <a:pt x="540" y="37"/>
                        </a:cubicBezTo>
                        <a:cubicBezTo>
                          <a:pt x="523" y="61"/>
                          <a:pt x="507" y="108"/>
                          <a:pt x="495" y="142"/>
                        </a:cubicBezTo>
                        <a:cubicBezTo>
                          <a:pt x="483" y="176"/>
                          <a:pt x="485" y="205"/>
                          <a:pt x="465" y="240"/>
                        </a:cubicBezTo>
                        <a:cubicBezTo>
                          <a:pt x="445" y="275"/>
                          <a:pt x="407" y="315"/>
                          <a:pt x="375" y="352"/>
                        </a:cubicBezTo>
                        <a:cubicBezTo>
                          <a:pt x="343" y="389"/>
                          <a:pt x="294" y="429"/>
                          <a:pt x="270" y="465"/>
                        </a:cubicBezTo>
                        <a:cubicBezTo>
                          <a:pt x="246" y="501"/>
                          <a:pt x="238" y="535"/>
                          <a:pt x="233" y="570"/>
                        </a:cubicBezTo>
                        <a:cubicBezTo>
                          <a:pt x="228" y="605"/>
                          <a:pt x="250" y="644"/>
                          <a:pt x="240" y="675"/>
                        </a:cubicBezTo>
                        <a:cubicBezTo>
                          <a:pt x="230" y="706"/>
                          <a:pt x="204" y="734"/>
                          <a:pt x="173" y="757"/>
                        </a:cubicBezTo>
                        <a:cubicBezTo>
                          <a:pt x="142" y="780"/>
                          <a:pt x="68" y="786"/>
                          <a:pt x="53" y="810"/>
                        </a:cubicBezTo>
                        <a:cubicBezTo>
                          <a:pt x="38" y="834"/>
                          <a:pt x="92" y="874"/>
                          <a:pt x="83" y="900"/>
                        </a:cubicBezTo>
                        <a:cubicBezTo>
                          <a:pt x="74" y="926"/>
                          <a:pt x="0" y="933"/>
                          <a:pt x="0" y="967"/>
                        </a:cubicBezTo>
                        <a:cubicBezTo>
                          <a:pt x="0" y="1001"/>
                          <a:pt x="69" y="1080"/>
                          <a:pt x="83" y="1102"/>
                        </a:cubicBezTo>
                        <a:cubicBezTo>
                          <a:pt x="97" y="1124"/>
                          <a:pt x="83" y="1102"/>
                          <a:pt x="83" y="1102"/>
                        </a:cubicBezTo>
                      </a:path>
                    </a:pathLst>
                  </a:custGeom>
                  <a:solidFill>
                    <a:srgbClr val="FFFF99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3780" y="3060"/>
                    <a:ext cx="533" cy="900"/>
                  </a:xfrm>
                  <a:custGeom>
                    <a:avLst/>
                    <a:gdLst>
                      <a:gd name="T0" fmla="*/ 0 w 533"/>
                      <a:gd name="T1" fmla="*/ 900 h 900"/>
                      <a:gd name="T2" fmla="*/ 45 w 533"/>
                      <a:gd name="T3" fmla="*/ 743 h 900"/>
                      <a:gd name="T4" fmla="*/ 195 w 533"/>
                      <a:gd name="T5" fmla="*/ 638 h 900"/>
                      <a:gd name="T6" fmla="*/ 278 w 533"/>
                      <a:gd name="T7" fmla="*/ 450 h 900"/>
                      <a:gd name="T8" fmla="*/ 345 w 533"/>
                      <a:gd name="T9" fmla="*/ 300 h 900"/>
                      <a:gd name="T10" fmla="*/ 443 w 533"/>
                      <a:gd name="T11" fmla="*/ 135 h 900"/>
                      <a:gd name="T12" fmla="*/ 533 w 533"/>
                      <a:gd name="T13" fmla="*/ 0 h 9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33" h="900">
                        <a:moveTo>
                          <a:pt x="0" y="900"/>
                        </a:moveTo>
                        <a:cubicBezTo>
                          <a:pt x="9" y="844"/>
                          <a:pt x="12" y="787"/>
                          <a:pt x="45" y="743"/>
                        </a:cubicBezTo>
                        <a:cubicBezTo>
                          <a:pt x="78" y="699"/>
                          <a:pt x="156" y="687"/>
                          <a:pt x="195" y="638"/>
                        </a:cubicBezTo>
                        <a:cubicBezTo>
                          <a:pt x="234" y="589"/>
                          <a:pt x="253" y="506"/>
                          <a:pt x="278" y="450"/>
                        </a:cubicBezTo>
                        <a:cubicBezTo>
                          <a:pt x="303" y="394"/>
                          <a:pt x="318" y="352"/>
                          <a:pt x="345" y="300"/>
                        </a:cubicBezTo>
                        <a:cubicBezTo>
                          <a:pt x="372" y="248"/>
                          <a:pt x="412" y="185"/>
                          <a:pt x="443" y="135"/>
                        </a:cubicBezTo>
                        <a:cubicBezTo>
                          <a:pt x="474" y="85"/>
                          <a:pt x="514" y="28"/>
                          <a:pt x="533" y="0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68" name="Freeform 112"/>
                <p:cNvSpPr>
                  <a:spLocks noChangeAspect="1"/>
                </p:cNvSpPr>
                <p:nvPr/>
              </p:nvSpPr>
              <p:spPr bwMode="auto">
                <a:xfrm rot="1449331">
                  <a:off x="6356" y="8121"/>
                  <a:ext cx="179" cy="276"/>
                </a:xfrm>
                <a:custGeom>
                  <a:avLst/>
                  <a:gdLst>
                    <a:gd name="T0" fmla="*/ 4 w 586"/>
                    <a:gd name="T1" fmla="*/ 4 h 860"/>
                    <a:gd name="T2" fmla="*/ 79 w 586"/>
                    <a:gd name="T3" fmla="*/ 49 h 860"/>
                    <a:gd name="T4" fmla="*/ 87 w 586"/>
                    <a:gd name="T5" fmla="*/ 176 h 860"/>
                    <a:gd name="T6" fmla="*/ 79 w 586"/>
                    <a:gd name="T7" fmla="*/ 281 h 860"/>
                    <a:gd name="T8" fmla="*/ 57 w 586"/>
                    <a:gd name="T9" fmla="*/ 371 h 860"/>
                    <a:gd name="T10" fmla="*/ 154 w 586"/>
                    <a:gd name="T11" fmla="*/ 581 h 860"/>
                    <a:gd name="T12" fmla="*/ 312 w 586"/>
                    <a:gd name="T13" fmla="*/ 649 h 860"/>
                    <a:gd name="T14" fmla="*/ 499 w 586"/>
                    <a:gd name="T15" fmla="*/ 701 h 860"/>
                    <a:gd name="T16" fmla="*/ 552 w 586"/>
                    <a:gd name="T17" fmla="*/ 859 h 860"/>
                    <a:gd name="T18" fmla="*/ 567 w 586"/>
                    <a:gd name="T19" fmla="*/ 694 h 860"/>
                    <a:gd name="T20" fmla="*/ 439 w 586"/>
                    <a:gd name="T21" fmla="*/ 596 h 860"/>
                    <a:gd name="T22" fmla="*/ 304 w 586"/>
                    <a:gd name="T23" fmla="*/ 529 h 860"/>
                    <a:gd name="T24" fmla="*/ 274 w 586"/>
                    <a:gd name="T25" fmla="*/ 334 h 860"/>
                    <a:gd name="T26" fmla="*/ 289 w 586"/>
                    <a:gd name="T27" fmla="*/ 101 h 860"/>
                    <a:gd name="T28" fmla="*/ 222 w 586"/>
                    <a:gd name="T29" fmla="*/ 64 h 860"/>
                    <a:gd name="T30" fmla="*/ 162 w 586"/>
                    <a:gd name="T31" fmla="*/ 41 h 860"/>
                    <a:gd name="T32" fmla="*/ 102 w 586"/>
                    <a:gd name="T33" fmla="*/ 26 h 860"/>
                    <a:gd name="T34" fmla="*/ 4 w 586"/>
                    <a:gd name="T35" fmla="*/ 4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6" h="860">
                      <a:moveTo>
                        <a:pt x="4" y="4"/>
                      </a:moveTo>
                      <a:cubicBezTo>
                        <a:pt x="0" y="8"/>
                        <a:pt x="65" y="20"/>
                        <a:pt x="79" y="49"/>
                      </a:cubicBezTo>
                      <a:cubicBezTo>
                        <a:pt x="93" y="78"/>
                        <a:pt x="87" y="137"/>
                        <a:pt x="87" y="176"/>
                      </a:cubicBezTo>
                      <a:cubicBezTo>
                        <a:pt x="87" y="215"/>
                        <a:pt x="84" y="249"/>
                        <a:pt x="79" y="281"/>
                      </a:cubicBezTo>
                      <a:cubicBezTo>
                        <a:pt x="74" y="313"/>
                        <a:pt x="45" y="321"/>
                        <a:pt x="57" y="371"/>
                      </a:cubicBezTo>
                      <a:cubicBezTo>
                        <a:pt x="69" y="421"/>
                        <a:pt x="111" y="535"/>
                        <a:pt x="154" y="581"/>
                      </a:cubicBezTo>
                      <a:cubicBezTo>
                        <a:pt x="197" y="627"/>
                        <a:pt x="255" y="629"/>
                        <a:pt x="312" y="649"/>
                      </a:cubicBezTo>
                      <a:cubicBezTo>
                        <a:pt x="369" y="669"/>
                        <a:pt x="459" y="666"/>
                        <a:pt x="499" y="701"/>
                      </a:cubicBezTo>
                      <a:cubicBezTo>
                        <a:pt x="539" y="736"/>
                        <a:pt x="541" y="860"/>
                        <a:pt x="552" y="859"/>
                      </a:cubicBezTo>
                      <a:cubicBezTo>
                        <a:pt x="563" y="858"/>
                        <a:pt x="586" y="738"/>
                        <a:pt x="567" y="694"/>
                      </a:cubicBezTo>
                      <a:cubicBezTo>
                        <a:pt x="548" y="650"/>
                        <a:pt x="483" y="624"/>
                        <a:pt x="439" y="596"/>
                      </a:cubicBezTo>
                      <a:cubicBezTo>
                        <a:pt x="395" y="568"/>
                        <a:pt x="331" y="573"/>
                        <a:pt x="304" y="529"/>
                      </a:cubicBezTo>
                      <a:cubicBezTo>
                        <a:pt x="277" y="485"/>
                        <a:pt x="277" y="405"/>
                        <a:pt x="274" y="334"/>
                      </a:cubicBezTo>
                      <a:cubicBezTo>
                        <a:pt x="271" y="263"/>
                        <a:pt x="298" y="146"/>
                        <a:pt x="289" y="101"/>
                      </a:cubicBezTo>
                      <a:cubicBezTo>
                        <a:pt x="280" y="56"/>
                        <a:pt x="243" y="74"/>
                        <a:pt x="222" y="64"/>
                      </a:cubicBezTo>
                      <a:cubicBezTo>
                        <a:pt x="201" y="54"/>
                        <a:pt x="182" y="47"/>
                        <a:pt x="162" y="41"/>
                      </a:cubicBezTo>
                      <a:cubicBezTo>
                        <a:pt x="142" y="35"/>
                        <a:pt x="124" y="33"/>
                        <a:pt x="102" y="26"/>
                      </a:cubicBezTo>
                      <a:cubicBezTo>
                        <a:pt x="80" y="19"/>
                        <a:pt x="8" y="0"/>
                        <a:pt x="4" y="4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63" name="Freeform 113"/>
              <p:cNvSpPr>
                <a:spLocks noChangeAspect="1"/>
              </p:cNvSpPr>
              <p:nvPr/>
            </p:nvSpPr>
            <p:spPr bwMode="auto">
              <a:xfrm>
                <a:off x="6489" y="8054"/>
                <a:ext cx="209" cy="375"/>
              </a:xfrm>
              <a:custGeom>
                <a:avLst/>
                <a:gdLst>
                  <a:gd name="T0" fmla="*/ 547 w 686"/>
                  <a:gd name="T1" fmla="*/ 1133 h 1169"/>
                  <a:gd name="T2" fmla="*/ 502 w 686"/>
                  <a:gd name="T3" fmla="*/ 976 h 1169"/>
                  <a:gd name="T4" fmla="*/ 411 w 686"/>
                  <a:gd name="T5" fmla="*/ 892 h 1169"/>
                  <a:gd name="T6" fmla="*/ 291 w 686"/>
                  <a:gd name="T7" fmla="*/ 840 h 1169"/>
                  <a:gd name="T8" fmla="*/ 238 w 686"/>
                  <a:gd name="T9" fmla="*/ 645 h 1169"/>
                  <a:gd name="T10" fmla="*/ 103 w 686"/>
                  <a:gd name="T11" fmla="*/ 442 h 1169"/>
                  <a:gd name="T12" fmla="*/ 43 w 686"/>
                  <a:gd name="T13" fmla="*/ 262 h 1169"/>
                  <a:gd name="T14" fmla="*/ 6 w 686"/>
                  <a:gd name="T15" fmla="*/ 217 h 1169"/>
                  <a:gd name="T16" fmla="*/ 6 w 686"/>
                  <a:gd name="T17" fmla="*/ 90 h 1169"/>
                  <a:gd name="T18" fmla="*/ 28 w 686"/>
                  <a:gd name="T19" fmla="*/ 37 h 1169"/>
                  <a:gd name="T20" fmla="*/ 81 w 686"/>
                  <a:gd name="T21" fmla="*/ 0 h 1169"/>
                  <a:gd name="T22" fmla="*/ 141 w 686"/>
                  <a:gd name="T23" fmla="*/ 37 h 1169"/>
                  <a:gd name="T24" fmla="*/ 186 w 686"/>
                  <a:gd name="T25" fmla="*/ 142 h 1169"/>
                  <a:gd name="T26" fmla="*/ 216 w 686"/>
                  <a:gd name="T27" fmla="*/ 240 h 1169"/>
                  <a:gd name="T28" fmla="*/ 306 w 686"/>
                  <a:gd name="T29" fmla="*/ 352 h 1169"/>
                  <a:gd name="T30" fmla="*/ 397 w 686"/>
                  <a:gd name="T31" fmla="*/ 473 h 1169"/>
                  <a:gd name="T32" fmla="*/ 487 w 686"/>
                  <a:gd name="T33" fmla="*/ 683 h 1169"/>
                  <a:gd name="T34" fmla="*/ 508 w 686"/>
                  <a:gd name="T35" fmla="*/ 757 h 1169"/>
                  <a:gd name="T36" fmla="*/ 628 w 686"/>
                  <a:gd name="T37" fmla="*/ 810 h 1169"/>
                  <a:gd name="T38" fmla="*/ 665 w 686"/>
                  <a:gd name="T39" fmla="*/ 955 h 1169"/>
                  <a:gd name="T40" fmla="*/ 675 w 686"/>
                  <a:gd name="T41" fmla="*/ 1145 h 1169"/>
                  <a:gd name="T42" fmla="*/ 598 w 686"/>
                  <a:gd name="T43" fmla="*/ 1102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86" h="1169">
                    <a:moveTo>
                      <a:pt x="547" y="1133"/>
                    </a:moveTo>
                    <a:cubicBezTo>
                      <a:pt x="540" y="1107"/>
                      <a:pt x="525" y="1016"/>
                      <a:pt x="502" y="976"/>
                    </a:cubicBezTo>
                    <a:cubicBezTo>
                      <a:pt x="479" y="936"/>
                      <a:pt x="446" y="915"/>
                      <a:pt x="411" y="892"/>
                    </a:cubicBezTo>
                    <a:cubicBezTo>
                      <a:pt x="376" y="869"/>
                      <a:pt x="320" y="881"/>
                      <a:pt x="291" y="840"/>
                    </a:cubicBezTo>
                    <a:cubicBezTo>
                      <a:pt x="262" y="799"/>
                      <a:pt x="269" y="711"/>
                      <a:pt x="238" y="645"/>
                    </a:cubicBezTo>
                    <a:cubicBezTo>
                      <a:pt x="207" y="579"/>
                      <a:pt x="135" y="506"/>
                      <a:pt x="103" y="442"/>
                    </a:cubicBezTo>
                    <a:cubicBezTo>
                      <a:pt x="71" y="378"/>
                      <a:pt x="59" y="299"/>
                      <a:pt x="43" y="262"/>
                    </a:cubicBezTo>
                    <a:cubicBezTo>
                      <a:pt x="27" y="225"/>
                      <a:pt x="12" y="246"/>
                      <a:pt x="6" y="217"/>
                    </a:cubicBezTo>
                    <a:cubicBezTo>
                      <a:pt x="0" y="188"/>
                      <a:pt x="2" y="120"/>
                      <a:pt x="6" y="90"/>
                    </a:cubicBezTo>
                    <a:cubicBezTo>
                      <a:pt x="10" y="60"/>
                      <a:pt x="16" y="52"/>
                      <a:pt x="28" y="37"/>
                    </a:cubicBezTo>
                    <a:cubicBezTo>
                      <a:pt x="40" y="22"/>
                      <a:pt x="62" y="0"/>
                      <a:pt x="81" y="0"/>
                    </a:cubicBezTo>
                    <a:cubicBezTo>
                      <a:pt x="100" y="0"/>
                      <a:pt x="124" y="13"/>
                      <a:pt x="141" y="37"/>
                    </a:cubicBezTo>
                    <a:cubicBezTo>
                      <a:pt x="158" y="61"/>
                      <a:pt x="174" y="108"/>
                      <a:pt x="186" y="142"/>
                    </a:cubicBezTo>
                    <a:cubicBezTo>
                      <a:pt x="198" y="176"/>
                      <a:pt x="196" y="205"/>
                      <a:pt x="216" y="240"/>
                    </a:cubicBezTo>
                    <a:cubicBezTo>
                      <a:pt x="236" y="275"/>
                      <a:pt x="276" y="313"/>
                      <a:pt x="306" y="352"/>
                    </a:cubicBezTo>
                    <a:cubicBezTo>
                      <a:pt x="336" y="391"/>
                      <a:pt x="367" y="418"/>
                      <a:pt x="397" y="473"/>
                    </a:cubicBezTo>
                    <a:cubicBezTo>
                      <a:pt x="427" y="528"/>
                      <a:pt x="469" y="636"/>
                      <a:pt x="487" y="683"/>
                    </a:cubicBezTo>
                    <a:cubicBezTo>
                      <a:pt x="505" y="730"/>
                      <a:pt x="485" y="736"/>
                      <a:pt x="508" y="757"/>
                    </a:cubicBezTo>
                    <a:cubicBezTo>
                      <a:pt x="531" y="778"/>
                      <a:pt x="602" y="777"/>
                      <a:pt x="628" y="810"/>
                    </a:cubicBezTo>
                    <a:cubicBezTo>
                      <a:pt x="654" y="843"/>
                      <a:pt x="657" y="899"/>
                      <a:pt x="665" y="955"/>
                    </a:cubicBezTo>
                    <a:cubicBezTo>
                      <a:pt x="673" y="1011"/>
                      <a:pt x="686" y="1121"/>
                      <a:pt x="675" y="1145"/>
                    </a:cubicBezTo>
                    <a:cubicBezTo>
                      <a:pt x="664" y="1169"/>
                      <a:pt x="614" y="1111"/>
                      <a:pt x="598" y="1102"/>
                    </a:cubicBezTo>
                  </a:path>
                </a:pathLst>
              </a:custGeom>
              <a:solidFill>
                <a:srgbClr val="FFFF99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Freeform 114"/>
              <p:cNvSpPr>
                <a:spLocks noChangeAspect="1"/>
              </p:cNvSpPr>
              <p:nvPr/>
            </p:nvSpPr>
            <p:spPr bwMode="auto">
              <a:xfrm rot="4429428" flipH="1">
                <a:off x="6510" y="8157"/>
                <a:ext cx="270" cy="273"/>
              </a:xfrm>
              <a:custGeom>
                <a:avLst/>
                <a:gdLst>
                  <a:gd name="T0" fmla="*/ 0 w 884"/>
                  <a:gd name="T1" fmla="*/ 230 h 850"/>
                  <a:gd name="T2" fmla="*/ 105 w 884"/>
                  <a:gd name="T3" fmla="*/ 183 h 850"/>
                  <a:gd name="T4" fmla="*/ 315 w 884"/>
                  <a:gd name="T5" fmla="*/ 27 h 850"/>
                  <a:gd name="T6" fmla="*/ 405 w 884"/>
                  <a:gd name="T7" fmla="*/ 20 h 850"/>
                  <a:gd name="T8" fmla="*/ 563 w 884"/>
                  <a:gd name="T9" fmla="*/ 50 h 850"/>
                  <a:gd name="T10" fmla="*/ 608 w 884"/>
                  <a:gd name="T11" fmla="*/ 170 h 850"/>
                  <a:gd name="T12" fmla="*/ 570 w 884"/>
                  <a:gd name="T13" fmla="*/ 297 h 850"/>
                  <a:gd name="T14" fmla="*/ 788 w 884"/>
                  <a:gd name="T15" fmla="*/ 410 h 850"/>
                  <a:gd name="T16" fmla="*/ 848 w 884"/>
                  <a:gd name="T17" fmla="*/ 612 h 850"/>
                  <a:gd name="T18" fmla="*/ 570 w 884"/>
                  <a:gd name="T19" fmla="*/ 830 h 850"/>
                  <a:gd name="T20" fmla="*/ 660 w 884"/>
                  <a:gd name="T21" fmla="*/ 732 h 850"/>
                  <a:gd name="T22" fmla="*/ 773 w 884"/>
                  <a:gd name="T23" fmla="*/ 567 h 850"/>
                  <a:gd name="T24" fmla="*/ 638 w 884"/>
                  <a:gd name="T25" fmla="*/ 447 h 850"/>
                  <a:gd name="T26" fmla="*/ 458 w 884"/>
                  <a:gd name="T27" fmla="*/ 350 h 850"/>
                  <a:gd name="T28" fmla="*/ 458 w 884"/>
                  <a:gd name="T29" fmla="*/ 267 h 850"/>
                  <a:gd name="T30" fmla="*/ 495 w 884"/>
                  <a:gd name="T31" fmla="*/ 185 h 850"/>
                  <a:gd name="T32" fmla="*/ 420 w 884"/>
                  <a:gd name="T33" fmla="*/ 95 h 850"/>
                  <a:gd name="T34" fmla="*/ 338 w 884"/>
                  <a:gd name="T35" fmla="*/ 102 h 850"/>
                  <a:gd name="T36" fmla="*/ 233 w 884"/>
                  <a:gd name="T37" fmla="*/ 177 h 850"/>
                  <a:gd name="T38" fmla="*/ 195 w 884"/>
                  <a:gd name="T39" fmla="*/ 260 h 850"/>
                  <a:gd name="T40" fmla="*/ 93 w 884"/>
                  <a:gd name="T41" fmla="*/ 450 h 850"/>
                  <a:gd name="T42" fmla="*/ 66 w 884"/>
                  <a:gd name="T43" fmla="*/ 474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4" h="850">
                    <a:moveTo>
                      <a:pt x="0" y="230"/>
                    </a:moveTo>
                    <a:cubicBezTo>
                      <a:pt x="17" y="222"/>
                      <a:pt x="53" y="217"/>
                      <a:pt x="105" y="183"/>
                    </a:cubicBezTo>
                    <a:cubicBezTo>
                      <a:pt x="157" y="149"/>
                      <a:pt x="265" y="54"/>
                      <a:pt x="315" y="27"/>
                    </a:cubicBezTo>
                    <a:cubicBezTo>
                      <a:pt x="365" y="0"/>
                      <a:pt x="364" y="16"/>
                      <a:pt x="405" y="20"/>
                    </a:cubicBezTo>
                    <a:cubicBezTo>
                      <a:pt x="446" y="24"/>
                      <a:pt x="529" y="25"/>
                      <a:pt x="563" y="50"/>
                    </a:cubicBezTo>
                    <a:cubicBezTo>
                      <a:pt x="597" y="75"/>
                      <a:pt x="607" y="129"/>
                      <a:pt x="608" y="170"/>
                    </a:cubicBezTo>
                    <a:cubicBezTo>
                      <a:pt x="609" y="211"/>
                      <a:pt x="540" y="257"/>
                      <a:pt x="570" y="297"/>
                    </a:cubicBezTo>
                    <a:cubicBezTo>
                      <a:pt x="600" y="337"/>
                      <a:pt x="742" y="357"/>
                      <a:pt x="788" y="410"/>
                    </a:cubicBezTo>
                    <a:cubicBezTo>
                      <a:pt x="834" y="463"/>
                      <a:pt x="884" y="542"/>
                      <a:pt x="848" y="612"/>
                    </a:cubicBezTo>
                    <a:cubicBezTo>
                      <a:pt x="812" y="682"/>
                      <a:pt x="601" y="810"/>
                      <a:pt x="570" y="830"/>
                    </a:cubicBezTo>
                    <a:cubicBezTo>
                      <a:pt x="539" y="850"/>
                      <a:pt x="626" y="776"/>
                      <a:pt x="660" y="732"/>
                    </a:cubicBezTo>
                    <a:cubicBezTo>
                      <a:pt x="694" y="688"/>
                      <a:pt x="777" y="615"/>
                      <a:pt x="773" y="567"/>
                    </a:cubicBezTo>
                    <a:cubicBezTo>
                      <a:pt x="769" y="519"/>
                      <a:pt x="690" y="483"/>
                      <a:pt x="638" y="447"/>
                    </a:cubicBezTo>
                    <a:cubicBezTo>
                      <a:pt x="586" y="411"/>
                      <a:pt x="488" y="380"/>
                      <a:pt x="458" y="350"/>
                    </a:cubicBezTo>
                    <a:cubicBezTo>
                      <a:pt x="428" y="320"/>
                      <a:pt x="452" y="294"/>
                      <a:pt x="458" y="267"/>
                    </a:cubicBezTo>
                    <a:cubicBezTo>
                      <a:pt x="464" y="240"/>
                      <a:pt x="501" y="214"/>
                      <a:pt x="495" y="185"/>
                    </a:cubicBezTo>
                    <a:cubicBezTo>
                      <a:pt x="489" y="156"/>
                      <a:pt x="446" y="109"/>
                      <a:pt x="420" y="95"/>
                    </a:cubicBezTo>
                    <a:cubicBezTo>
                      <a:pt x="394" y="81"/>
                      <a:pt x="369" y="88"/>
                      <a:pt x="338" y="102"/>
                    </a:cubicBezTo>
                    <a:cubicBezTo>
                      <a:pt x="307" y="116"/>
                      <a:pt x="257" y="151"/>
                      <a:pt x="233" y="177"/>
                    </a:cubicBezTo>
                    <a:cubicBezTo>
                      <a:pt x="209" y="203"/>
                      <a:pt x="218" y="214"/>
                      <a:pt x="195" y="260"/>
                    </a:cubicBezTo>
                    <a:cubicBezTo>
                      <a:pt x="172" y="306"/>
                      <a:pt x="114" y="414"/>
                      <a:pt x="93" y="450"/>
                    </a:cubicBezTo>
                    <a:cubicBezTo>
                      <a:pt x="72" y="486"/>
                      <a:pt x="72" y="469"/>
                      <a:pt x="66" y="474"/>
                    </a:cubicBezTo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115"/>
              <p:cNvSpPr>
                <a:spLocks noChangeAspect="1"/>
              </p:cNvSpPr>
              <p:nvPr/>
            </p:nvSpPr>
            <p:spPr bwMode="auto">
              <a:xfrm>
                <a:off x="6295" y="8199"/>
                <a:ext cx="150" cy="152"/>
              </a:xfrm>
              <a:custGeom>
                <a:avLst/>
                <a:gdLst>
                  <a:gd name="T0" fmla="*/ 404 w 491"/>
                  <a:gd name="T1" fmla="*/ 475 h 475"/>
                  <a:gd name="T2" fmla="*/ 411 w 491"/>
                  <a:gd name="T3" fmla="*/ 355 h 475"/>
                  <a:gd name="T4" fmla="*/ 374 w 491"/>
                  <a:gd name="T5" fmla="*/ 250 h 475"/>
                  <a:gd name="T6" fmla="*/ 321 w 491"/>
                  <a:gd name="T7" fmla="*/ 197 h 475"/>
                  <a:gd name="T8" fmla="*/ 306 w 491"/>
                  <a:gd name="T9" fmla="*/ 130 h 475"/>
                  <a:gd name="T10" fmla="*/ 276 w 491"/>
                  <a:gd name="T11" fmla="*/ 70 h 475"/>
                  <a:gd name="T12" fmla="*/ 201 w 491"/>
                  <a:gd name="T13" fmla="*/ 62 h 475"/>
                  <a:gd name="T14" fmla="*/ 171 w 491"/>
                  <a:gd name="T15" fmla="*/ 122 h 475"/>
                  <a:gd name="T16" fmla="*/ 59 w 491"/>
                  <a:gd name="T17" fmla="*/ 197 h 475"/>
                  <a:gd name="T18" fmla="*/ 6 w 491"/>
                  <a:gd name="T19" fmla="*/ 205 h 475"/>
                  <a:gd name="T20" fmla="*/ 96 w 491"/>
                  <a:gd name="T21" fmla="*/ 130 h 475"/>
                  <a:gd name="T22" fmla="*/ 186 w 491"/>
                  <a:gd name="T23" fmla="*/ 25 h 475"/>
                  <a:gd name="T24" fmla="*/ 254 w 491"/>
                  <a:gd name="T25" fmla="*/ 2 h 475"/>
                  <a:gd name="T26" fmla="*/ 336 w 491"/>
                  <a:gd name="T27" fmla="*/ 40 h 475"/>
                  <a:gd name="T28" fmla="*/ 359 w 491"/>
                  <a:gd name="T29" fmla="*/ 122 h 475"/>
                  <a:gd name="T30" fmla="*/ 396 w 491"/>
                  <a:gd name="T31" fmla="*/ 190 h 475"/>
                  <a:gd name="T32" fmla="*/ 441 w 491"/>
                  <a:gd name="T33" fmla="*/ 227 h 475"/>
                  <a:gd name="T34" fmla="*/ 479 w 491"/>
                  <a:gd name="T35" fmla="*/ 287 h 475"/>
                  <a:gd name="T36" fmla="*/ 486 w 491"/>
                  <a:gd name="T37" fmla="*/ 402 h 475"/>
                  <a:gd name="T38" fmla="*/ 449 w 491"/>
                  <a:gd name="T39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1" h="475">
                    <a:moveTo>
                      <a:pt x="404" y="475"/>
                    </a:moveTo>
                    <a:cubicBezTo>
                      <a:pt x="410" y="433"/>
                      <a:pt x="416" y="392"/>
                      <a:pt x="411" y="355"/>
                    </a:cubicBezTo>
                    <a:cubicBezTo>
                      <a:pt x="406" y="318"/>
                      <a:pt x="389" y="276"/>
                      <a:pt x="374" y="250"/>
                    </a:cubicBezTo>
                    <a:cubicBezTo>
                      <a:pt x="359" y="224"/>
                      <a:pt x="332" y="217"/>
                      <a:pt x="321" y="197"/>
                    </a:cubicBezTo>
                    <a:cubicBezTo>
                      <a:pt x="310" y="177"/>
                      <a:pt x="313" y="151"/>
                      <a:pt x="306" y="130"/>
                    </a:cubicBezTo>
                    <a:cubicBezTo>
                      <a:pt x="299" y="109"/>
                      <a:pt x="294" y="81"/>
                      <a:pt x="276" y="70"/>
                    </a:cubicBezTo>
                    <a:cubicBezTo>
                      <a:pt x="258" y="59"/>
                      <a:pt x="218" y="53"/>
                      <a:pt x="201" y="62"/>
                    </a:cubicBezTo>
                    <a:cubicBezTo>
                      <a:pt x="184" y="71"/>
                      <a:pt x="195" y="100"/>
                      <a:pt x="171" y="122"/>
                    </a:cubicBezTo>
                    <a:cubicBezTo>
                      <a:pt x="147" y="144"/>
                      <a:pt x="86" y="183"/>
                      <a:pt x="59" y="197"/>
                    </a:cubicBezTo>
                    <a:cubicBezTo>
                      <a:pt x="32" y="211"/>
                      <a:pt x="0" y="216"/>
                      <a:pt x="6" y="205"/>
                    </a:cubicBezTo>
                    <a:cubicBezTo>
                      <a:pt x="12" y="194"/>
                      <a:pt x="66" y="160"/>
                      <a:pt x="96" y="130"/>
                    </a:cubicBezTo>
                    <a:cubicBezTo>
                      <a:pt x="126" y="100"/>
                      <a:pt x="160" y="46"/>
                      <a:pt x="186" y="25"/>
                    </a:cubicBezTo>
                    <a:cubicBezTo>
                      <a:pt x="212" y="4"/>
                      <a:pt x="229" y="0"/>
                      <a:pt x="254" y="2"/>
                    </a:cubicBezTo>
                    <a:cubicBezTo>
                      <a:pt x="279" y="4"/>
                      <a:pt x="318" y="20"/>
                      <a:pt x="336" y="40"/>
                    </a:cubicBezTo>
                    <a:cubicBezTo>
                      <a:pt x="354" y="60"/>
                      <a:pt x="349" y="97"/>
                      <a:pt x="359" y="122"/>
                    </a:cubicBezTo>
                    <a:cubicBezTo>
                      <a:pt x="369" y="147"/>
                      <a:pt x="382" y="173"/>
                      <a:pt x="396" y="190"/>
                    </a:cubicBezTo>
                    <a:cubicBezTo>
                      <a:pt x="410" y="207"/>
                      <a:pt x="427" y="211"/>
                      <a:pt x="441" y="227"/>
                    </a:cubicBezTo>
                    <a:cubicBezTo>
                      <a:pt x="455" y="243"/>
                      <a:pt x="472" y="258"/>
                      <a:pt x="479" y="287"/>
                    </a:cubicBezTo>
                    <a:cubicBezTo>
                      <a:pt x="486" y="316"/>
                      <a:pt x="491" y="373"/>
                      <a:pt x="486" y="402"/>
                    </a:cubicBezTo>
                    <a:cubicBezTo>
                      <a:pt x="481" y="431"/>
                      <a:pt x="457" y="448"/>
                      <a:pt x="449" y="460"/>
                    </a:cubicBezTo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116"/>
              <p:cNvSpPr>
                <a:spLocks noChangeAspect="1"/>
              </p:cNvSpPr>
              <p:nvPr/>
            </p:nvSpPr>
            <p:spPr bwMode="auto">
              <a:xfrm>
                <a:off x="6058" y="8179"/>
                <a:ext cx="185" cy="251"/>
              </a:xfrm>
              <a:custGeom>
                <a:avLst/>
                <a:gdLst>
                  <a:gd name="T0" fmla="*/ 111 w 608"/>
                  <a:gd name="T1" fmla="*/ 631 h 783"/>
                  <a:gd name="T2" fmla="*/ 99 w 608"/>
                  <a:gd name="T3" fmla="*/ 592 h 783"/>
                  <a:gd name="T4" fmla="*/ 51 w 608"/>
                  <a:gd name="T5" fmla="*/ 460 h 783"/>
                  <a:gd name="T6" fmla="*/ 60 w 608"/>
                  <a:gd name="T7" fmla="*/ 433 h 783"/>
                  <a:gd name="T8" fmla="*/ 18 w 608"/>
                  <a:gd name="T9" fmla="*/ 370 h 783"/>
                  <a:gd name="T10" fmla="*/ 24 w 608"/>
                  <a:gd name="T11" fmla="*/ 316 h 783"/>
                  <a:gd name="T12" fmla="*/ 78 w 608"/>
                  <a:gd name="T13" fmla="*/ 385 h 783"/>
                  <a:gd name="T14" fmla="*/ 84 w 608"/>
                  <a:gd name="T15" fmla="*/ 502 h 783"/>
                  <a:gd name="T16" fmla="*/ 114 w 608"/>
                  <a:gd name="T17" fmla="*/ 520 h 783"/>
                  <a:gd name="T18" fmla="*/ 147 w 608"/>
                  <a:gd name="T19" fmla="*/ 556 h 783"/>
                  <a:gd name="T20" fmla="*/ 177 w 608"/>
                  <a:gd name="T21" fmla="*/ 649 h 783"/>
                  <a:gd name="T22" fmla="*/ 198 w 608"/>
                  <a:gd name="T23" fmla="*/ 574 h 783"/>
                  <a:gd name="T24" fmla="*/ 174 w 608"/>
                  <a:gd name="T25" fmla="*/ 412 h 783"/>
                  <a:gd name="T26" fmla="*/ 216 w 608"/>
                  <a:gd name="T27" fmla="*/ 553 h 783"/>
                  <a:gd name="T28" fmla="*/ 177 w 608"/>
                  <a:gd name="T29" fmla="*/ 373 h 783"/>
                  <a:gd name="T30" fmla="*/ 183 w 608"/>
                  <a:gd name="T31" fmla="*/ 331 h 783"/>
                  <a:gd name="T32" fmla="*/ 168 w 608"/>
                  <a:gd name="T33" fmla="*/ 256 h 783"/>
                  <a:gd name="T34" fmla="*/ 129 w 608"/>
                  <a:gd name="T35" fmla="*/ 190 h 783"/>
                  <a:gd name="T36" fmla="*/ 195 w 608"/>
                  <a:gd name="T37" fmla="*/ 340 h 783"/>
                  <a:gd name="T38" fmla="*/ 234 w 608"/>
                  <a:gd name="T39" fmla="*/ 295 h 783"/>
                  <a:gd name="T40" fmla="*/ 249 w 608"/>
                  <a:gd name="T41" fmla="*/ 202 h 783"/>
                  <a:gd name="T42" fmla="*/ 252 w 608"/>
                  <a:gd name="T43" fmla="*/ 409 h 783"/>
                  <a:gd name="T44" fmla="*/ 321 w 608"/>
                  <a:gd name="T45" fmla="*/ 361 h 783"/>
                  <a:gd name="T46" fmla="*/ 354 w 608"/>
                  <a:gd name="T47" fmla="*/ 298 h 783"/>
                  <a:gd name="T48" fmla="*/ 321 w 608"/>
                  <a:gd name="T49" fmla="*/ 196 h 783"/>
                  <a:gd name="T50" fmla="*/ 390 w 608"/>
                  <a:gd name="T51" fmla="*/ 235 h 783"/>
                  <a:gd name="T52" fmla="*/ 456 w 608"/>
                  <a:gd name="T53" fmla="*/ 136 h 783"/>
                  <a:gd name="T54" fmla="*/ 531 w 608"/>
                  <a:gd name="T55" fmla="*/ 115 h 783"/>
                  <a:gd name="T56" fmla="*/ 528 w 608"/>
                  <a:gd name="T57" fmla="*/ 109 h 783"/>
                  <a:gd name="T58" fmla="*/ 387 w 608"/>
                  <a:gd name="T59" fmla="*/ 334 h 783"/>
                  <a:gd name="T60" fmla="*/ 408 w 608"/>
                  <a:gd name="T61" fmla="*/ 358 h 783"/>
                  <a:gd name="T62" fmla="*/ 393 w 608"/>
                  <a:gd name="T63" fmla="*/ 370 h 783"/>
                  <a:gd name="T64" fmla="*/ 315 w 608"/>
                  <a:gd name="T65" fmla="*/ 421 h 783"/>
                  <a:gd name="T66" fmla="*/ 291 w 608"/>
                  <a:gd name="T67" fmla="*/ 628 h 783"/>
                  <a:gd name="T68" fmla="*/ 342 w 608"/>
                  <a:gd name="T69" fmla="*/ 487 h 783"/>
                  <a:gd name="T70" fmla="*/ 360 w 608"/>
                  <a:gd name="T71" fmla="*/ 445 h 783"/>
                  <a:gd name="T72" fmla="*/ 432 w 608"/>
                  <a:gd name="T73" fmla="*/ 412 h 783"/>
                  <a:gd name="T74" fmla="*/ 477 w 608"/>
                  <a:gd name="T75" fmla="*/ 388 h 783"/>
                  <a:gd name="T76" fmla="*/ 540 w 608"/>
                  <a:gd name="T77" fmla="*/ 343 h 783"/>
                  <a:gd name="T78" fmla="*/ 321 w 608"/>
                  <a:gd name="T79" fmla="*/ 538 h 783"/>
                  <a:gd name="T80" fmla="*/ 402 w 608"/>
                  <a:gd name="T81" fmla="*/ 514 h 783"/>
                  <a:gd name="T82" fmla="*/ 468 w 608"/>
                  <a:gd name="T83" fmla="*/ 472 h 783"/>
                  <a:gd name="T84" fmla="*/ 423 w 608"/>
                  <a:gd name="T85" fmla="*/ 553 h 783"/>
                  <a:gd name="T86" fmla="*/ 492 w 608"/>
                  <a:gd name="T87" fmla="*/ 550 h 783"/>
                  <a:gd name="T88" fmla="*/ 516 w 608"/>
                  <a:gd name="T89" fmla="*/ 514 h 783"/>
                  <a:gd name="T90" fmla="*/ 564 w 608"/>
                  <a:gd name="T91" fmla="*/ 508 h 783"/>
                  <a:gd name="T92" fmla="*/ 579 w 608"/>
                  <a:gd name="T93" fmla="*/ 502 h 783"/>
                  <a:gd name="T94" fmla="*/ 525 w 608"/>
                  <a:gd name="T95" fmla="*/ 541 h 783"/>
                  <a:gd name="T96" fmla="*/ 375 w 608"/>
                  <a:gd name="T97" fmla="*/ 601 h 783"/>
                  <a:gd name="T98" fmla="*/ 375 w 608"/>
                  <a:gd name="T99" fmla="*/ 616 h 783"/>
                  <a:gd name="T100" fmla="*/ 393 w 608"/>
                  <a:gd name="T101" fmla="*/ 613 h 783"/>
                  <a:gd name="T102" fmla="*/ 324 w 608"/>
                  <a:gd name="T103" fmla="*/ 592 h 783"/>
                  <a:gd name="T104" fmla="*/ 213 w 608"/>
                  <a:gd name="T105" fmla="*/ 655 h 783"/>
                  <a:gd name="T106" fmla="*/ 210 w 608"/>
                  <a:gd name="T107" fmla="*/ 676 h 783"/>
                  <a:gd name="T108" fmla="*/ 276 w 608"/>
                  <a:gd name="T109" fmla="*/ 703 h 783"/>
                  <a:gd name="T110" fmla="*/ 348 w 608"/>
                  <a:gd name="T111" fmla="*/ 724 h 783"/>
                  <a:gd name="T112" fmla="*/ 405 w 608"/>
                  <a:gd name="T113" fmla="*/ 703 h 783"/>
                  <a:gd name="T114" fmla="*/ 396 w 608"/>
                  <a:gd name="T115" fmla="*/ 763 h 783"/>
                  <a:gd name="T116" fmla="*/ 279 w 608"/>
                  <a:gd name="T117" fmla="*/ 721 h 783"/>
                  <a:gd name="T118" fmla="*/ 216 w 608"/>
                  <a:gd name="T119" fmla="*/ 685 h 783"/>
                  <a:gd name="T120" fmla="*/ 195 w 608"/>
                  <a:gd name="T121" fmla="*/ 706 h 783"/>
                  <a:gd name="T122" fmla="*/ 183 w 608"/>
                  <a:gd name="T123" fmla="*/ 763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8" h="783">
                    <a:moveTo>
                      <a:pt x="165" y="679"/>
                    </a:moveTo>
                    <a:cubicBezTo>
                      <a:pt x="162" y="663"/>
                      <a:pt x="161" y="646"/>
                      <a:pt x="147" y="637"/>
                    </a:cubicBezTo>
                    <a:cubicBezTo>
                      <a:pt x="146" y="640"/>
                      <a:pt x="141" y="646"/>
                      <a:pt x="144" y="646"/>
                    </a:cubicBezTo>
                    <a:cubicBezTo>
                      <a:pt x="148" y="646"/>
                      <a:pt x="150" y="641"/>
                      <a:pt x="150" y="637"/>
                    </a:cubicBezTo>
                    <a:cubicBezTo>
                      <a:pt x="150" y="633"/>
                      <a:pt x="146" y="631"/>
                      <a:pt x="144" y="628"/>
                    </a:cubicBezTo>
                    <a:cubicBezTo>
                      <a:pt x="128" y="633"/>
                      <a:pt x="137" y="639"/>
                      <a:pt x="147" y="646"/>
                    </a:cubicBezTo>
                    <a:cubicBezTo>
                      <a:pt x="143" y="626"/>
                      <a:pt x="139" y="626"/>
                      <a:pt x="120" y="631"/>
                    </a:cubicBezTo>
                    <a:cubicBezTo>
                      <a:pt x="127" y="652"/>
                      <a:pt x="149" y="634"/>
                      <a:pt x="123" y="625"/>
                    </a:cubicBezTo>
                    <a:cubicBezTo>
                      <a:pt x="119" y="627"/>
                      <a:pt x="113" y="627"/>
                      <a:pt x="111" y="631"/>
                    </a:cubicBezTo>
                    <a:cubicBezTo>
                      <a:pt x="109" y="636"/>
                      <a:pt x="110" y="643"/>
                      <a:pt x="114" y="646"/>
                    </a:cubicBezTo>
                    <a:cubicBezTo>
                      <a:pt x="117" y="648"/>
                      <a:pt x="118" y="640"/>
                      <a:pt x="120" y="637"/>
                    </a:cubicBezTo>
                    <a:cubicBezTo>
                      <a:pt x="95" y="629"/>
                      <a:pt x="129" y="644"/>
                      <a:pt x="135" y="646"/>
                    </a:cubicBezTo>
                    <a:cubicBezTo>
                      <a:pt x="153" y="640"/>
                      <a:pt x="146" y="633"/>
                      <a:pt x="129" y="637"/>
                    </a:cubicBezTo>
                    <a:cubicBezTo>
                      <a:pt x="148" y="650"/>
                      <a:pt x="132" y="634"/>
                      <a:pt x="129" y="625"/>
                    </a:cubicBezTo>
                    <a:cubicBezTo>
                      <a:pt x="138" y="598"/>
                      <a:pt x="133" y="580"/>
                      <a:pt x="105" y="571"/>
                    </a:cubicBezTo>
                    <a:cubicBezTo>
                      <a:pt x="99" y="588"/>
                      <a:pt x="102" y="590"/>
                      <a:pt x="120" y="586"/>
                    </a:cubicBezTo>
                    <a:cubicBezTo>
                      <a:pt x="108" y="578"/>
                      <a:pt x="113" y="570"/>
                      <a:pt x="99" y="565"/>
                    </a:cubicBezTo>
                    <a:cubicBezTo>
                      <a:pt x="92" y="586"/>
                      <a:pt x="89" y="578"/>
                      <a:pt x="99" y="592"/>
                    </a:cubicBezTo>
                    <a:cubicBezTo>
                      <a:pt x="122" y="585"/>
                      <a:pt x="132" y="583"/>
                      <a:pt x="105" y="574"/>
                    </a:cubicBezTo>
                    <a:cubicBezTo>
                      <a:pt x="100" y="560"/>
                      <a:pt x="103" y="550"/>
                      <a:pt x="90" y="541"/>
                    </a:cubicBezTo>
                    <a:cubicBezTo>
                      <a:pt x="86" y="528"/>
                      <a:pt x="93" y="511"/>
                      <a:pt x="75" y="517"/>
                    </a:cubicBezTo>
                    <a:cubicBezTo>
                      <a:pt x="82" y="539"/>
                      <a:pt x="87" y="524"/>
                      <a:pt x="84" y="508"/>
                    </a:cubicBezTo>
                    <a:cubicBezTo>
                      <a:pt x="67" y="514"/>
                      <a:pt x="74" y="538"/>
                      <a:pt x="81" y="517"/>
                    </a:cubicBezTo>
                    <a:cubicBezTo>
                      <a:pt x="77" y="502"/>
                      <a:pt x="85" y="499"/>
                      <a:pt x="72" y="490"/>
                    </a:cubicBezTo>
                    <a:cubicBezTo>
                      <a:pt x="70" y="487"/>
                      <a:pt x="69" y="482"/>
                      <a:pt x="66" y="481"/>
                    </a:cubicBezTo>
                    <a:cubicBezTo>
                      <a:pt x="53" y="477"/>
                      <a:pt x="45" y="494"/>
                      <a:pt x="57" y="475"/>
                    </a:cubicBezTo>
                    <a:cubicBezTo>
                      <a:pt x="45" y="467"/>
                      <a:pt x="47" y="472"/>
                      <a:pt x="51" y="460"/>
                    </a:cubicBezTo>
                    <a:cubicBezTo>
                      <a:pt x="50" y="454"/>
                      <a:pt x="52" y="447"/>
                      <a:pt x="48" y="442"/>
                    </a:cubicBezTo>
                    <a:cubicBezTo>
                      <a:pt x="46" y="440"/>
                      <a:pt x="40" y="442"/>
                      <a:pt x="39" y="445"/>
                    </a:cubicBezTo>
                    <a:cubicBezTo>
                      <a:pt x="38" y="448"/>
                      <a:pt x="43" y="451"/>
                      <a:pt x="45" y="454"/>
                    </a:cubicBezTo>
                    <a:cubicBezTo>
                      <a:pt x="47" y="450"/>
                      <a:pt x="59" y="438"/>
                      <a:pt x="48" y="433"/>
                    </a:cubicBezTo>
                    <a:cubicBezTo>
                      <a:pt x="45" y="432"/>
                      <a:pt x="43" y="440"/>
                      <a:pt x="45" y="442"/>
                    </a:cubicBezTo>
                    <a:cubicBezTo>
                      <a:pt x="47" y="444"/>
                      <a:pt x="51" y="440"/>
                      <a:pt x="54" y="439"/>
                    </a:cubicBezTo>
                    <a:cubicBezTo>
                      <a:pt x="51" y="438"/>
                      <a:pt x="45" y="433"/>
                      <a:pt x="45" y="436"/>
                    </a:cubicBezTo>
                    <a:cubicBezTo>
                      <a:pt x="45" y="440"/>
                      <a:pt x="50" y="443"/>
                      <a:pt x="54" y="442"/>
                    </a:cubicBezTo>
                    <a:cubicBezTo>
                      <a:pt x="58" y="441"/>
                      <a:pt x="58" y="436"/>
                      <a:pt x="60" y="433"/>
                    </a:cubicBezTo>
                    <a:cubicBezTo>
                      <a:pt x="55" y="418"/>
                      <a:pt x="39" y="421"/>
                      <a:pt x="57" y="433"/>
                    </a:cubicBezTo>
                    <a:cubicBezTo>
                      <a:pt x="53" y="421"/>
                      <a:pt x="33" y="410"/>
                      <a:pt x="48" y="433"/>
                    </a:cubicBezTo>
                    <a:cubicBezTo>
                      <a:pt x="50" y="436"/>
                      <a:pt x="54" y="435"/>
                      <a:pt x="57" y="436"/>
                    </a:cubicBezTo>
                    <a:cubicBezTo>
                      <a:pt x="71" y="414"/>
                      <a:pt x="61" y="437"/>
                      <a:pt x="54" y="424"/>
                    </a:cubicBezTo>
                    <a:cubicBezTo>
                      <a:pt x="51" y="418"/>
                      <a:pt x="55" y="409"/>
                      <a:pt x="51" y="403"/>
                    </a:cubicBezTo>
                    <a:cubicBezTo>
                      <a:pt x="47" y="398"/>
                      <a:pt x="33" y="397"/>
                      <a:pt x="33" y="397"/>
                    </a:cubicBezTo>
                    <a:cubicBezTo>
                      <a:pt x="26" y="376"/>
                      <a:pt x="32" y="383"/>
                      <a:pt x="18" y="373"/>
                    </a:cubicBezTo>
                    <a:cubicBezTo>
                      <a:pt x="0" y="400"/>
                      <a:pt x="35" y="370"/>
                      <a:pt x="30" y="367"/>
                    </a:cubicBezTo>
                    <a:cubicBezTo>
                      <a:pt x="27" y="365"/>
                      <a:pt x="22" y="369"/>
                      <a:pt x="18" y="370"/>
                    </a:cubicBezTo>
                    <a:cubicBezTo>
                      <a:pt x="21" y="371"/>
                      <a:pt x="25" y="375"/>
                      <a:pt x="27" y="373"/>
                    </a:cubicBezTo>
                    <a:cubicBezTo>
                      <a:pt x="29" y="371"/>
                      <a:pt x="27" y="363"/>
                      <a:pt x="24" y="364"/>
                    </a:cubicBezTo>
                    <a:cubicBezTo>
                      <a:pt x="20" y="365"/>
                      <a:pt x="20" y="372"/>
                      <a:pt x="18" y="376"/>
                    </a:cubicBezTo>
                    <a:cubicBezTo>
                      <a:pt x="24" y="408"/>
                      <a:pt x="34" y="390"/>
                      <a:pt x="30" y="373"/>
                    </a:cubicBezTo>
                    <a:cubicBezTo>
                      <a:pt x="23" y="393"/>
                      <a:pt x="47" y="383"/>
                      <a:pt x="27" y="376"/>
                    </a:cubicBezTo>
                    <a:cubicBezTo>
                      <a:pt x="25" y="347"/>
                      <a:pt x="28" y="322"/>
                      <a:pt x="12" y="298"/>
                    </a:cubicBezTo>
                    <a:cubicBezTo>
                      <a:pt x="1" y="314"/>
                      <a:pt x="15" y="310"/>
                      <a:pt x="27" y="307"/>
                    </a:cubicBezTo>
                    <a:cubicBezTo>
                      <a:pt x="33" y="289"/>
                      <a:pt x="11" y="294"/>
                      <a:pt x="30" y="307"/>
                    </a:cubicBezTo>
                    <a:cubicBezTo>
                      <a:pt x="46" y="283"/>
                      <a:pt x="9" y="298"/>
                      <a:pt x="24" y="316"/>
                    </a:cubicBezTo>
                    <a:cubicBezTo>
                      <a:pt x="27" y="319"/>
                      <a:pt x="32" y="318"/>
                      <a:pt x="36" y="319"/>
                    </a:cubicBezTo>
                    <a:cubicBezTo>
                      <a:pt x="39" y="318"/>
                      <a:pt x="45" y="319"/>
                      <a:pt x="45" y="316"/>
                    </a:cubicBezTo>
                    <a:cubicBezTo>
                      <a:pt x="45" y="313"/>
                      <a:pt x="39" y="311"/>
                      <a:pt x="36" y="313"/>
                    </a:cubicBezTo>
                    <a:cubicBezTo>
                      <a:pt x="33" y="315"/>
                      <a:pt x="34" y="321"/>
                      <a:pt x="33" y="325"/>
                    </a:cubicBezTo>
                    <a:cubicBezTo>
                      <a:pt x="39" y="347"/>
                      <a:pt x="51" y="332"/>
                      <a:pt x="39" y="349"/>
                    </a:cubicBezTo>
                    <a:cubicBezTo>
                      <a:pt x="42" y="406"/>
                      <a:pt x="31" y="400"/>
                      <a:pt x="63" y="421"/>
                    </a:cubicBezTo>
                    <a:cubicBezTo>
                      <a:pt x="66" y="416"/>
                      <a:pt x="72" y="409"/>
                      <a:pt x="72" y="403"/>
                    </a:cubicBezTo>
                    <a:cubicBezTo>
                      <a:pt x="72" y="387"/>
                      <a:pt x="63" y="365"/>
                      <a:pt x="75" y="400"/>
                    </a:cubicBezTo>
                    <a:cubicBezTo>
                      <a:pt x="86" y="396"/>
                      <a:pt x="93" y="390"/>
                      <a:pt x="78" y="385"/>
                    </a:cubicBezTo>
                    <a:cubicBezTo>
                      <a:pt x="67" y="392"/>
                      <a:pt x="64" y="406"/>
                      <a:pt x="81" y="400"/>
                    </a:cubicBezTo>
                    <a:cubicBezTo>
                      <a:pt x="89" y="376"/>
                      <a:pt x="69" y="393"/>
                      <a:pt x="66" y="406"/>
                    </a:cubicBezTo>
                    <a:cubicBezTo>
                      <a:pt x="67" y="424"/>
                      <a:pt x="65" y="442"/>
                      <a:pt x="69" y="460"/>
                    </a:cubicBezTo>
                    <a:cubicBezTo>
                      <a:pt x="70" y="464"/>
                      <a:pt x="80" y="458"/>
                      <a:pt x="81" y="454"/>
                    </a:cubicBezTo>
                    <a:cubicBezTo>
                      <a:pt x="64" y="442"/>
                      <a:pt x="61" y="460"/>
                      <a:pt x="78" y="454"/>
                    </a:cubicBezTo>
                    <a:cubicBezTo>
                      <a:pt x="77" y="449"/>
                      <a:pt x="76" y="444"/>
                      <a:pt x="75" y="439"/>
                    </a:cubicBezTo>
                    <a:cubicBezTo>
                      <a:pt x="74" y="436"/>
                      <a:pt x="81" y="431"/>
                      <a:pt x="78" y="430"/>
                    </a:cubicBezTo>
                    <a:cubicBezTo>
                      <a:pt x="75" y="428"/>
                      <a:pt x="72" y="434"/>
                      <a:pt x="69" y="436"/>
                    </a:cubicBezTo>
                    <a:cubicBezTo>
                      <a:pt x="66" y="459"/>
                      <a:pt x="62" y="487"/>
                      <a:pt x="84" y="502"/>
                    </a:cubicBezTo>
                    <a:cubicBezTo>
                      <a:pt x="86" y="505"/>
                      <a:pt x="86" y="511"/>
                      <a:pt x="90" y="511"/>
                    </a:cubicBezTo>
                    <a:cubicBezTo>
                      <a:pt x="93" y="511"/>
                      <a:pt x="87" y="505"/>
                      <a:pt x="87" y="502"/>
                    </a:cubicBezTo>
                    <a:cubicBezTo>
                      <a:pt x="88" y="496"/>
                      <a:pt x="93" y="484"/>
                      <a:pt x="93" y="484"/>
                    </a:cubicBezTo>
                    <a:cubicBezTo>
                      <a:pt x="92" y="479"/>
                      <a:pt x="93" y="473"/>
                      <a:pt x="90" y="469"/>
                    </a:cubicBezTo>
                    <a:cubicBezTo>
                      <a:pt x="88" y="466"/>
                      <a:pt x="82" y="460"/>
                      <a:pt x="81" y="463"/>
                    </a:cubicBezTo>
                    <a:cubicBezTo>
                      <a:pt x="79" y="472"/>
                      <a:pt x="90" y="490"/>
                      <a:pt x="90" y="490"/>
                    </a:cubicBezTo>
                    <a:cubicBezTo>
                      <a:pt x="91" y="496"/>
                      <a:pt x="90" y="515"/>
                      <a:pt x="99" y="520"/>
                    </a:cubicBezTo>
                    <a:cubicBezTo>
                      <a:pt x="107" y="525"/>
                      <a:pt x="126" y="529"/>
                      <a:pt x="126" y="529"/>
                    </a:cubicBezTo>
                    <a:cubicBezTo>
                      <a:pt x="136" y="514"/>
                      <a:pt x="126" y="512"/>
                      <a:pt x="114" y="520"/>
                    </a:cubicBezTo>
                    <a:cubicBezTo>
                      <a:pt x="121" y="548"/>
                      <a:pt x="137" y="522"/>
                      <a:pt x="114" y="514"/>
                    </a:cubicBezTo>
                    <a:cubicBezTo>
                      <a:pt x="104" y="529"/>
                      <a:pt x="114" y="537"/>
                      <a:pt x="120" y="520"/>
                    </a:cubicBezTo>
                    <a:cubicBezTo>
                      <a:pt x="108" y="511"/>
                      <a:pt x="99" y="506"/>
                      <a:pt x="93" y="523"/>
                    </a:cubicBezTo>
                    <a:cubicBezTo>
                      <a:pt x="104" y="527"/>
                      <a:pt x="113" y="529"/>
                      <a:pt x="108" y="514"/>
                    </a:cubicBezTo>
                    <a:cubicBezTo>
                      <a:pt x="105" y="516"/>
                      <a:pt x="100" y="517"/>
                      <a:pt x="99" y="520"/>
                    </a:cubicBezTo>
                    <a:cubicBezTo>
                      <a:pt x="95" y="536"/>
                      <a:pt x="111" y="572"/>
                      <a:pt x="126" y="577"/>
                    </a:cubicBezTo>
                    <a:cubicBezTo>
                      <a:pt x="129" y="576"/>
                      <a:pt x="135" y="574"/>
                      <a:pt x="135" y="574"/>
                    </a:cubicBezTo>
                    <a:cubicBezTo>
                      <a:pt x="135" y="574"/>
                      <a:pt x="141" y="603"/>
                      <a:pt x="150" y="577"/>
                    </a:cubicBezTo>
                    <a:cubicBezTo>
                      <a:pt x="152" y="570"/>
                      <a:pt x="148" y="563"/>
                      <a:pt x="147" y="556"/>
                    </a:cubicBezTo>
                    <a:cubicBezTo>
                      <a:pt x="130" y="560"/>
                      <a:pt x="131" y="564"/>
                      <a:pt x="135" y="580"/>
                    </a:cubicBezTo>
                    <a:cubicBezTo>
                      <a:pt x="170" y="574"/>
                      <a:pt x="155" y="567"/>
                      <a:pt x="135" y="571"/>
                    </a:cubicBezTo>
                    <a:cubicBezTo>
                      <a:pt x="130" y="586"/>
                      <a:pt x="139" y="584"/>
                      <a:pt x="150" y="580"/>
                    </a:cubicBezTo>
                    <a:cubicBezTo>
                      <a:pt x="135" y="575"/>
                      <a:pt x="138" y="584"/>
                      <a:pt x="141" y="595"/>
                    </a:cubicBezTo>
                    <a:cubicBezTo>
                      <a:pt x="146" y="614"/>
                      <a:pt x="155" y="618"/>
                      <a:pt x="168" y="631"/>
                    </a:cubicBezTo>
                    <a:cubicBezTo>
                      <a:pt x="166" y="637"/>
                      <a:pt x="164" y="643"/>
                      <a:pt x="162" y="649"/>
                    </a:cubicBezTo>
                    <a:cubicBezTo>
                      <a:pt x="161" y="652"/>
                      <a:pt x="159" y="658"/>
                      <a:pt x="159" y="658"/>
                    </a:cubicBezTo>
                    <a:cubicBezTo>
                      <a:pt x="164" y="673"/>
                      <a:pt x="169" y="672"/>
                      <a:pt x="180" y="661"/>
                    </a:cubicBezTo>
                    <a:cubicBezTo>
                      <a:pt x="179" y="657"/>
                      <a:pt x="178" y="653"/>
                      <a:pt x="177" y="649"/>
                    </a:cubicBezTo>
                    <a:cubicBezTo>
                      <a:pt x="168" y="620"/>
                      <a:pt x="170" y="634"/>
                      <a:pt x="189" y="640"/>
                    </a:cubicBezTo>
                    <a:cubicBezTo>
                      <a:pt x="184" y="656"/>
                      <a:pt x="184" y="652"/>
                      <a:pt x="198" y="631"/>
                    </a:cubicBezTo>
                    <a:cubicBezTo>
                      <a:pt x="200" y="628"/>
                      <a:pt x="203" y="625"/>
                      <a:pt x="204" y="622"/>
                    </a:cubicBezTo>
                    <a:cubicBezTo>
                      <a:pt x="205" y="619"/>
                      <a:pt x="206" y="616"/>
                      <a:pt x="207" y="613"/>
                    </a:cubicBezTo>
                    <a:cubicBezTo>
                      <a:pt x="208" y="606"/>
                      <a:pt x="206" y="598"/>
                      <a:pt x="210" y="592"/>
                    </a:cubicBezTo>
                    <a:cubicBezTo>
                      <a:pt x="212" y="589"/>
                      <a:pt x="222" y="595"/>
                      <a:pt x="219" y="595"/>
                    </a:cubicBezTo>
                    <a:cubicBezTo>
                      <a:pt x="215" y="595"/>
                      <a:pt x="211" y="593"/>
                      <a:pt x="207" y="592"/>
                    </a:cubicBezTo>
                    <a:cubicBezTo>
                      <a:pt x="233" y="609"/>
                      <a:pt x="214" y="568"/>
                      <a:pt x="201" y="559"/>
                    </a:cubicBezTo>
                    <a:cubicBezTo>
                      <a:pt x="200" y="564"/>
                      <a:pt x="198" y="569"/>
                      <a:pt x="198" y="574"/>
                    </a:cubicBezTo>
                    <a:cubicBezTo>
                      <a:pt x="198" y="577"/>
                      <a:pt x="203" y="568"/>
                      <a:pt x="201" y="565"/>
                    </a:cubicBezTo>
                    <a:cubicBezTo>
                      <a:pt x="199" y="562"/>
                      <a:pt x="193" y="563"/>
                      <a:pt x="189" y="562"/>
                    </a:cubicBezTo>
                    <a:cubicBezTo>
                      <a:pt x="187" y="556"/>
                      <a:pt x="185" y="538"/>
                      <a:pt x="183" y="544"/>
                    </a:cubicBezTo>
                    <a:cubicBezTo>
                      <a:pt x="182" y="547"/>
                      <a:pt x="177" y="552"/>
                      <a:pt x="180" y="553"/>
                    </a:cubicBezTo>
                    <a:cubicBezTo>
                      <a:pt x="184" y="554"/>
                      <a:pt x="188" y="549"/>
                      <a:pt x="192" y="547"/>
                    </a:cubicBezTo>
                    <a:cubicBezTo>
                      <a:pt x="191" y="543"/>
                      <a:pt x="193" y="537"/>
                      <a:pt x="189" y="535"/>
                    </a:cubicBezTo>
                    <a:cubicBezTo>
                      <a:pt x="171" y="526"/>
                      <a:pt x="168" y="544"/>
                      <a:pt x="186" y="550"/>
                    </a:cubicBezTo>
                    <a:cubicBezTo>
                      <a:pt x="190" y="535"/>
                      <a:pt x="196" y="532"/>
                      <a:pt x="183" y="523"/>
                    </a:cubicBezTo>
                    <a:cubicBezTo>
                      <a:pt x="173" y="492"/>
                      <a:pt x="175" y="441"/>
                      <a:pt x="174" y="412"/>
                    </a:cubicBezTo>
                    <a:cubicBezTo>
                      <a:pt x="169" y="428"/>
                      <a:pt x="182" y="435"/>
                      <a:pt x="165" y="424"/>
                    </a:cubicBezTo>
                    <a:cubicBezTo>
                      <a:pt x="168" y="439"/>
                      <a:pt x="181" y="454"/>
                      <a:pt x="174" y="433"/>
                    </a:cubicBezTo>
                    <a:cubicBezTo>
                      <a:pt x="150" y="439"/>
                      <a:pt x="161" y="449"/>
                      <a:pt x="177" y="454"/>
                    </a:cubicBezTo>
                    <a:cubicBezTo>
                      <a:pt x="186" y="436"/>
                      <a:pt x="178" y="438"/>
                      <a:pt x="162" y="433"/>
                    </a:cubicBezTo>
                    <a:cubicBezTo>
                      <a:pt x="164" y="441"/>
                      <a:pt x="163" y="450"/>
                      <a:pt x="168" y="457"/>
                    </a:cubicBezTo>
                    <a:cubicBezTo>
                      <a:pt x="170" y="460"/>
                      <a:pt x="174" y="452"/>
                      <a:pt x="177" y="454"/>
                    </a:cubicBezTo>
                    <a:cubicBezTo>
                      <a:pt x="180" y="456"/>
                      <a:pt x="179" y="462"/>
                      <a:pt x="180" y="466"/>
                    </a:cubicBezTo>
                    <a:cubicBezTo>
                      <a:pt x="182" y="489"/>
                      <a:pt x="181" y="497"/>
                      <a:pt x="192" y="514"/>
                    </a:cubicBezTo>
                    <a:cubicBezTo>
                      <a:pt x="195" y="532"/>
                      <a:pt x="198" y="547"/>
                      <a:pt x="216" y="553"/>
                    </a:cubicBezTo>
                    <a:cubicBezTo>
                      <a:pt x="219" y="564"/>
                      <a:pt x="226" y="577"/>
                      <a:pt x="234" y="559"/>
                    </a:cubicBezTo>
                    <a:cubicBezTo>
                      <a:pt x="242" y="541"/>
                      <a:pt x="247" y="521"/>
                      <a:pt x="252" y="502"/>
                    </a:cubicBezTo>
                    <a:cubicBezTo>
                      <a:pt x="249" y="454"/>
                      <a:pt x="256" y="449"/>
                      <a:pt x="216" y="439"/>
                    </a:cubicBezTo>
                    <a:cubicBezTo>
                      <a:pt x="220" y="456"/>
                      <a:pt x="233" y="461"/>
                      <a:pt x="243" y="445"/>
                    </a:cubicBezTo>
                    <a:cubicBezTo>
                      <a:pt x="227" y="435"/>
                      <a:pt x="224" y="441"/>
                      <a:pt x="216" y="421"/>
                    </a:cubicBezTo>
                    <a:cubicBezTo>
                      <a:pt x="216" y="421"/>
                      <a:pt x="215" y="409"/>
                      <a:pt x="213" y="403"/>
                    </a:cubicBezTo>
                    <a:cubicBezTo>
                      <a:pt x="209" y="392"/>
                      <a:pt x="199" y="388"/>
                      <a:pt x="189" y="385"/>
                    </a:cubicBezTo>
                    <a:cubicBezTo>
                      <a:pt x="188" y="379"/>
                      <a:pt x="190" y="371"/>
                      <a:pt x="186" y="367"/>
                    </a:cubicBezTo>
                    <a:cubicBezTo>
                      <a:pt x="183" y="364"/>
                      <a:pt x="178" y="370"/>
                      <a:pt x="177" y="373"/>
                    </a:cubicBezTo>
                    <a:cubicBezTo>
                      <a:pt x="173" y="385"/>
                      <a:pt x="187" y="394"/>
                      <a:pt x="195" y="397"/>
                    </a:cubicBezTo>
                    <a:cubicBezTo>
                      <a:pt x="197" y="394"/>
                      <a:pt x="202" y="392"/>
                      <a:pt x="201" y="388"/>
                    </a:cubicBezTo>
                    <a:cubicBezTo>
                      <a:pt x="198" y="373"/>
                      <a:pt x="171" y="396"/>
                      <a:pt x="195" y="388"/>
                    </a:cubicBezTo>
                    <a:cubicBezTo>
                      <a:pt x="196" y="380"/>
                      <a:pt x="196" y="372"/>
                      <a:pt x="198" y="364"/>
                    </a:cubicBezTo>
                    <a:cubicBezTo>
                      <a:pt x="199" y="358"/>
                      <a:pt x="204" y="346"/>
                      <a:pt x="204" y="346"/>
                    </a:cubicBezTo>
                    <a:cubicBezTo>
                      <a:pt x="203" y="337"/>
                      <a:pt x="209" y="324"/>
                      <a:pt x="201" y="319"/>
                    </a:cubicBezTo>
                    <a:cubicBezTo>
                      <a:pt x="192" y="314"/>
                      <a:pt x="171" y="325"/>
                      <a:pt x="171" y="325"/>
                    </a:cubicBezTo>
                    <a:cubicBezTo>
                      <a:pt x="175" y="346"/>
                      <a:pt x="178" y="345"/>
                      <a:pt x="198" y="337"/>
                    </a:cubicBezTo>
                    <a:cubicBezTo>
                      <a:pt x="204" y="319"/>
                      <a:pt x="193" y="316"/>
                      <a:pt x="183" y="331"/>
                    </a:cubicBezTo>
                    <a:cubicBezTo>
                      <a:pt x="211" y="345"/>
                      <a:pt x="183" y="332"/>
                      <a:pt x="177" y="328"/>
                    </a:cubicBezTo>
                    <a:cubicBezTo>
                      <a:pt x="173" y="322"/>
                      <a:pt x="167" y="317"/>
                      <a:pt x="165" y="310"/>
                    </a:cubicBezTo>
                    <a:cubicBezTo>
                      <a:pt x="163" y="304"/>
                      <a:pt x="159" y="292"/>
                      <a:pt x="159" y="292"/>
                    </a:cubicBezTo>
                    <a:cubicBezTo>
                      <a:pt x="164" y="274"/>
                      <a:pt x="161" y="284"/>
                      <a:pt x="168" y="262"/>
                    </a:cubicBezTo>
                    <a:cubicBezTo>
                      <a:pt x="169" y="259"/>
                      <a:pt x="171" y="253"/>
                      <a:pt x="171" y="253"/>
                    </a:cubicBezTo>
                    <a:cubicBezTo>
                      <a:pt x="151" y="240"/>
                      <a:pt x="165" y="259"/>
                      <a:pt x="174" y="262"/>
                    </a:cubicBezTo>
                    <a:cubicBezTo>
                      <a:pt x="189" y="252"/>
                      <a:pt x="197" y="234"/>
                      <a:pt x="174" y="226"/>
                    </a:cubicBezTo>
                    <a:cubicBezTo>
                      <a:pt x="166" y="228"/>
                      <a:pt x="154" y="225"/>
                      <a:pt x="150" y="232"/>
                    </a:cubicBezTo>
                    <a:cubicBezTo>
                      <a:pt x="140" y="249"/>
                      <a:pt x="160" y="253"/>
                      <a:pt x="168" y="256"/>
                    </a:cubicBezTo>
                    <a:cubicBezTo>
                      <a:pt x="173" y="242"/>
                      <a:pt x="159" y="231"/>
                      <a:pt x="165" y="250"/>
                    </a:cubicBezTo>
                    <a:cubicBezTo>
                      <a:pt x="167" y="247"/>
                      <a:pt x="172" y="244"/>
                      <a:pt x="171" y="241"/>
                    </a:cubicBezTo>
                    <a:cubicBezTo>
                      <a:pt x="170" y="238"/>
                      <a:pt x="164" y="241"/>
                      <a:pt x="162" y="238"/>
                    </a:cubicBezTo>
                    <a:cubicBezTo>
                      <a:pt x="150" y="222"/>
                      <a:pt x="147" y="179"/>
                      <a:pt x="126" y="172"/>
                    </a:cubicBezTo>
                    <a:cubicBezTo>
                      <a:pt x="121" y="156"/>
                      <a:pt x="123" y="147"/>
                      <a:pt x="108" y="142"/>
                    </a:cubicBezTo>
                    <a:cubicBezTo>
                      <a:pt x="98" y="157"/>
                      <a:pt x="93" y="170"/>
                      <a:pt x="114" y="175"/>
                    </a:cubicBezTo>
                    <a:cubicBezTo>
                      <a:pt x="128" y="154"/>
                      <a:pt x="133" y="159"/>
                      <a:pt x="117" y="154"/>
                    </a:cubicBezTo>
                    <a:cubicBezTo>
                      <a:pt x="104" y="167"/>
                      <a:pt x="107" y="177"/>
                      <a:pt x="126" y="172"/>
                    </a:cubicBezTo>
                    <a:cubicBezTo>
                      <a:pt x="104" y="157"/>
                      <a:pt x="121" y="184"/>
                      <a:pt x="129" y="190"/>
                    </a:cubicBezTo>
                    <a:cubicBezTo>
                      <a:pt x="168" y="179"/>
                      <a:pt x="155" y="171"/>
                      <a:pt x="123" y="175"/>
                    </a:cubicBezTo>
                    <a:cubicBezTo>
                      <a:pt x="118" y="189"/>
                      <a:pt x="120" y="194"/>
                      <a:pt x="132" y="202"/>
                    </a:cubicBezTo>
                    <a:cubicBezTo>
                      <a:pt x="136" y="214"/>
                      <a:pt x="138" y="219"/>
                      <a:pt x="150" y="223"/>
                    </a:cubicBezTo>
                    <a:cubicBezTo>
                      <a:pt x="153" y="233"/>
                      <a:pt x="159" y="240"/>
                      <a:pt x="162" y="250"/>
                    </a:cubicBezTo>
                    <a:cubicBezTo>
                      <a:pt x="163" y="257"/>
                      <a:pt x="163" y="264"/>
                      <a:pt x="165" y="271"/>
                    </a:cubicBezTo>
                    <a:cubicBezTo>
                      <a:pt x="166" y="274"/>
                      <a:pt x="170" y="276"/>
                      <a:pt x="171" y="280"/>
                    </a:cubicBezTo>
                    <a:cubicBezTo>
                      <a:pt x="173" y="293"/>
                      <a:pt x="170" y="306"/>
                      <a:pt x="174" y="319"/>
                    </a:cubicBezTo>
                    <a:cubicBezTo>
                      <a:pt x="175" y="322"/>
                      <a:pt x="180" y="321"/>
                      <a:pt x="183" y="322"/>
                    </a:cubicBezTo>
                    <a:cubicBezTo>
                      <a:pt x="187" y="328"/>
                      <a:pt x="191" y="334"/>
                      <a:pt x="195" y="340"/>
                    </a:cubicBezTo>
                    <a:cubicBezTo>
                      <a:pt x="197" y="343"/>
                      <a:pt x="201" y="349"/>
                      <a:pt x="201" y="349"/>
                    </a:cubicBezTo>
                    <a:cubicBezTo>
                      <a:pt x="205" y="366"/>
                      <a:pt x="206" y="388"/>
                      <a:pt x="210" y="403"/>
                    </a:cubicBezTo>
                    <a:cubicBezTo>
                      <a:pt x="212" y="410"/>
                      <a:pt x="222" y="421"/>
                      <a:pt x="222" y="421"/>
                    </a:cubicBezTo>
                    <a:cubicBezTo>
                      <a:pt x="237" y="416"/>
                      <a:pt x="230" y="421"/>
                      <a:pt x="237" y="400"/>
                    </a:cubicBezTo>
                    <a:cubicBezTo>
                      <a:pt x="239" y="394"/>
                      <a:pt x="243" y="382"/>
                      <a:pt x="243" y="382"/>
                    </a:cubicBezTo>
                    <a:cubicBezTo>
                      <a:pt x="240" y="364"/>
                      <a:pt x="234" y="346"/>
                      <a:pt x="240" y="328"/>
                    </a:cubicBezTo>
                    <a:cubicBezTo>
                      <a:pt x="238" y="316"/>
                      <a:pt x="236" y="304"/>
                      <a:pt x="234" y="292"/>
                    </a:cubicBezTo>
                    <a:cubicBezTo>
                      <a:pt x="233" y="289"/>
                      <a:pt x="222" y="287"/>
                      <a:pt x="225" y="289"/>
                    </a:cubicBezTo>
                    <a:cubicBezTo>
                      <a:pt x="228" y="291"/>
                      <a:pt x="234" y="295"/>
                      <a:pt x="234" y="295"/>
                    </a:cubicBezTo>
                    <a:cubicBezTo>
                      <a:pt x="239" y="272"/>
                      <a:pt x="248" y="253"/>
                      <a:pt x="252" y="229"/>
                    </a:cubicBezTo>
                    <a:cubicBezTo>
                      <a:pt x="247" y="192"/>
                      <a:pt x="248" y="216"/>
                      <a:pt x="222" y="199"/>
                    </a:cubicBezTo>
                    <a:cubicBezTo>
                      <a:pt x="228" y="218"/>
                      <a:pt x="234" y="195"/>
                      <a:pt x="240" y="214"/>
                    </a:cubicBezTo>
                    <a:cubicBezTo>
                      <a:pt x="246" y="212"/>
                      <a:pt x="267" y="208"/>
                      <a:pt x="246" y="193"/>
                    </a:cubicBezTo>
                    <a:cubicBezTo>
                      <a:pt x="241" y="189"/>
                      <a:pt x="234" y="195"/>
                      <a:pt x="228" y="196"/>
                    </a:cubicBezTo>
                    <a:cubicBezTo>
                      <a:pt x="239" y="212"/>
                      <a:pt x="243" y="200"/>
                      <a:pt x="246" y="187"/>
                    </a:cubicBezTo>
                    <a:cubicBezTo>
                      <a:pt x="243" y="166"/>
                      <a:pt x="240" y="162"/>
                      <a:pt x="234" y="145"/>
                    </a:cubicBezTo>
                    <a:cubicBezTo>
                      <a:pt x="241" y="105"/>
                      <a:pt x="233" y="147"/>
                      <a:pt x="237" y="160"/>
                    </a:cubicBezTo>
                    <a:cubicBezTo>
                      <a:pt x="237" y="161"/>
                      <a:pt x="283" y="224"/>
                      <a:pt x="249" y="202"/>
                    </a:cubicBezTo>
                    <a:cubicBezTo>
                      <a:pt x="246" y="211"/>
                      <a:pt x="252" y="229"/>
                      <a:pt x="252" y="229"/>
                    </a:cubicBezTo>
                    <a:cubicBezTo>
                      <a:pt x="248" y="244"/>
                      <a:pt x="247" y="253"/>
                      <a:pt x="261" y="262"/>
                    </a:cubicBezTo>
                    <a:cubicBezTo>
                      <a:pt x="258" y="272"/>
                      <a:pt x="246" y="289"/>
                      <a:pt x="246" y="289"/>
                    </a:cubicBezTo>
                    <a:cubicBezTo>
                      <a:pt x="263" y="295"/>
                      <a:pt x="250" y="301"/>
                      <a:pt x="240" y="304"/>
                    </a:cubicBezTo>
                    <a:cubicBezTo>
                      <a:pt x="243" y="295"/>
                      <a:pt x="245" y="274"/>
                      <a:pt x="231" y="295"/>
                    </a:cubicBezTo>
                    <a:cubicBezTo>
                      <a:pt x="235" y="307"/>
                      <a:pt x="239" y="312"/>
                      <a:pt x="249" y="319"/>
                    </a:cubicBezTo>
                    <a:cubicBezTo>
                      <a:pt x="237" y="337"/>
                      <a:pt x="236" y="357"/>
                      <a:pt x="249" y="376"/>
                    </a:cubicBezTo>
                    <a:cubicBezTo>
                      <a:pt x="244" y="390"/>
                      <a:pt x="233" y="389"/>
                      <a:pt x="243" y="403"/>
                    </a:cubicBezTo>
                    <a:cubicBezTo>
                      <a:pt x="223" y="410"/>
                      <a:pt x="238" y="418"/>
                      <a:pt x="252" y="409"/>
                    </a:cubicBezTo>
                    <a:cubicBezTo>
                      <a:pt x="265" y="413"/>
                      <a:pt x="263" y="423"/>
                      <a:pt x="249" y="418"/>
                    </a:cubicBezTo>
                    <a:cubicBezTo>
                      <a:pt x="214" y="422"/>
                      <a:pt x="218" y="427"/>
                      <a:pt x="243" y="433"/>
                    </a:cubicBezTo>
                    <a:cubicBezTo>
                      <a:pt x="243" y="433"/>
                      <a:pt x="249" y="435"/>
                      <a:pt x="252" y="436"/>
                    </a:cubicBezTo>
                    <a:cubicBezTo>
                      <a:pt x="266" y="457"/>
                      <a:pt x="241" y="479"/>
                      <a:pt x="234" y="499"/>
                    </a:cubicBezTo>
                    <a:cubicBezTo>
                      <a:pt x="235" y="504"/>
                      <a:pt x="232" y="512"/>
                      <a:pt x="237" y="514"/>
                    </a:cubicBezTo>
                    <a:cubicBezTo>
                      <a:pt x="251" y="520"/>
                      <a:pt x="279" y="499"/>
                      <a:pt x="279" y="499"/>
                    </a:cubicBezTo>
                    <a:cubicBezTo>
                      <a:pt x="282" y="489"/>
                      <a:pt x="285" y="479"/>
                      <a:pt x="288" y="469"/>
                    </a:cubicBezTo>
                    <a:lnTo>
                      <a:pt x="312" y="388"/>
                    </a:lnTo>
                    <a:cubicBezTo>
                      <a:pt x="312" y="388"/>
                      <a:pt x="321" y="361"/>
                      <a:pt x="321" y="361"/>
                    </a:cubicBezTo>
                    <a:cubicBezTo>
                      <a:pt x="323" y="355"/>
                      <a:pt x="327" y="343"/>
                      <a:pt x="327" y="343"/>
                    </a:cubicBezTo>
                    <a:cubicBezTo>
                      <a:pt x="326" y="338"/>
                      <a:pt x="328" y="332"/>
                      <a:pt x="324" y="328"/>
                    </a:cubicBezTo>
                    <a:cubicBezTo>
                      <a:pt x="322" y="326"/>
                      <a:pt x="316" y="328"/>
                      <a:pt x="315" y="331"/>
                    </a:cubicBezTo>
                    <a:cubicBezTo>
                      <a:pt x="314" y="334"/>
                      <a:pt x="316" y="338"/>
                      <a:pt x="318" y="340"/>
                    </a:cubicBezTo>
                    <a:cubicBezTo>
                      <a:pt x="320" y="342"/>
                      <a:pt x="324" y="342"/>
                      <a:pt x="327" y="343"/>
                    </a:cubicBezTo>
                    <a:cubicBezTo>
                      <a:pt x="333" y="326"/>
                      <a:pt x="330" y="324"/>
                      <a:pt x="312" y="331"/>
                    </a:cubicBezTo>
                    <a:cubicBezTo>
                      <a:pt x="308" y="343"/>
                      <a:pt x="309" y="354"/>
                      <a:pt x="324" y="349"/>
                    </a:cubicBezTo>
                    <a:cubicBezTo>
                      <a:pt x="333" y="335"/>
                      <a:pt x="323" y="309"/>
                      <a:pt x="330" y="331"/>
                    </a:cubicBezTo>
                    <a:cubicBezTo>
                      <a:pt x="346" y="315"/>
                      <a:pt x="348" y="323"/>
                      <a:pt x="354" y="298"/>
                    </a:cubicBezTo>
                    <a:cubicBezTo>
                      <a:pt x="352" y="266"/>
                      <a:pt x="360" y="232"/>
                      <a:pt x="348" y="202"/>
                    </a:cubicBezTo>
                    <a:cubicBezTo>
                      <a:pt x="347" y="199"/>
                      <a:pt x="342" y="206"/>
                      <a:pt x="339" y="208"/>
                    </a:cubicBezTo>
                    <a:cubicBezTo>
                      <a:pt x="333" y="225"/>
                      <a:pt x="345" y="223"/>
                      <a:pt x="357" y="217"/>
                    </a:cubicBezTo>
                    <a:cubicBezTo>
                      <a:pt x="364" y="197"/>
                      <a:pt x="357" y="199"/>
                      <a:pt x="336" y="202"/>
                    </a:cubicBezTo>
                    <a:cubicBezTo>
                      <a:pt x="337" y="207"/>
                      <a:pt x="335" y="214"/>
                      <a:pt x="339" y="217"/>
                    </a:cubicBezTo>
                    <a:cubicBezTo>
                      <a:pt x="342" y="220"/>
                      <a:pt x="349" y="218"/>
                      <a:pt x="351" y="214"/>
                    </a:cubicBezTo>
                    <a:cubicBezTo>
                      <a:pt x="353" y="211"/>
                      <a:pt x="347" y="208"/>
                      <a:pt x="345" y="205"/>
                    </a:cubicBezTo>
                    <a:cubicBezTo>
                      <a:pt x="326" y="211"/>
                      <a:pt x="345" y="219"/>
                      <a:pt x="351" y="202"/>
                    </a:cubicBezTo>
                    <a:cubicBezTo>
                      <a:pt x="347" y="186"/>
                      <a:pt x="349" y="178"/>
                      <a:pt x="321" y="196"/>
                    </a:cubicBezTo>
                    <a:cubicBezTo>
                      <a:pt x="309" y="203"/>
                      <a:pt x="342" y="213"/>
                      <a:pt x="345" y="214"/>
                    </a:cubicBezTo>
                    <a:cubicBezTo>
                      <a:pt x="342" y="215"/>
                      <a:pt x="337" y="214"/>
                      <a:pt x="336" y="217"/>
                    </a:cubicBezTo>
                    <a:cubicBezTo>
                      <a:pt x="334" y="225"/>
                      <a:pt x="339" y="233"/>
                      <a:pt x="339" y="241"/>
                    </a:cubicBezTo>
                    <a:cubicBezTo>
                      <a:pt x="339" y="258"/>
                      <a:pt x="335" y="273"/>
                      <a:pt x="330" y="289"/>
                    </a:cubicBezTo>
                    <a:cubicBezTo>
                      <a:pt x="335" y="305"/>
                      <a:pt x="336" y="315"/>
                      <a:pt x="351" y="325"/>
                    </a:cubicBezTo>
                    <a:cubicBezTo>
                      <a:pt x="359" y="317"/>
                      <a:pt x="372" y="298"/>
                      <a:pt x="372" y="298"/>
                    </a:cubicBezTo>
                    <a:cubicBezTo>
                      <a:pt x="377" y="274"/>
                      <a:pt x="385" y="246"/>
                      <a:pt x="402" y="229"/>
                    </a:cubicBezTo>
                    <a:cubicBezTo>
                      <a:pt x="378" y="213"/>
                      <a:pt x="383" y="251"/>
                      <a:pt x="405" y="244"/>
                    </a:cubicBezTo>
                    <a:cubicBezTo>
                      <a:pt x="410" y="229"/>
                      <a:pt x="401" y="231"/>
                      <a:pt x="390" y="235"/>
                    </a:cubicBezTo>
                    <a:cubicBezTo>
                      <a:pt x="406" y="245"/>
                      <a:pt x="401" y="233"/>
                      <a:pt x="405" y="220"/>
                    </a:cubicBezTo>
                    <a:cubicBezTo>
                      <a:pt x="393" y="216"/>
                      <a:pt x="375" y="222"/>
                      <a:pt x="402" y="229"/>
                    </a:cubicBezTo>
                    <a:cubicBezTo>
                      <a:pt x="413" y="225"/>
                      <a:pt x="416" y="218"/>
                      <a:pt x="426" y="211"/>
                    </a:cubicBezTo>
                    <a:cubicBezTo>
                      <a:pt x="430" y="200"/>
                      <a:pt x="440" y="187"/>
                      <a:pt x="450" y="181"/>
                    </a:cubicBezTo>
                    <a:cubicBezTo>
                      <a:pt x="458" y="156"/>
                      <a:pt x="459" y="159"/>
                      <a:pt x="453" y="130"/>
                    </a:cubicBezTo>
                    <a:cubicBezTo>
                      <a:pt x="453" y="130"/>
                      <a:pt x="447" y="136"/>
                      <a:pt x="444" y="139"/>
                    </a:cubicBezTo>
                    <a:cubicBezTo>
                      <a:pt x="460" y="149"/>
                      <a:pt x="463" y="145"/>
                      <a:pt x="459" y="127"/>
                    </a:cubicBezTo>
                    <a:cubicBezTo>
                      <a:pt x="454" y="128"/>
                      <a:pt x="446" y="125"/>
                      <a:pt x="444" y="130"/>
                    </a:cubicBezTo>
                    <a:cubicBezTo>
                      <a:pt x="443" y="134"/>
                      <a:pt x="452" y="137"/>
                      <a:pt x="456" y="136"/>
                    </a:cubicBezTo>
                    <a:cubicBezTo>
                      <a:pt x="460" y="135"/>
                      <a:pt x="465" y="128"/>
                      <a:pt x="462" y="127"/>
                    </a:cubicBezTo>
                    <a:cubicBezTo>
                      <a:pt x="453" y="125"/>
                      <a:pt x="444" y="129"/>
                      <a:pt x="435" y="130"/>
                    </a:cubicBezTo>
                    <a:cubicBezTo>
                      <a:pt x="441" y="167"/>
                      <a:pt x="465" y="148"/>
                      <a:pt x="492" y="139"/>
                    </a:cubicBezTo>
                    <a:cubicBezTo>
                      <a:pt x="496" y="127"/>
                      <a:pt x="501" y="119"/>
                      <a:pt x="504" y="106"/>
                    </a:cubicBezTo>
                    <a:cubicBezTo>
                      <a:pt x="495" y="100"/>
                      <a:pt x="475" y="99"/>
                      <a:pt x="495" y="106"/>
                    </a:cubicBezTo>
                    <a:cubicBezTo>
                      <a:pt x="506" y="102"/>
                      <a:pt x="513" y="96"/>
                      <a:pt x="498" y="91"/>
                    </a:cubicBezTo>
                    <a:cubicBezTo>
                      <a:pt x="488" y="106"/>
                      <a:pt x="498" y="104"/>
                      <a:pt x="510" y="100"/>
                    </a:cubicBezTo>
                    <a:cubicBezTo>
                      <a:pt x="502" y="77"/>
                      <a:pt x="498" y="97"/>
                      <a:pt x="501" y="109"/>
                    </a:cubicBezTo>
                    <a:cubicBezTo>
                      <a:pt x="516" y="105"/>
                      <a:pt x="517" y="110"/>
                      <a:pt x="531" y="115"/>
                    </a:cubicBezTo>
                    <a:cubicBezTo>
                      <a:pt x="536" y="100"/>
                      <a:pt x="531" y="95"/>
                      <a:pt x="525" y="82"/>
                    </a:cubicBezTo>
                    <a:cubicBezTo>
                      <a:pt x="522" y="76"/>
                      <a:pt x="519" y="64"/>
                      <a:pt x="519" y="64"/>
                    </a:cubicBezTo>
                    <a:cubicBezTo>
                      <a:pt x="530" y="60"/>
                      <a:pt x="541" y="59"/>
                      <a:pt x="552" y="55"/>
                    </a:cubicBezTo>
                    <a:cubicBezTo>
                      <a:pt x="542" y="48"/>
                      <a:pt x="532" y="45"/>
                      <a:pt x="537" y="61"/>
                    </a:cubicBezTo>
                    <a:cubicBezTo>
                      <a:pt x="565" y="55"/>
                      <a:pt x="545" y="46"/>
                      <a:pt x="564" y="52"/>
                    </a:cubicBezTo>
                    <a:cubicBezTo>
                      <a:pt x="572" y="40"/>
                      <a:pt x="575" y="37"/>
                      <a:pt x="567" y="25"/>
                    </a:cubicBezTo>
                    <a:cubicBezTo>
                      <a:pt x="563" y="11"/>
                      <a:pt x="552" y="0"/>
                      <a:pt x="573" y="10"/>
                    </a:cubicBezTo>
                    <a:cubicBezTo>
                      <a:pt x="576" y="30"/>
                      <a:pt x="576" y="58"/>
                      <a:pt x="558" y="70"/>
                    </a:cubicBezTo>
                    <a:cubicBezTo>
                      <a:pt x="548" y="85"/>
                      <a:pt x="546" y="103"/>
                      <a:pt x="528" y="109"/>
                    </a:cubicBezTo>
                    <a:cubicBezTo>
                      <a:pt x="521" y="130"/>
                      <a:pt x="527" y="123"/>
                      <a:pt x="513" y="133"/>
                    </a:cubicBezTo>
                    <a:cubicBezTo>
                      <a:pt x="509" y="145"/>
                      <a:pt x="501" y="145"/>
                      <a:pt x="492" y="154"/>
                    </a:cubicBezTo>
                    <a:cubicBezTo>
                      <a:pt x="485" y="175"/>
                      <a:pt x="491" y="168"/>
                      <a:pt x="477" y="178"/>
                    </a:cubicBezTo>
                    <a:cubicBezTo>
                      <a:pt x="460" y="204"/>
                      <a:pt x="460" y="211"/>
                      <a:pt x="426" y="217"/>
                    </a:cubicBezTo>
                    <a:cubicBezTo>
                      <a:pt x="415" y="233"/>
                      <a:pt x="420" y="236"/>
                      <a:pt x="438" y="229"/>
                    </a:cubicBezTo>
                    <a:cubicBezTo>
                      <a:pt x="449" y="213"/>
                      <a:pt x="434" y="214"/>
                      <a:pt x="429" y="226"/>
                    </a:cubicBezTo>
                    <a:cubicBezTo>
                      <a:pt x="422" y="242"/>
                      <a:pt x="422" y="265"/>
                      <a:pt x="408" y="274"/>
                    </a:cubicBezTo>
                    <a:cubicBezTo>
                      <a:pt x="400" y="297"/>
                      <a:pt x="408" y="291"/>
                      <a:pt x="387" y="295"/>
                    </a:cubicBezTo>
                    <a:cubicBezTo>
                      <a:pt x="374" y="308"/>
                      <a:pt x="369" y="322"/>
                      <a:pt x="387" y="334"/>
                    </a:cubicBezTo>
                    <a:cubicBezTo>
                      <a:pt x="375" y="338"/>
                      <a:pt x="376" y="344"/>
                      <a:pt x="369" y="355"/>
                    </a:cubicBezTo>
                    <a:cubicBezTo>
                      <a:pt x="374" y="369"/>
                      <a:pt x="361" y="366"/>
                      <a:pt x="351" y="376"/>
                    </a:cubicBezTo>
                    <a:cubicBezTo>
                      <a:pt x="347" y="388"/>
                      <a:pt x="339" y="395"/>
                      <a:pt x="354" y="400"/>
                    </a:cubicBezTo>
                    <a:cubicBezTo>
                      <a:pt x="364" y="393"/>
                      <a:pt x="368" y="386"/>
                      <a:pt x="378" y="379"/>
                    </a:cubicBezTo>
                    <a:cubicBezTo>
                      <a:pt x="369" y="365"/>
                      <a:pt x="379" y="366"/>
                      <a:pt x="390" y="355"/>
                    </a:cubicBezTo>
                    <a:cubicBezTo>
                      <a:pt x="382" y="350"/>
                      <a:pt x="356" y="346"/>
                      <a:pt x="387" y="358"/>
                    </a:cubicBezTo>
                    <a:cubicBezTo>
                      <a:pt x="398" y="357"/>
                      <a:pt x="410" y="359"/>
                      <a:pt x="420" y="355"/>
                    </a:cubicBezTo>
                    <a:cubicBezTo>
                      <a:pt x="423" y="354"/>
                      <a:pt x="414" y="348"/>
                      <a:pt x="411" y="349"/>
                    </a:cubicBezTo>
                    <a:cubicBezTo>
                      <a:pt x="408" y="350"/>
                      <a:pt x="409" y="355"/>
                      <a:pt x="408" y="358"/>
                    </a:cubicBezTo>
                    <a:cubicBezTo>
                      <a:pt x="434" y="375"/>
                      <a:pt x="428" y="346"/>
                      <a:pt x="426" y="328"/>
                    </a:cubicBezTo>
                    <a:cubicBezTo>
                      <a:pt x="427" y="325"/>
                      <a:pt x="426" y="321"/>
                      <a:pt x="429" y="319"/>
                    </a:cubicBezTo>
                    <a:cubicBezTo>
                      <a:pt x="434" y="315"/>
                      <a:pt x="447" y="313"/>
                      <a:pt x="447" y="313"/>
                    </a:cubicBezTo>
                    <a:cubicBezTo>
                      <a:pt x="450" y="323"/>
                      <a:pt x="453" y="333"/>
                      <a:pt x="456" y="343"/>
                    </a:cubicBezTo>
                    <a:cubicBezTo>
                      <a:pt x="436" y="347"/>
                      <a:pt x="417" y="355"/>
                      <a:pt x="399" y="364"/>
                    </a:cubicBezTo>
                    <a:cubicBezTo>
                      <a:pt x="383" y="388"/>
                      <a:pt x="413" y="354"/>
                      <a:pt x="417" y="349"/>
                    </a:cubicBezTo>
                    <a:cubicBezTo>
                      <a:pt x="419" y="343"/>
                      <a:pt x="424" y="329"/>
                      <a:pt x="429" y="334"/>
                    </a:cubicBezTo>
                    <a:cubicBezTo>
                      <a:pt x="431" y="336"/>
                      <a:pt x="420" y="352"/>
                      <a:pt x="420" y="352"/>
                    </a:cubicBezTo>
                    <a:cubicBezTo>
                      <a:pt x="420" y="352"/>
                      <a:pt x="398" y="367"/>
                      <a:pt x="393" y="370"/>
                    </a:cubicBezTo>
                    <a:cubicBezTo>
                      <a:pt x="387" y="374"/>
                      <a:pt x="375" y="382"/>
                      <a:pt x="375" y="382"/>
                    </a:cubicBezTo>
                    <a:cubicBezTo>
                      <a:pt x="367" y="394"/>
                      <a:pt x="354" y="404"/>
                      <a:pt x="342" y="412"/>
                    </a:cubicBezTo>
                    <a:cubicBezTo>
                      <a:pt x="331" y="429"/>
                      <a:pt x="326" y="431"/>
                      <a:pt x="312" y="445"/>
                    </a:cubicBezTo>
                    <a:cubicBezTo>
                      <a:pt x="309" y="455"/>
                      <a:pt x="302" y="463"/>
                      <a:pt x="297" y="472"/>
                    </a:cubicBezTo>
                    <a:cubicBezTo>
                      <a:pt x="293" y="478"/>
                      <a:pt x="285" y="490"/>
                      <a:pt x="285" y="490"/>
                    </a:cubicBezTo>
                    <a:cubicBezTo>
                      <a:pt x="284" y="496"/>
                      <a:pt x="278" y="504"/>
                      <a:pt x="282" y="508"/>
                    </a:cubicBezTo>
                    <a:cubicBezTo>
                      <a:pt x="286" y="512"/>
                      <a:pt x="289" y="501"/>
                      <a:pt x="291" y="496"/>
                    </a:cubicBezTo>
                    <a:cubicBezTo>
                      <a:pt x="294" y="488"/>
                      <a:pt x="294" y="480"/>
                      <a:pt x="297" y="472"/>
                    </a:cubicBezTo>
                    <a:lnTo>
                      <a:pt x="315" y="421"/>
                    </a:lnTo>
                    <a:cubicBezTo>
                      <a:pt x="315" y="421"/>
                      <a:pt x="309" y="439"/>
                      <a:pt x="309" y="439"/>
                    </a:cubicBezTo>
                    <a:cubicBezTo>
                      <a:pt x="314" y="466"/>
                      <a:pt x="309" y="464"/>
                      <a:pt x="288" y="478"/>
                    </a:cubicBezTo>
                    <a:cubicBezTo>
                      <a:pt x="293" y="493"/>
                      <a:pt x="287" y="514"/>
                      <a:pt x="282" y="529"/>
                    </a:cubicBezTo>
                    <a:cubicBezTo>
                      <a:pt x="293" y="546"/>
                      <a:pt x="276" y="539"/>
                      <a:pt x="282" y="556"/>
                    </a:cubicBezTo>
                    <a:cubicBezTo>
                      <a:pt x="270" y="560"/>
                      <a:pt x="270" y="567"/>
                      <a:pt x="258" y="571"/>
                    </a:cubicBezTo>
                    <a:cubicBezTo>
                      <a:pt x="244" y="592"/>
                      <a:pt x="248" y="582"/>
                      <a:pt x="243" y="598"/>
                    </a:cubicBezTo>
                    <a:cubicBezTo>
                      <a:pt x="248" y="613"/>
                      <a:pt x="259" y="607"/>
                      <a:pt x="249" y="622"/>
                    </a:cubicBezTo>
                    <a:cubicBezTo>
                      <a:pt x="228" y="615"/>
                      <a:pt x="239" y="637"/>
                      <a:pt x="249" y="643"/>
                    </a:cubicBezTo>
                    <a:cubicBezTo>
                      <a:pt x="262" y="622"/>
                      <a:pt x="266" y="632"/>
                      <a:pt x="291" y="628"/>
                    </a:cubicBezTo>
                    <a:cubicBezTo>
                      <a:pt x="290" y="624"/>
                      <a:pt x="291" y="611"/>
                      <a:pt x="291" y="610"/>
                    </a:cubicBezTo>
                    <a:cubicBezTo>
                      <a:pt x="289" y="605"/>
                      <a:pt x="270" y="593"/>
                      <a:pt x="291" y="607"/>
                    </a:cubicBezTo>
                    <a:cubicBezTo>
                      <a:pt x="290" y="603"/>
                      <a:pt x="285" y="598"/>
                      <a:pt x="288" y="595"/>
                    </a:cubicBezTo>
                    <a:cubicBezTo>
                      <a:pt x="289" y="594"/>
                      <a:pt x="315" y="603"/>
                      <a:pt x="291" y="595"/>
                    </a:cubicBezTo>
                    <a:cubicBezTo>
                      <a:pt x="298" y="574"/>
                      <a:pt x="275" y="581"/>
                      <a:pt x="261" y="583"/>
                    </a:cubicBezTo>
                    <a:cubicBezTo>
                      <a:pt x="242" y="589"/>
                      <a:pt x="249" y="567"/>
                      <a:pt x="258" y="559"/>
                    </a:cubicBezTo>
                    <a:cubicBezTo>
                      <a:pt x="278" y="541"/>
                      <a:pt x="287" y="532"/>
                      <a:pt x="312" y="529"/>
                    </a:cubicBezTo>
                    <a:cubicBezTo>
                      <a:pt x="327" y="524"/>
                      <a:pt x="334" y="517"/>
                      <a:pt x="339" y="502"/>
                    </a:cubicBezTo>
                    <a:cubicBezTo>
                      <a:pt x="333" y="484"/>
                      <a:pt x="315" y="492"/>
                      <a:pt x="342" y="487"/>
                    </a:cubicBezTo>
                    <a:cubicBezTo>
                      <a:pt x="344" y="484"/>
                      <a:pt x="348" y="478"/>
                      <a:pt x="348" y="478"/>
                    </a:cubicBezTo>
                    <a:cubicBezTo>
                      <a:pt x="358" y="476"/>
                      <a:pt x="382" y="470"/>
                      <a:pt x="360" y="463"/>
                    </a:cubicBezTo>
                    <a:cubicBezTo>
                      <a:pt x="339" y="470"/>
                      <a:pt x="364" y="469"/>
                      <a:pt x="369" y="454"/>
                    </a:cubicBezTo>
                    <a:cubicBezTo>
                      <a:pt x="364" y="439"/>
                      <a:pt x="348" y="442"/>
                      <a:pt x="366" y="454"/>
                    </a:cubicBezTo>
                    <a:cubicBezTo>
                      <a:pt x="365" y="448"/>
                      <a:pt x="367" y="441"/>
                      <a:pt x="363" y="436"/>
                    </a:cubicBezTo>
                    <a:cubicBezTo>
                      <a:pt x="361" y="434"/>
                      <a:pt x="354" y="436"/>
                      <a:pt x="354" y="439"/>
                    </a:cubicBezTo>
                    <a:cubicBezTo>
                      <a:pt x="354" y="443"/>
                      <a:pt x="360" y="443"/>
                      <a:pt x="363" y="445"/>
                    </a:cubicBezTo>
                    <a:cubicBezTo>
                      <a:pt x="364" y="442"/>
                      <a:pt x="369" y="436"/>
                      <a:pt x="366" y="436"/>
                    </a:cubicBezTo>
                    <a:cubicBezTo>
                      <a:pt x="362" y="436"/>
                      <a:pt x="360" y="441"/>
                      <a:pt x="360" y="445"/>
                    </a:cubicBezTo>
                    <a:cubicBezTo>
                      <a:pt x="360" y="455"/>
                      <a:pt x="372" y="455"/>
                      <a:pt x="378" y="457"/>
                    </a:cubicBezTo>
                    <a:cubicBezTo>
                      <a:pt x="397" y="451"/>
                      <a:pt x="382" y="455"/>
                      <a:pt x="378" y="460"/>
                    </a:cubicBezTo>
                    <a:cubicBezTo>
                      <a:pt x="366" y="475"/>
                      <a:pt x="382" y="467"/>
                      <a:pt x="387" y="466"/>
                    </a:cubicBezTo>
                    <a:cubicBezTo>
                      <a:pt x="402" y="456"/>
                      <a:pt x="392" y="439"/>
                      <a:pt x="390" y="421"/>
                    </a:cubicBezTo>
                    <a:cubicBezTo>
                      <a:pt x="384" y="422"/>
                      <a:pt x="376" y="419"/>
                      <a:pt x="372" y="424"/>
                    </a:cubicBezTo>
                    <a:cubicBezTo>
                      <a:pt x="364" y="436"/>
                      <a:pt x="381" y="454"/>
                      <a:pt x="390" y="457"/>
                    </a:cubicBezTo>
                    <a:cubicBezTo>
                      <a:pt x="401" y="449"/>
                      <a:pt x="403" y="446"/>
                      <a:pt x="399" y="433"/>
                    </a:cubicBezTo>
                    <a:cubicBezTo>
                      <a:pt x="403" y="394"/>
                      <a:pt x="398" y="409"/>
                      <a:pt x="423" y="415"/>
                    </a:cubicBezTo>
                    <a:cubicBezTo>
                      <a:pt x="426" y="414"/>
                      <a:pt x="430" y="414"/>
                      <a:pt x="432" y="412"/>
                    </a:cubicBezTo>
                    <a:cubicBezTo>
                      <a:pt x="434" y="410"/>
                      <a:pt x="432" y="403"/>
                      <a:pt x="435" y="403"/>
                    </a:cubicBezTo>
                    <a:cubicBezTo>
                      <a:pt x="438" y="403"/>
                      <a:pt x="436" y="410"/>
                      <a:pt x="438" y="412"/>
                    </a:cubicBezTo>
                    <a:cubicBezTo>
                      <a:pt x="441" y="415"/>
                      <a:pt x="446" y="414"/>
                      <a:pt x="450" y="415"/>
                    </a:cubicBezTo>
                    <a:cubicBezTo>
                      <a:pt x="460" y="405"/>
                      <a:pt x="461" y="398"/>
                      <a:pt x="465" y="385"/>
                    </a:cubicBezTo>
                    <a:cubicBezTo>
                      <a:pt x="464" y="380"/>
                      <a:pt x="462" y="370"/>
                      <a:pt x="462" y="370"/>
                    </a:cubicBezTo>
                    <a:cubicBezTo>
                      <a:pt x="455" y="372"/>
                      <a:pt x="446" y="371"/>
                      <a:pt x="441" y="376"/>
                    </a:cubicBezTo>
                    <a:cubicBezTo>
                      <a:pt x="438" y="379"/>
                      <a:pt x="443" y="384"/>
                      <a:pt x="447" y="385"/>
                    </a:cubicBezTo>
                    <a:cubicBezTo>
                      <a:pt x="453" y="386"/>
                      <a:pt x="486" y="377"/>
                      <a:pt x="456" y="385"/>
                    </a:cubicBezTo>
                    <a:cubicBezTo>
                      <a:pt x="462" y="393"/>
                      <a:pt x="464" y="403"/>
                      <a:pt x="477" y="388"/>
                    </a:cubicBezTo>
                    <a:cubicBezTo>
                      <a:pt x="483" y="381"/>
                      <a:pt x="486" y="361"/>
                      <a:pt x="486" y="361"/>
                    </a:cubicBezTo>
                    <a:cubicBezTo>
                      <a:pt x="480" y="355"/>
                      <a:pt x="462" y="339"/>
                      <a:pt x="474" y="337"/>
                    </a:cubicBezTo>
                    <a:cubicBezTo>
                      <a:pt x="481" y="336"/>
                      <a:pt x="492" y="349"/>
                      <a:pt x="492" y="349"/>
                    </a:cubicBezTo>
                    <a:cubicBezTo>
                      <a:pt x="504" y="345"/>
                      <a:pt x="514" y="344"/>
                      <a:pt x="525" y="337"/>
                    </a:cubicBezTo>
                    <a:cubicBezTo>
                      <a:pt x="530" y="353"/>
                      <a:pt x="518" y="352"/>
                      <a:pt x="537" y="361"/>
                    </a:cubicBezTo>
                    <a:cubicBezTo>
                      <a:pt x="551" y="351"/>
                      <a:pt x="554" y="347"/>
                      <a:pt x="546" y="331"/>
                    </a:cubicBezTo>
                    <a:cubicBezTo>
                      <a:pt x="540" y="332"/>
                      <a:pt x="532" y="330"/>
                      <a:pt x="528" y="334"/>
                    </a:cubicBezTo>
                    <a:cubicBezTo>
                      <a:pt x="525" y="337"/>
                      <a:pt x="528" y="344"/>
                      <a:pt x="531" y="346"/>
                    </a:cubicBezTo>
                    <a:cubicBezTo>
                      <a:pt x="534" y="348"/>
                      <a:pt x="537" y="344"/>
                      <a:pt x="540" y="343"/>
                    </a:cubicBezTo>
                    <a:cubicBezTo>
                      <a:pt x="513" y="338"/>
                      <a:pt x="512" y="355"/>
                      <a:pt x="498" y="376"/>
                    </a:cubicBezTo>
                    <a:cubicBezTo>
                      <a:pt x="489" y="390"/>
                      <a:pt x="465" y="393"/>
                      <a:pt x="450" y="397"/>
                    </a:cubicBezTo>
                    <a:cubicBezTo>
                      <a:pt x="443" y="407"/>
                      <a:pt x="438" y="411"/>
                      <a:pt x="426" y="415"/>
                    </a:cubicBezTo>
                    <a:cubicBezTo>
                      <a:pt x="415" y="426"/>
                      <a:pt x="409" y="439"/>
                      <a:pt x="396" y="448"/>
                    </a:cubicBezTo>
                    <a:cubicBezTo>
                      <a:pt x="382" y="470"/>
                      <a:pt x="368" y="474"/>
                      <a:pt x="348" y="487"/>
                    </a:cubicBezTo>
                    <a:cubicBezTo>
                      <a:pt x="344" y="493"/>
                      <a:pt x="337" y="496"/>
                      <a:pt x="333" y="502"/>
                    </a:cubicBezTo>
                    <a:cubicBezTo>
                      <a:pt x="326" y="513"/>
                      <a:pt x="326" y="527"/>
                      <a:pt x="318" y="538"/>
                    </a:cubicBezTo>
                    <a:cubicBezTo>
                      <a:pt x="312" y="536"/>
                      <a:pt x="279" y="533"/>
                      <a:pt x="303" y="541"/>
                    </a:cubicBezTo>
                    <a:cubicBezTo>
                      <a:pt x="309" y="540"/>
                      <a:pt x="316" y="541"/>
                      <a:pt x="321" y="538"/>
                    </a:cubicBezTo>
                    <a:cubicBezTo>
                      <a:pt x="340" y="529"/>
                      <a:pt x="304" y="517"/>
                      <a:pt x="327" y="532"/>
                    </a:cubicBezTo>
                    <a:cubicBezTo>
                      <a:pt x="351" y="526"/>
                      <a:pt x="353" y="528"/>
                      <a:pt x="360" y="508"/>
                    </a:cubicBezTo>
                    <a:cubicBezTo>
                      <a:pt x="344" y="497"/>
                      <a:pt x="341" y="513"/>
                      <a:pt x="348" y="520"/>
                    </a:cubicBezTo>
                    <a:cubicBezTo>
                      <a:pt x="349" y="521"/>
                      <a:pt x="369" y="526"/>
                      <a:pt x="369" y="526"/>
                    </a:cubicBezTo>
                    <a:cubicBezTo>
                      <a:pt x="385" y="515"/>
                      <a:pt x="392" y="509"/>
                      <a:pt x="363" y="514"/>
                    </a:cubicBezTo>
                    <a:cubicBezTo>
                      <a:pt x="368" y="533"/>
                      <a:pt x="375" y="530"/>
                      <a:pt x="393" y="526"/>
                    </a:cubicBezTo>
                    <a:cubicBezTo>
                      <a:pt x="400" y="511"/>
                      <a:pt x="397" y="506"/>
                      <a:pt x="381" y="511"/>
                    </a:cubicBezTo>
                    <a:cubicBezTo>
                      <a:pt x="384" y="513"/>
                      <a:pt x="386" y="516"/>
                      <a:pt x="390" y="517"/>
                    </a:cubicBezTo>
                    <a:cubicBezTo>
                      <a:pt x="394" y="518"/>
                      <a:pt x="406" y="514"/>
                      <a:pt x="402" y="514"/>
                    </a:cubicBezTo>
                    <a:cubicBezTo>
                      <a:pt x="397" y="514"/>
                      <a:pt x="382" y="517"/>
                      <a:pt x="387" y="517"/>
                    </a:cubicBezTo>
                    <a:cubicBezTo>
                      <a:pt x="396" y="517"/>
                      <a:pt x="405" y="515"/>
                      <a:pt x="414" y="514"/>
                    </a:cubicBezTo>
                    <a:cubicBezTo>
                      <a:pt x="411" y="513"/>
                      <a:pt x="405" y="508"/>
                      <a:pt x="405" y="511"/>
                    </a:cubicBezTo>
                    <a:cubicBezTo>
                      <a:pt x="405" y="515"/>
                      <a:pt x="410" y="517"/>
                      <a:pt x="414" y="517"/>
                    </a:cubicBezTo>
                    <a:cubicBezTo>
                      <a:pt x="421" y="517"/>
                      <a:pt x="428" y="513"/>
                      <a:pt x="435" y="511"/>
                    </a:cubicBezTo>
                    <a:cubicBezTo>
                      <a:pt x="437" y="508"/>
                      <a:pt x="438" y="504"/>
                      <a:pt x="441" y="502"/>
                    </a:cubicBezTo>
                    <a:cubicBezTo>
                      <a:pt x="446" y="499"/>
                      <a:pt x="459" y="496"/>
                      <a:pt x="459" y="496"/>
                    </a:cubicBezTo>
                    <a:cubicBezTo>
                      <a:pt x="468" y="482"/>
                      <a:pt x="472" y="473"/>
                      <a:pt x="450" y="478"/>
                    </a:cubicBezTo>
                    <a:cubicBezTo>
                      <a:pt x="461" y="483"/>
                      <a:pt x="474" y="490"/>
                      <a:pt x="468" y="472"/>
                    </a:cubicBezTo>
                    <a:cubicBezTo>
                      <a:pt x="458" y="482"/>
                      <a:pt x="454" y="488"/>
                      <a:pt x="459" y="502"/>
                    </a:cubicBezTo>
                    <a:cubicBezTo>
                      <a:pt x="445" y="511"/>
                      <a:pt x="450" y="522"/>
                      <a:pt x="432" y="526"/>
                    </a:cubicBezTo>
                    <a:cubicBezTo>
                      <a:pt x="417" y="519"/>
                      <a:pt x="409" y="521"/>
                      <a:pt x="393" y="526"/>
                    </a:cubicBezTo>
                    <a:cubicBezTo>
                      <a:pt x="387" y="543"/>
                      <a:pt x="402" y="538"/>
                      <a:pt x="414" y="535"/>
                    </a:cubicBezTo>
                    <a:cubicBezTo>
                      <a:pt x="417" y="536"/>
                      <a:pt x="423" y="541"/>
                      <a:pt x="423" y="538"/>
                    </a:cubicBezTo>
                    <a:cubicBezTo>
                      <a:pt x="423" y="534"/>
                      <a:pt x="411" y="535"/>
                      <a:pt x="414" y="532"/>
                    </a:cubicBezTo>
                    <a:cubicBezTo>
                      <a:pt x="418" y="528"/>
                      <a:pt x="433" y="539"/>
                      <a:pt x="435" y="541"/>
                    </a:cubicBezTo>
                    <a:cubicBezTo>
                      <a:pt x="430" y="542"/>
                      <a:pt x="424" y="540"/>
                      <a:pt x="420" y="544"/>
                    </a:cubicBezTo>
                    <a:cubicBezTo>
                      <a:pt x="418" y="546"/>
                      <a:pt x="424" y="550"/>
                      <a:pt x="423" y="553"/>
                    </a:cubicBezTo>
                    <a:cubicBezTo>
                      <a:pt x="420" y="563"/>
                      <a:pt x="405" y="583"/>
                      <a:pt x="396" y="589"/>
                    </a:cubicBezTo>
                    <a:cubicBezTo>
                      <a:pt x="388" y="588"/>
                      <a:pt x="380" y="586"/>
                      <a:pt x="372" y="586"/>
                    </a:cubicBezTo>
                    <a:cubicBezTo>
                      <a:pt x="361" y="586"/>
                      <a:pt x="339" y="589"/>
                      <a:pt x="339" y="589"/>
                    </a:cubicBezTo>
                    <a:cubicBezTo>
                      <a:pt x="331" y="613"/>
                      <a:pt x="362" y="594"/>
                      <a:pt x="372" y="589"/>
                    </a:cubicBezTo>
                    <a:cubicBezTo>
                      <a:pt x="375" y="585"/>
                      <a:pt x="381" y="582"/>
                      <a:pt x="381" y="577"/>
                    </a:cubicBezTo>
                    <a:cubicBezTo>
                      <a:pt x="381" y="574"/>
                      <a:pt x="375" y="573"/>
                      <a:pt x="372" y="574"/>
                    </a:cubicBezTo>
                    <a:cubicBezTo>
                      <a:pt x="369" y="575"/>
                      <a:pt x="370" y="580"/>
                      <a:pt x="369" y="583"/>
                    </a:cubicBezTo>
                    <a:cubicBezTo>
                      <a:pt x="385" y="594"/>
                      <a:pt x="401" y="585"/>
                      <a:pt x="417" y="577"/>
                    </a:cubicBezTo>
                    <a:cubicBezTo>
                      <a:pt x="469" y="594"/>
                      <a:pt x="453" y="558"/>
                      <a:pt x="492" y="550"/>
                    </a:cubicBezTo>
                    <a:cubicBezTo>
                      <a:pt x="487" y="549"/>
                      <a:pt x="448" y="544"/>
                      <a:pt x="474" y="553"/>
                    </a:cubicBezTo>
                    <a:cubicBezTo>
                      <a:pt x="480" y="552"/>
                      <a:pt x="488" y="554"/>
                      <a:pt x="492" y="550"/>
                    </a:cubicBezTo>
                    <a:cubicBezTo>
                      <a:pt x="495" y="547"/>
                      <a:pt x="480" y="545"/>
                      <a:pt x="483" y="544"/>
                    </a:cubicBezTo>
                    <a:cubicBezTo>
                      <a:pt x="494" y="540"/>
                      <a:pt x="507" y="542"/>
                      <a:pt x="519" y="541"/>
                    </a:cubicBezTo>
                    <a:cubicBezTo>
                      <a:pt x="536" y="530"/>
                      <a:pt x="541" y="531"/>
                      <a:pt x="558" y="514"/>
                    </a:cubicBezTo>
                    <a:cubicBezTo>
                      <a:pt x="561" y="511"/>
                      <a:pt x="567" y="506"/>
                      <a:pt x="564" y="505"/>
                    </a:cubicBezTo>
                    <a:cubicBezTo>
                      <a:pt x="556" y="502"/>
                      <a:pt x="548" y="507"/>
                      <a:pt x="540" y="508"/>
                    </a:cubicBezTo>
                    <a:cubicBezTo>
                      <a:pt x="531" y="495"/>
                      <a:pt x="528" y="495"/>
                      <a:pt x="513" y="499"/>
                    </a:cubicBezTo>
                    <a:cubicBezTo>
                      <a:pt x="514" y="504"/>
                      <a:pt x="512" y="510"/>
                      <a:pt x="516" y="514"/>
                    </a:cubicBezTo>
                    <a:cubicBezTo>
                      <a:pt x="518" y="516"/>
                      <a:pt x="519" y="508"/>
                      <a:pt x="519" y="505"/>
                    </a:cubicBezTo>
                    <a:cubicBezTo>
                      <a:pt x="519" y="500"/>
                      <a:pt x="517" y="495"/>
                      <a:pt x="516" y="490"/>
                    </a:cubicBezTo>
                    <a:cubicBezTo>
                      <a:pt x="503" y="494"/>
                      <a:pt x="500" y="498"/>
                      <a:pt x="504" y="511"/>
                    </a:cubicBezTo>
                    <a:cubicBezTo>
                      <a:pt x="514" y="496"/>
                      <a:pt x="504" y="488"/>
                      <a:pt x="498" y="505"/>
                    </a:cubicBezTo>
                    <a:cubicBezTo>
                      <a:pt x="513" y="515"/>
                      <a:pt x="518" y="509"/>
                      <a:pt x="510" y="493"/>
                    </a:cubicBezTo>
                    <a:cubicBezTo>
                      <a:pt x="491" y="499"/>
                      <a:pt x="499" y="515"/>
                      <a:pt x="510" y="526"/>
                    </a:cubicBezTo>
                    <a:cubicBezTo>
                      <a:pt x="524" y="523"/>
                      <a:pt x="552" y="514"/>
                      <a:pt x="552" y="514"/>
                    </a:cubicBezTo>
                    <a:cubicBezTo>
                      <a:pt x="559" y="503"/>
                      <a:pt x="562" y="499"/>
                      <a:pt x="558" y="487"/>
                    </a:cubicBezTo>
                    <a:cubicBezTo>
                      <a:pt x="531" y="498"/>
                      <a:pt x="537" y="513"/>
                      <a:pt x="564" y="508"/>
                    </a:cubicBezTo>
                    <a:cubicBezTo>
                      <a:pt x="573" y="499"/>
                      <a:pt x="575" y="491"/>
                      <a:pt x="582" y="481"/>
                    </a:cubicBezTo>
                    <a:cubicBezTo>
                      <a:pt x="576" y="457"/>
                      <a:pt x="565" y="466"/>
                      <a:pt x="561" y="484"/>
                    </a:cubicBezTo>
                    <a:cubicBezTo>
                      <a:pt x="565" y="487"/>
                      <a:pt x="573" y="495"/>
                      <a:pt x="579" y="487"/>
                    </a:cubicBezTo>
                    <a:cubicBezTo>
                      <a:pt x="583" y="482"/>
                      <a:pt x="585" y="469"/>
                      <a:pt x="585" y="469"/>
                    </a:cubicBezTo>
                    <a:cubicBezTo>
                      <a:pt x="600" y="479"/>
                      <a:pt x="608" y="469"/>
                      <a:pt x="591" y="463"/>
                    </a:cubicBezTo>
                    <a:cubicBezTo>
                      <a:pt x="587" y="464"/>
                      <a:pt x="566" y="468"/>
                      <a:pt x="585" y="481"/>
                    </a:cubicBezTo>
                    <a:cubicBezTo>
                      <a:pt x="589" y="484"/>
                      <a:pt x="595" y="479"/>
                      <a:pt x="600" y="478"/>
                    </a:cubicBezTo>
                    <a:cubicBezTo>
                      <a:pt x="596" y="465"/>
                      <a:pt x="583" y="466"/>
                      <a:pt x="588" y="481"/>
                    </a:cubicBezTo>
                    <a:cubicBezTo>
                      <a:pt x="583" y="488"/>
                      <a:pt x="579" y="492"/>
                      <a:pt x="579" y="502"/>
                    </a:cubicBezTo>
                    <a:cubicBezTo>
                      <a:pt x="579" y="506"/>
                      <a:pt x="584" y="511"/>
                      <a:pt x="582" y="514"/>
                    </a:cubicBezTo>
                    <a:cubicBezTo>
                      <a:pt x="580" y="517"/>
                      <a:pt x="576" y="512"/>
                      <a:pt x="573" y="511"/>
                    </a:cubicBezTo>
                    <a:cubicBezTo>
                      <a:pt x="574" y="516"/>
                      <a:pt x="572" y="523"/>
                      <a:pt x="576" y="526"/>
                    </a:cubicBezTo>
                    <a:cubicBezTo>
                      <a:pt x="579" y="528"/>
                      <a:pt x="587" y="502"/>
                      <a:pt x="579" y="526"/>
                    </a:cubicBezTo>
                    <a:cubicBezTo>
                      <a:pt x="580" y="529"/>
                      <a:pt x="579" y="534"/>
                      <a:pt x="582" y="535"/>
                    </a:cubicBezTo>
                    <a:cubicBezTo>
                      <a:pt x="597" y="543"/>
                      <a:pt x="589" y="517"/>
                      <a:pt x="588" y="505"/>
                    </a:cubicBezTo>
                    <a:cubicBezTo>
                      <a:pt x="569" y="519"/>
                      <a:pt x="582" y="529"/>
                      <a:pt x="564" y="535"/>
                    </a:cubicBezTo>
                    <a:cubicBezTo>
                      <a:pt x="558" y="558"/>
                      <a:pt x="567" y="541"/>
                      <a:pt x="549" y="535"/>
                    </a:cubicBezTo>
                    <a:cubicBezTo>
                      <a:pt x="532" y="541"/>
                      <a:pt x="546" y="551"/>
                      <a:pt x="525" y="541"/>
                    </a:cubicBezTo>
                    <a:cubicBezTo>
                      <a:pt x="517" y="553"/>
                      <a:pt x="521" y="562"/>
                      <a:pt x="507" y="553"/>
                    </a:cubicBezTo>
                    <a:cubicBezTo>
                      <a:pt x="493" y="575"/>
                      <a:pt x="495" y="581"/>
                      <a:pt x="486" y="553"/>
                    </a:cubicBezTo>
                    <a:cubicBezTo>
                      <a:pt x="467" y="557"/>
                      <a:pt x="466" y="559"/>
                      <a:pt x="462" y="577"/>
                    </a:cubicBezTo>
                    <a:cubicBezTo>
                      <a:pt x="440" y="562"/>
                      <a:pt x="450" y="581"/>
                      <a:pt x="429" y="586"/>
                    </a:cubicBezTo>
                    <a:cubicBezTo>
                      <a:pt x="413" y="581"/>
                      <a:pt x="422" y="590"/>
                      <a:pt x="399" y="595"/>
                    </a:cubicBezTo>
                    <a:cubicBezTo>
                      <a:pt x="392" y="617"/>
                      <a:pt x="401" y="595"/>
                      <a:pt x="393" y="592"/>
                    </a:cubicBezTo>
                    <a:cubicBezTo>
                      <a:pt x="385" y="589"/>
                      <a:pt x="377" y="594"/>
                      <a:pt x="369" y="595"/>
                    </a:cubicBezTo>
                    <a:cubicBezTo>
                      <a:pt x="370" y="600"/>
                      <a:pt x="368" y="606"/>
                      <a:pt x="372" y="610"/>
                    </a:cubicBezTo>
                    <a:cubicBezTo>
                      <a:pt x="374" y="612"/>
                      <a:pt x="372" y="601"/>
                      <a:pt x="375" y="601"/>
                    </a:cubicBezTo>
                    <a:cubicBezTo>
                      <a:pt x="378" y="601"/>
                      <a:pt x="377" y="607"/>
                      <a:pt x="378" y="610"/>
                    </a:cubicBezTo>
                    <a:cubicBezTo>
                      <a:pt x="390" y="593"/>
                      <a:pt x="372" y="590"/>
                      <a:pt x="378" y="607"/>
                    </a:cubicBezTo>
                    <a:cubicBezTo>
                      <a:pt x="387" y="606"/>
                      <a:pt x="396" y="602"/>
                      <a:pt x="405" y="604"/>
                    </a:cubicBezTo>
                    <a:cubicBezTo>
                      <a:pt x="408" y="605"/>
                      <a:pt x="402" y="610"/>
                      <a:pt x="402" y="613"/>
                    </a:cubicBezTo>
                    <a:cubicBezTo>
                      <a:pt x="402" y="624"/>
                      <a:pt x="406" y="622"/>
                      <a:pt x="414" y="625"/>
                    </a:cubicBezTo>
                    <a:cubicBezTo>
                      <a:pt x="416" y="622"/>
                      <a:pt x="424" y="617"/>
                      <a:pt x="420" y="616"/>
                    </a:cubicBezTo>
                    <a:cubicBezTo>
                      <a:pt x="413" y="615"/>
                      <a:pt x="404" y="617"/>
                      <a:pt x="399" y="622"/>
                    </a:cubicBezTo>
                    <a:cubicBezTo>
                      <a:pt x="394" y="626"/>
                      <a:pt x="393" y="640"/>
                      <a:pt x="393" y="640"/>
                    </a:cubicBezTo>
                    <a:cubicBezTo>
                      <a:pt x="386" y="629"/>
                      <a:pt x="386" y="623"/>
                      <a:pt x="375" y="616"/>
                    </a:cubicBezTo>
                    <a:cubicBezTo>
                      <a:pt x="334" y="621"/>
                      <a:pt x="357" y="629"/>
                      <a:pt x="366" y="616"/>
                    </a:cubicBezTo>
                    <a:cubicBezTo>
                      <a:pt x="364" y="613"/>
                      <a:pt x="363" y="606"/>
                      <a:pt x="360" y="607"/>
                    </a:cubicBezTo>
                    <a:cubicBezTo>
                      <a:pt x="356" y="608"/>
                      <a:pt x="352" y="615"/>
                      <a:pt x="354" y="619"/>
                    </a:cubicBezTo>
                    <a:cubicBezTo>
                      <a:pt x="356" y="624"/>
                      <a:pt x="364" y="623"/>
                      <a:pt x="369" y="625"/>
                    </a:cubicBezTo>
                    <a:cubicBezTo>
                      <a:pt x="376" y="623"/>
                      <a:pt x="384" y="623"/>
                      <a:pt x="390" y="619"/>
                    </a:cubicBezTo>
                    <a:cubicBezTo>
                      <a:pt x="394" y="616"/>
                      <a:pt x="394" y="609"/>
                      <a:pt x="396" y="604"/>
                    </a:cubicBezTo>
                    <a:cubicBezTo>
                      <a:pt x="397" y="601"/>
                      <a:pt x="402" y="596"/>
                      <a:pt x="399" y="595"/>
                    </a:cubicBezTo>
                    <a:cubicBezTo>
                      <a:pt x="393" y="594"/>
                      <a:pt x="387" y="599"/>
                      <a:pt x="381" y="601"/>
                    </a:cubicBezTo>
                    <a:cubicBezTo>
                      <a:pt x="377" y="614"/>
                      <a:pt x="379" y="622"/>
                      <a:pt x="393" y="613"/>
                    </a:cubicBezTo>
                    <a:cubicBezTo>
                      <a:pt x="388" y="581"/>
                      <a:pt x="376" y="591"/>
                      <a:pt x="348" y="598"/>
                    </a:cubicBezTo>
                    <a:cubicBezTo>
                      <a:pt x="340" y="610"/>
                      <a:pt x="344" y="619"/>
                      <a:pt x="330" y="610"/>
                    </a:cubicBezTo>
                    <a:cubicBezTo>
                      <a:pt x="320" y="616"/>
                      <a:pt x="313" y="625"/>
                      <a:pt x="303" y="631"/>
                    </a:cubicBezTo>
                    <a:cubicBezTo>
                      <a:pt x="289" y="652"/>
                      <a:pt x="297" y="626"/>
                      <a:pt x="288" y="619"/>
                    </a:cubicBezTo>
                    <a:cubicBezTo>
                      <a:pt x="285" y="616"/>
                      <a:pt x="280" y="617"/>
                      <a:pt x="276" y="616"/>
                    </a:cubicBezTo>
                    <a:cubicBezTo>
                      <a:pt x="258" y="642"/>
                      <a:pt x="257" y="635"/>
                      <a:pt x="294" y="628"/>
                    </a:cubicBezTo>
                    <a:cubicBezTo>
                      <a:pt x="308" y="607"/>
                      <a:pt x="290" y="627"/>
                      <a:pt x="288" y="634"/>
                    </a:cubicBezTo>
                    <a:cubicBezTo>
                      <a:pt x="307" y="639"/>
                      <a:pt x="314" y="632"/>
                      <a:pt x="327" y="619"/>
                    </a:cubicBezTo>
                    <a:cubicBezTo>
                      <a:pt x="331" y="602"/>
                      <a:pt x="342" y="601"/>
                      <a:pt x="324" y="592"/>
                    </a:cubicBezTo>
                    <a:cubicBezTo>
                      <a:pt x="310" y="594"/>
                      <a:pt x="290" y="601"/>
                      <a:pt x="315" y="607"/>
                    </a:cubicBezTo>
                    <a:cubicBezTo>
                      <a:pt x="301" y="598"/>
                      <a:pt x="281" y="602"/>
                      <a:pt x="315" y="616"/>
                    </a:cubicBezTo>
                    <a:cubicBezTo>
                      <a:pt x="354" y="612"/>
                      <a:pt x="337" y="611"/>
                      <a:pt x="363" y="598"/>
                    </a:cubicBezTo>
                    <a:cubicBezTo>
                      <a:pt x="368" y="583"/>
                      <a:pt x="368" y="568"/>
                      <a:pt x="351" y="562"/>
                    </a:cubicBezTo>
                    <a:cubicBezTo>
                      <a:pt x="330" y="530"/>
                      <a:pt x="331" y="601"/>
                      <a:pt x="327" y="610"/>
                    </a:cubicBezTo>
                    <a:cubicBezTo>
                      <a:pt x="326" y="613"/>
                      <a:pt x="321" y="612"/>
                      <a:pt x="318" y="613"/>
                    </a:cubicBezTo>
                    <a:cubicBezTo>
                      <a:pt x="307" y="630"/>
                      <a:pt x="290" y="634"/>
                      <a:pt x="270" y="637"/>
                    </a:cubicBezTo>
                    <a:cubicBezTo>
                      <a:pt x="254" y="642"/>
                      <a:pt x="238" y="641"/>
                      <a:pt x="222" y="646"/>
                    </a:cubicBezTo>
                    <a:cubicBezTo>
                      <a:pt x="219" y="649"/>
                      <a:pt x="213" y="651"/>
                      <a:pt x="213" y="655"/>
                    </a:cubicBezTo>
                    <a:cubicBezTo>
                      <a:pt x="213" y="658"/>
                      <a:pt x="219" y="659"/>
                      <a:pt x="222" y="658"/>
                    </a:cubicBezTo>
                    <a:cubicBezTo>
                      <a:pt x="228" y="655"/>
                      <a:pt x="227" y="646"/>
                      <a:pt x="231" y="640"/>
                    </a:cubicBezTo>
                    <a:cubicBezTo>
                      <a:pt x="226" y="612"/>
                      <a:pt x="222" y="616"/>
                      <a:pt x="204" y="634"/>
                    </a:cubicBezTo>
                    <a:cubicBezTo>
                      <a:pt x="226" y="640"/>
                      <a:pt x="232" y="618"/>
                      <a:pt x="240" y="601"/>
                    </a:cubicBezTo>
                    <a:cubicBezTo>
                      <a:pt x="238" y="598"/>
                      <a:pt x="233" y="595"/>
                      <a:pt x="234" y="592"/>
                    </a:cubicBezTo>
                    <a:cubicBezTo>
                      <a:pt x="235" y="589"/>
                      <a:pt x="254" y="591"/>
                      <a:pt x="249" y="580"/>
                    </a:cubicBezTo>
                    <a:cubicBezTo>
                      <a:pt x="248" y="577"/>
                      <a:pt x="243" y="582"/>
                      <a:pt x="240" y="583"/>
                    </a:cubicBezTo>
                    <a:cubicBezTo>
                      <a:pt x="233" y="604"/>
                      <a:pt x="220" y="622"/>
                      <a:pt x="213" y="643"/>
                    </a:cubicBezTo>
                    <a:cubicBezTo>
                      <a:pt x="212" y="654"/>
                      <a:pt x="212" y="665"/>
                      <a:pt x="210" y="676"/>
                    </a:cubicBezTo>
                    <a:cubicBezTo>
                      <a:pt x="208" y="685"/>
                      <a:pt x="201" y="703"/>
                      <a:pt x="201" y="703"/>
                    </a:cubicBezTo>
                    <a:cubicBezTo>
                      <a:pt x="200" y="696"/>
                      <a:pt x="196" y="689"/>
                      <a:pt x="198" y="682"/>
                    </a:cubicBezTo>
                    <a:cubicBezTo>
                      <a:pt x="199" y="679"/>
                      <a:pt x="206" y="682"/>
                      <a:pt x="207" y="685"/>
                    </a:cubicBezTo>
                    <a:cubicBezTo>
                      <a:pt x="210" y="693"/>
                      <a:pt x="206" y="704"/>
                      <a:pt x="210" y="712"/>
                    </a:cubicBezTo>
                    <a:cubicBezTo>
                      <a:pt x="212" y="716"/>
                      <a:pt x="218" y="714"/>
                      <a:pt x="222" y="715"/>
                    </a:cubicBezTo>
                    <a:cubicBezTo>
                      <a:pt x="227" y="714"/>
                      <a:pt x="266" y="709"/>
                      <a:pt x="240" y="700"/>
                    </a:cubicBezTo>
                    <a:cubicBezTo>
                      <a:pt x="232" y="724"/>
                      <a:pt x="260" y="712"/>
                      <a:pt x="273" y="709"/>
                    </a:cubicBezTo>
                    <a:cubicBezTo>
                      <a:pt x="280" y="691"/>
                      <a:pt x="281" y="681"/>
                      <a:pt x="261" y="676"/>
                    </a:cubicBezTo>
                    <a:cubicBezTo>
                      <a:pt x="256" y="692"/>
                      <a:pt x="260" y="699"/>
                      <a:pt x="276" y="703"/>
                    </a:cubicBezTo>
                    <a:cubicBezTo>
                      <a:pt x="288" y="701"/>
                      <a:pt x="316" y="695"/>
                      <a:pt x="288" y="688"/>
                    </a:cubicBezTo>
                    <a:cubicBezTo>
                      <a:pt x="252" y="692"/>
                      <a:pt x="263" y="694"/>
                      <a:pt x="282" y="700"/>
                    </a:cubicBezTo>
                    <a:cubicBezTo>
                      <a:pt x="275" y="720"/>
                      <a:pt x="279" y="701"/>
                      <a:pt x="306" y="706"/>
                    </a:cubicBezTo>
                    <a:cubicBezTo>
                      <a:pt x="312" y="707"/>
                      <a:pt x="315" y="716"/>
                      <a:pt x="321" y="718"/>
                    </a:cubicBezTo>
                    <a:cubicBezTo>
                      <a:pt x="339" y="711"/>
                      <a:pt x="341" y="710"/>
                      <a:pt x="336" y="691"/>
                    </a:cubicBezTo>
                    <a:cubicBezTo>
                      <a:pt x="329" y="692"/>
                      <a:pt x="315" y="694"/>
                      <a:pt x="315" y="694"/>
                    </a:cubicBezTo>
                    <a:cubicBezTo>
                      <a:pt x="314" y="694"/>
                      <a:pt x="295" y="684"/>
                      <a:pt x="300" y="700"/>
                    </a:cubicBezTo>
                    <a:cubicBezTo>
                      <a:pt x="302" y="705"/>
                      <a:pt x="325" y="716"/>
                      <a:pt x="330" y="718"/>
                    </a:cubicBezTo>
                    <a:cubicBezTo>
                      <a:pt x="336" y="721"/>
                      <a:pt x="348" y="724"/>
                      <a:pt x="348" y="724"/>
                    </a:cubicBezTo>
                    <a:cubicBezTo>
                      <a:pt x="359" y="723"/>
                      <a:pt x="373" y="729"/>
                      <a:pt x="381" y="721"/>
                    </a:cubicBezTo>
                    <a:cubicBezTo>
                      <a:pt x="387" y="715"/>
                      <a:pt x="357" y="715"/>
                      <a:pt x="357" y="715"/>
                    </a:cubicBezTo>
                    <a:cubicBezTo>
                      <a:pt x="361" y="738"/>
                      <a:pt x="362" y="733"/>
                      <a:pt x="381" y="739"/>
                    </a:cubicBezTo>
                    <a:cubicBezTo>
                      <a:pt x="396" y="736"/>
                      <a:pt x="405" y="735"/>
                      <a:pt x="399" y="718"/>
                    </a:cubicBezTo>
                    <a:cubicBezTo>
                      <a:pt x="388" y="721"/>
                      <a:pt x="375" y="727"/>
                      <a:pt x="393" y="733"/>
                    </a:cubicBezTo>
                    <a:cubicBezTo>
                      <a:pt x="399" y="724"/>
                      <a:pt x="402" y="715"/>
                      <a:pt x="408" y="706"/>
                    </a:cubicBezTo>
                    <a:cubicBezTo>
                      <a:pt x="411" y="694"/>
                      <a:pt x="415" y="683"/>
                      <a:pt x="399" y="688"/>
                    </a:cubicBezTo>
                    <a:cubicBezTo>
                      <a:pt x="399" y="688"/>
                      <a:pt x="401" y="694"/>
                      <a:pt x="402" y="697"/>
                    </a:cubicBezTo>
                    <a:cubicBezTo>
                      <a:pt x="431" y="691"/>
                      <a:pt x="410" y="681"/>
                      <a:pt x="405" y="703"/>
                    </a:cubicBezTo>
                    <a:cubicBezTo>
                      <a:pt x="400" y="748"/>
                      <a:pt x="399" y="719"/>
                      <a:pt x="420" y="733"/>
                    </a:cubicBezTo>
                    <a:cubicBezTo>
                      <a:pt x="419" y="730"/>
                      <a:pt x="420" y="723"/>
                      <a:pt x="417" y="724"/>
                    </a:cubicBezTo>
                    <a:cubicBezTo>
                      <a:pt x="413" y="725"/>
                      <a:pt x="410" y="732"/>
                      <a:pt x="411" y="736"/>
                    </a:cubicBezTo>
                    <a:cubicBezTo>
                      <a:pt x="412" y="740"/>
                      <a:pt x="417" y="740"/>
                      <a:pt x="420" y="742"/>
                    </a:cubicBezTo>
                    <a:cubicBezTo>
                      <a:pt x="435" y="720"/>
                      <a:pt x="417" y="741"/>
                      <a:pt x="432" y="745"/>
                    </a:cubicBezTo>
                    <a:cubicBezTo>
                      <a:pt x="438" y="747"/>
                      <a:pt x="444" y="741"/>
                      <a:pt x="450" y="739"/>
                    </a:cubicBezTo>
                    <a:cubicBezTo>
                      <a:pt x="444" y="722"/>
                      <a:pt x="439" y="736"/>
                      <a:pt x="453" y="745"/>
                    </a:cubicBezTo>
                    <a:cubicBezTo>
                      <a:pt x="446" y="756"/>
                      <a:pt x="443" y="765"/>
                      <a:pt x="429" y="760"/>
                    </a:cubicBezTo>
                    <a:cubicBezTo>
                      <a:pt x="418" y="761"/>
                      <a:pt x="405" y="769"/>
                      <a:pt x="396" y="763"/>
                    </a:cubicBezTo>
                    <a:cubicBezTo>
                      <a:pt x="359" y="738"/>
                      <a:pt x="428" y="726"/>
                      <a:pt x="372" y="742"/>
                    </a:cubicBezTo>
                    <a:cubicBezTo>
                      <a:pt x="373" y="746"/>
                      <a:pt x="371" y="752"/>
                      <a:pt x="375" y="754"/>
                    </a:cubicBezTo>
                    <a:cubicBezTo>
                      <a:pt x="385" y="758"/>
                      <a:pt x="405" y="743"/>
                      <a:pt x="384" y="757"/>
                    </a:cubicBezTo>
                    <a:cubicBezTo>
                      <a:pt x="391" y="762"/>
                      <a:pt x="400" y="774"/>
                      <a:pt x="411" y="763"/>
                    </a:cubicBezTo>
                    <a:cubicBezTo>
                      <a:pt x="413" y="761"/>
                      <a:pt x="405" y="761"/>
                      <a:pt x="402" y="760"/>
                    </a:cubicBezTo>
                    <a:cubicBezTo>
                      <a:pt x="398" y="759"/>
                      <a:pt x="394" y="759"/>
                      <a:pt x="390" y="757"/>
                    </a:cubicBezTo>
                    <a:cubicBezTo>
                      <a:pt x="350" y="741"/>
                      <a:pt x="381" y="748"/>
                      <a:pt x="351" y="742"/>
                    </a:cubicBezTo>
                    <a:cubicBezTo>
                      <a:pt x="339" y="724"/>
                      <a:pt x="323" y="716"/>
                      <a:pt x="303" y="709"/>
                    </a:cubicBezTo>
                    <a:cubicBezTo>
                      <a:pt x="286" y="718"/>
                      <a:pt x="294" y="726"/>
                      <a:pt x="279" y="721"/>
                    </a:cubicBezTo>
                    <a:cubicBezTo>
                      <a:pt x="273" y="740"/>
                      <a:pt x="283" y="739"/>
                      <a:pt x="300" y="736"/>
                    </a:cubicBezTo>
                    <a:cubicBezTo>
                      <a:pt x="292" y="694"/>
                      <a:pt x="272" y="745"/>
                      <a:pt x="252" y="715"/>
                    </a:cubicBezTo>
                    <a:cubicBezTo>
                      <a:pt x="247" y="716"/>
                      <a:pt x="208" y="722"/>
                      <a:pt x="231" y="730"/>
                    </a:cubicBezTo>
                    <a:cubicBezTo>
                      <a:pt x="232" y="724"/>
                      <a:pt x="233" y="718"/>
                      <a:pt x="234" y="712"/>
                    </a:cubicBezTo>
                    <a:cubicBezTo>
                      <a:pt x="235" y="709"/>
                      <a:pt x="238" y="706"/>
                      <a:pt x="237" y="703"/>
                    </a:cubicBezTo>
                    <a:cubicBezTo>
                      <a:pt x="236" y="700"/>
                      <a:pt x="228" y="697"/>
                      <a:pt x="228" y="700"/>
                    </a:cubicBezTo>
                    <a:cubicBezTo>
                      <a:pt x="228" y="704"/>
                      <a:pt x="234" y="704"/>
                      <a:pt x="237" y="706"/>
                    </a:cubicBezTo>
                    <a:cubicBezTo>
                      <a:pt x="249" y="698"/>
                      <a:pt x="255" y="695"/>
                      <a:pt x="246" y="682"/>
                    </a:cubicBezTo>
                    <a:cubicBezTo>
                      <a:pt x="236" y="683"/>
                      <a:pt x="225" y="680"/>
                      <a:pt x="216" y="685"/>
                    </a:cubicBezTo>
                    <a:cubicBezTo>
                      <a:pt x="212" y="687"/>
                      <a:pt x="218" y="696"/>
                      <a:pt x="222" y="697"/>
                    </a:cubicBezTo>
                    <a:cubicBezTo>
                      <a:pt x="228" y="699"/>
                      <a:pt x="234" y="693"/>
                      <a:pt x="240" y="691"/>
                    </a:cubicBezTo>
                    <a:cubicBezTo>
                      <a:pt x="220" y="678"/>
                      <a:pt x="195" y="701"/>
                      <a:pt x="228" y="694"/>
                    </a:cubicBezTo>
                    <a:cubicBezTo>
                      <a:pt x="223" y="675"/>
                      <a:pt x="216" y="670"/>
                      <a:pt x="198" y="664"/>
                    </a:cubicBezTo>
                    <a:cubicBezTo>
                      <a:pt x="184" y="669"/>
                      <a:pt x="183" y="674"/>
                      <a:pt x="195" y="682"/>
                    </a:cubicBezTo>
                    <a:cubicBezTo>
                      <a:pt x="204" y="669"/>
                      <a:pt x="205" y="667"/>
                      <a:pt x="198" y="652"/>
                    </a:cubicBezTo>
                    <a:cubicBezTo>
                      <a:pt x="173" y="658"/>
                      <a:pt x="188" y="670"/>
                      <a:pt x="198" y="685"/>
                    </a:cubicBezTo>
                    <a:cubicBezTo>
                      <a:pt x="196" y="689"/>
                      <a:pt x="193" y="693"/>
                      <a:pt x="192" y="697"/>
                    </a:cubicBezTo>
                    <a:cubicBezTo>
                      <a:pt x="192" y="700"/>
                      <a:pt x="194" y="703"/>
                      <a:pt x="195" y="706"/>
                    </a:cubicBezTo>
                    <a:cubicBezTo>
                      <a:pt x="196" y="710"/>
                      <a:pt x="198" y="722"/>
                      <a:pt x="198" y="718"/>
                    </a:cubicBezTo>
                    <a:cubicBezTo>
                      <a:pt x="198" y="713"/>
                      <a:pt x="196" y="708"/>
                      <a:pt x="195" y="703"/>
                    </a:cubicBezTo>
                    <a:cubicBezTo>
                      <a:pt x="203" y="680"/>
                      <a:pt x="199" y="681"/>
                      <a:pt x="192" y="661"/>
                    </a:cubicBezTo>
                    <a:cubicBezTo>
                      <a:pt x="173" y="686"/>
                      <a:pt x="196" y="783"/>
                      <a:pt x="186" y="754"/>
                    </a:cubicBezTo>
                    <a:cubicBezTo>
                      <a:pt x="185" y="751"/>
                      <a:pt x="183" y="745"/>
                      <a:pt x="183" y="745"/>
                    </a:cubicBezTo>
                    <a:cubicBezTo>
                      <a:pt x="184" y="735"/>
                      <a:pt x="186" y="715"/>
                      <a:pt x="186" y="715"/>
                    </a:cubicBezTo>
                    <a:cubicBezTo>
                      <a:pt x="179" y="749"/>
                      <a:pt x="182" y="735"/>
                      <a:pt x="177" y="757"/>
                    </a:cubicBezTo>
                    <a:cubicBezTo>
                      <a:pt x="178" y="762"/>
                      <a:pt x="176" y="768"/>
                      <a:pt x="180" y="772"/>
                    </a:cubicBezTo>
                    <a:cubicBezTo>
                      <a:pt x="182" y="774"/>
                      <a:pt x="182" y="766"/>
                      <a:pt x="183" y="763"/>
                    </a:cubicBezTo>
                    <a:cubicBezTo>
                      <a:pt x="184" y="757"/>
                      <a:pt x="184" y="751"/>
                      <a:pt x="186" y="745"/>
                    </a:cubicBezTo>
                    <a:cubicBezTo>
                      <a:pt x="195" y="724"/>
                      <a:pt x="195" y="728"/>
                      <a:pt x="213" y="724"/>
                    </a:cubicBezTo>
                    <a:cubicBezTo>
                      <a:pt x="197" y="735"/>
                      <a:pt x="209" y="739"/>
                      <a:pt x="222" y="742"/>
                    </a:cubicBezTo>
                    <a:cubicBezTo>
                      <a:pt x="228" y="733"/>
                      <a:pt x="231" y="727"/>
                      <a:pt x="222" y="718"/>
                    </a:cubicBezTo>
                  </a:path>
                </a:pathLst>
              </a:custGeom>
              <a:solidFill>
                <a:srgbClr val="808000"/>
              </a:solidFill>
              <a:ln w="635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1" name="Group 117"/>
            <p:cNvGrpSpPr>
              <a:grpSpLocks/>
            </p:cNvGrpSpPr>
            <p:nvPr/>
          </p:nvGrpSpPr>
          <p:grpSpPr bwMode="auto">
            <a:xfrm rot="-215207">
              <a:off x="6456" y="7873"/>
              <a:ext cx="507" cy="637"/>
              <a:chOff x="6456" y="7873"/>
              <a:chExt cx="507" cy="637"/>
            </a:xfrm>
          </p:grpSpPr>
          <p:sp>
            <p:nvSpPr>
              <p:cNvPr id="151" name="Freeform 118"/>
              <p:cNvSpPr>
                <a:spLocks noChangeAspect="1"/>
              </p:cNvSpPr>
              <p:nvPr/>
            </p:nvSpPr>
            <p:spPr bwMode="auto">
              <a:xfrm>
                <a:off x="6670" y="7984"/>
                <a:ext cx="49" cy="300"/>
              </a:xfrm>
              <a:custGeom>
                <a:avLst/>
                <a:gdLst>
                  <a:gd name="T0" fmla="*/ 0 w 49"/>
                  <a:gd name="T1" fmla="*/ 300 h 300"/>
                  <a:gd name="T2" fmla="*/ 40 w 49"/>
                  <a:gd name="T3" fmla="*/ 21 h 300"/>
                  <a:gd name="T4" fmla="*/ 46 w 49"/>
                  <a:gd name="T5" fmla="*/ 172 h 300"/>
                  <a:gd name="T6" fmla="*/ 49 w 49"/>
                  <a:gd name="T7" fmla="*/ 2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300">
                    <a:moveTo>
                      <a:pt x="0" y="300"/>
                    </a:moveTo>
                    <a:cubicBezTo>
                      <a:pt x="7" y="254"/>
                      <a:pt x="32" y="42"/>
                      <a:pt x="40" y="21"/>
                    </a:cubicBezTo>
                    <a:cubicBezTo>
                      <a:pt x="48" y="0"/>
                      <a:pt x="44" y="127"/>
                      <a:pt x="46" y="172"/>
                    </a:cubicBezTo>
                    <a:cubicBezTo>
                      <a:pt x="47" y="217"/>
                      <a:pt x="48" y="253"/>
                      <a:pt x="49" y="290"/>
                    </a:cubicBezTo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52" name="Group 119"/>
              <p:cNvGrpSpPr>
                <a:grpSpLocks/>
              </p:cNvGrpSpPr>
              <p:nvPr/>
            </p:nvGrpSpPr>
            <p:grpSpPr bwMode="auto">
              <a:xfrm>
                <a:off x="6456" y="7873"/>
                <a:ext cx="507" cy="637"/>
                <a:chOff x="6456" y="7873"/>
                <a:chExt cx="507" cy="637"/>
              </a:xfrm>
            </p:grpSpPr>
            <p:grpSp>
              <p:nvGrpSpPr>
                <p:cNvPr id="153" name="Group 120"/>
                <p:cNvGrpSpPr>
                  <a:grpSpLocks/>
                </p:cNvGrpSpPr>
                <p:nvPr/>
              </p:nvGrpSpPr>
              <p:grpSpPr bwMode="auto">
                <a:xfrm rot="-864402">
                  <a:off x="6456" y="7873"/>
                  <a:ext cx="250" cy="224"/>
                  <a:chOff x="6474" y="7978"/>
                  <a:chExt cx="250" cy="224"/>
                </a:xfrm>
              </p:grpSpPr>
              <p:sp>
                <p:nvSpPr>
                  <p:cNvPr id="158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6474" y="7978"/>
                    <a:ext cx="250" cy="224"/>
                  </a:xfrm>
                  <a:custGeom>
                    <a:avLst/>
                    <a:gdLst>
                      <a:gd name="T0" fmla="*/ 654 w 819"/>
                      <a:gd name="T1" fmla="*/ 698 h 698"/>
                      <a:gd name="T2" fmla="*/ 629 w 819"/>
                      <a:gd name="T3" fmla="*/ 503 h 698"/>
                      <a:gd name="T4" fmla="*/ 629 w 819"/>
                      <a:gd name="T5" fmla="*/ 436 h 698"/>
                      <a:gd name="T6" fmla="*/ 584 w 819"/>
                      <a:gd name="T7" fmla="*/ 354 h 698"/>
                      <a:gd name="T8" fmla="*/ 502 w 819"/>
                      <a:gd name="T9" fmla="*/ 106 h 698"/>
                      <a:gd name="T10" fmla="*/ 382 w 819"/>
                      <a:gd name="T11" fmla="*/ 69 h 698"/>
                      <a:gd name="T12" fmla="*/ 262 w 819"/>
                      <a:gd name="T13" fmla="*/ 263 h 698"/>
                      <a:gd name="T14" fmla="*/ 202 w 819"/>
                      <a:gd name="T15" fmla="*/ 406 h 698"/>
                      <a:gd name="T16" fmla="*/ 82 w 819"/>
                      <a:gd name="T17" fmla="*/ 481 h 698"/>
                      <a:gd name="T18" fmla="*/ 7 w 819"/>
                      <a:gd name="T19" fmla="*/ 466 h 698"/>
                      <a:gd name="T20" fmla="*/ 127 w 819"/>
                      <a:gd name="T21" fmla="*/ 406 h 698"/>
                      <a:gd name="T22" fmla="*/ 187 w 819"/>
                      <a:gd name="T23" fmla="*/ 301 h 698"/>
                      <a:gd name="T24" fmla="*/ 209 w 819"/>
                      <a:gd name="T25" fmla="*/ 144 h 698"/>
                      <a:gd name="T26" fmla="*/ 337 w 819"/>
                      <a:gd name="T27" fmla="*/ 24 h 698"/>
                      <a:gd name="T28" fmla="*/ 494 w 819"/>
                      <a:gd name="T29" fmla="*/ 24 h 698"/>
                      <a:gd name="T30" fmla="*/ 599 w 819"/>
                      <a:gd name="T31" fmla="*/ 166 h 698"/>
                      <a:gd name="T32" fmla="*/ 712 w 819"/>
                      <a:gd name="T33" fmla="*/ 264 h 698"/>
                      <a:gd name="T34" fmla="*/ 814 w 819"/>
                      <a:gd name="T35" fmla="*/ 508 h 698"/>
                      <a:gd name="T36" fmla="*/ 744 w 819"/>
                      <a:gd name="T37" fmla="*/ 598 h 698"/>
                      <a:gd name="T38" fmla="*/ 744 w 819"/>
                      <a:gd name="T39" fmla="*/ 688 h 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19" h="698">
                        <a:moveTo>
                          <a:pt x="654" y="698"/>
                        </a:moveTo>
                        <a:cubicBezTo>
                          <a:pt x="648" y="664"/>
                          <a:pt x="633" y="547"/>
                          <a:pt x="629" y="503"/>
                        </a:cubicBezTo>
                        <a:cubicBezTo>
                          <a:pt x="625" y="459"/>
                          <a:pt x="636" y="461"/>
                          <a:pt x="629" y="436"/>
                        </a:cubicBezTo>
                        <a:cubicBezTo>
                          <a:pt x="622" y="411"/>
                          <a:pt x="605" y="409"/>
                          <a:pt x="584" y="354"/>
                        </a:cubicBezTo>
                        <a:cubicBezTo>
                          <a:pt x="563" y="299"/>
                          <a:pt x="536" y="153"/>
                          <a:pt x="502" y="106"/>
                        </a:cubicBezTo>
                        <a:cubicBezTo>
                          <a:pt x="468" y="59"/>
                          <a:pt x="422" y="43"/>
                          <a:pt x="382" y="69"/>
                        </a:cubicBezTo>
                        <a:cubicBezTo>
                          <a:pt x="342" y="95"/>
                          <a:pt x="292" y="207"/>
                          <a:pt x="262" y="263"/>
                        </a:cubicBezTo>
                        <a:cubicBezTo>
                          <a:pt x="232" y="319"/>
                          <a:pt x="232" y="370"/>
                          <a:pt x="202" y="406"/>
                        </a:cubicBezTo>
                        <a:cubicBezTo>
                          <a:pt x="172" y="442"/>
                          <a:pt x="114" y="471"/>
                          <a:pt x="82" y="481"/>
                        </a:cubicBezTo>
                        <a:cubicBezTo>
                          <a:pt x="50" y="491"/>
                          <a:pt x="0" y="478"/>
                          <a:pt x="7" y="466"/>
                        </a:cubicBezTo>
                        <a:cubicBezTo>
                          <a:pt x="14" y="454"/>
                          <a:pt x="97" y="433"/>
                          <a:pt x="127" y="406"/>
                        </a:cubicBezTo>
                        <a:cubicBezTo>
                          <a:pt x="157" y="379"/>
                          <a:pt x="173" y="345"/>
                          <a:pt x="187" y="301"/>
                        </a:cubicBezTo>
                        <a:cubicBezTo>
                          <a:pt x="201" y="257"/>
                          <a:pt x="184" y="190"/>
                          <a:pt x="209" y="144"/>
                        </a:cubicBezTo>
                        <a:cubicBezTo>
                          <a:pt x="234" y="98"/>
                          <a:pt x="290" y="44"/>
                          <a:pt x="337" y="24"/>
                        </a:cubicBezTo>
                        <a:cubicBezTo>
                          <a:pt x="384" y="4"/>
                          <a:pt x="450" y="0"/>
                          <a:pt x="494" y="24"/>
                        </a:cubicBezTo>
                        <a:cubicBezTo>
                          <a:pt x="538" y="48"/>
                          <a:pt x="563" y="126"/>
                          <a:pt x="599" y="166"/>
                        </a:cubicBezTo>
                        <a:cubicBezTo>
                          <a:pt x="635" y="206"/>
                          <a:pt x="676" y="207"/>
                          <a:pt x="712" y="264"/>
                        </a:cubicBezTo>
                        <a:cubicBezTo>
                          <a:pt x="748" y="321"/>
                          <a:pt x="809" y="452"/>
                          <a:pt x="814" y="508"/>
                        </a:cubicBezTo>
                        <a:cubicBezTo>
                          <a:pt x="819" y="564"/>
                          <a:pt x="756" y="568"/>
                          <a:pt x="744" y="598"/>
                        </a:cubicBezTo>
                        <a:cubicBezTo>
                          <a:pt x="732" y="628"/>
                          <a:pt x="744" y="669"/>
                          <a:pt x="744" y="688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9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6515" y="7989"/>
                    <a:ext cx="164" cy="160"/>
                  </a:xfrm>
                  <a:custGeom>
                    <a:avLst/>
                    <a:gdLst>
                      <a:gd name="T0" fmla="*/ 540 w 540"/>
                      <a:gd name="T1" fmla="*/ 499 h 499"/>
                      <a:gd name="T2" fmla="*/ 503 w 540"/>
                      <a:gd name="T3" fmla="*/ 267 h 499"/>
                      <a:gd name="T4" fmla="*/ 398 w 540"/>
                      <a:gd name="T5" fmla="*/ 57 h 499"/>
                      <a:gd name="T6" fmla="*/ 315 w 540"/>
                      <a:gd name="T7" fmla="*/ 12 h 499"/>
                      <a:gd name="T8" fmla="*/ 195 w 540"/>
                      <a:gd name="T9" fmla="*/ 19 h 499"/>
                      <a:gd name="T10" fmla="*/ 128 w 540"/>
                      <a:gd name="T11" fmla="*/ 124 h 499"/>
                      <a:gd name="T12" fmla="*/ 98 w 540"/>
                      <a:gd name="T13" fmla="*/ 252 h 499"/>
                      <a:gd name="T14" fmla="*/ 0 w 540"/>
                      <a:gd name="T15" fmla="*/ 394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40" h="499">
                        <a:moveTo>
                          <a:pt x="540" y="499"/>
                        </a:moveTo>
                        <a:cubicBezTo>
                          <a:pt x="533" y="420"/>
                          <a:pt x="527" y="341"/>
                          <a:pt x="503" y="267"/>
                        </a:cubicBezTo>
                        <a:cubicBezTo>
                          <a:pt x="479" y="193"/>
                          <a:pt x="429" y="99"/>
                          <a:pt x="398" y="57"/>
                        </a:cubicBezTo>
                        <a:cubicBezTo>
                          <a:pt x="367" y="15"/>
                          <a:pt x="349" y="18"/>
                          <a:pt x="315" y="12"/>
                        </a:cubicBezTo>
                        <a:cubicBezTo>
                          <a:pt x="281" y="6"/>
                          <a:pt x="226" y="0"/>
                          <a:pt x="195" y="19"/>
                        </a:cubicBezTo>
                        <a:cubicBezTo>
                          <a:pt x="164" y="38"/>
                          <a:pt x="144" y="85"/>
                          <a:pt x="128" y="124"/>
                        </a:cubicBezTo>
                        <a:cubicBezTo>
                          <a:pt x="112" y="163"/>
                          <a:pt x="119" y="207"/>
                          <a:pt x="98" y="252"/>
                        </a:cubicBezTo>
                        <a:cubicBezTo>
                          <a:pt x="77" y="297"/>
                          <a:pt x="16" y="369"/>
                          <a:pt x="0" y="394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54" name="Group 123"/>
                <p:cNvGrpSpPr>
                  <a:grpSpLocks noChangeAspect="1"/>
                </p:cNvGrpSpPr>
                <p:nvPr/>
              </p:nvGrpSpPr>
              <p:grpSpPr bwMode="auto">
                <a:xfrm rot="3629748">
                  <a:off x="6748" y="7959"/>
                  <a:ext cx="191" cy="239"/>
                  <a:chOff x="5652" y="5852"/>
                  <a:chExt cx="626" cy="742"/>
                </a:xfrm>
              </p:grpSpPr>
              <p:sp>
                <p:nvSpPr>
                  <p:cNvPr id="156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5652" y="5852"/>
                    <a:ext cx="626" cy="742"/>
                  </a:xfrm>
                  <a:custGeom>
                    <a:avLst/>
                    <a:gdLst>
                      <a:gd name="T0" fmla="*/ 15 w 626"/>
                      <a:gd name="T1" fmla="*/ 666 h 742"/>
                      <a:gd name="T2" fmla="*/ 53 w 626"/>
                      <a:gd name="T3" fmla="*/ 464 h 742"/>
                      <a:gd name="T4" fmla="*/ 60 w 626"/>
                      <a:gd name="T5" fmla="*/ 239 h 742"/>
                      <a:gd name="T6" fmla="*/ 240 w 626"/>
                      <a:gd name="T7" fmla="*/ 36 h 742"/>
                      <a:gd name="T8" fmla="*/ 465 w 626"/>
                      <a:gd name="T9" fmla="*/ 36 h 742"/>
                      <a:gd name="T10" fmla="*/ 608 w 626"/>
                      <a:gd name="T11" fmla="*/ 254 h 742"/>
                      <a:gd name="T12" fmla="*/ 570 w 626"/>
                      <a:gd name="T13" fmla="*/ 389 h 742"/>
                      <a:gd name="T14" fmla="*/ 578 w 626"/>
                      <a:gd name="T15" fmla="*/ 299 h 742"/>
                      <a:gd name="T16" fmla="*/ 548 w 626"/>
                      <a:gd name="T17" fmla="*/ 201 h 742"/>
                      <a:gd name="T18" fmla="*/ 443 w 626"/>
                      <a:gd name="T19" fmla="*/ 104 h 742"/>
                      <a:gd name="T20" fmla="*/ 323 w 626"/>
                      <a:gd name="T21" fmla="*/ 59 h 742"/>
                      <a:gd name="T22" fmla="*/ 240 w 626"/>
                      <a:gd name="T23" fmla="*/ 96 h 742"/>
                      <a:gd name="T24" fmla="*/ 255 w 626"/>
                      <a:gd name="T25" fmla="*/ 201 h 742"/>
                      <a:gd name="T26" fmla="*/ 210 w 626"/>
                      <a:gd name="T27" fmla="*/ 239 h 742"/>
                      <a:gd name="T28" fmla="*/ 105 w 626"/>
                      <a:gd name="T29" fmla="*/ 284 h 742"/>
                      <a:gd name="T30" fmla="*/ 105 w 626"/>
                      <a:gd name="T31" fmla="*/ 344 h 742"/>
                      <a:gd name="T32" fmla="*/ 143 w 626"/>
                      <a:gd name="T33" fmla="*/ 449 h 742"/>
                      <a:gd name="T34" fmla="*/ 128 w 626"/>
                      <a:gd name="T35" fmla="*/ 554 h 742"/>
                      <a:gd name="T36" fmla="*/ 53 w 626"/>
                      <a:gd name="T37" fmla="*/ 711 h 742"/>
                      <a:gd name="T38" fmla="*/ 0 w 626"/>
                      <a:gd name="T39" fmla="*/ 741 h 7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26" h="742">
                        <a:moveTo>
                          <a:pt x="15" y="666"/>
                        </a:moveTo>
                        <a:cubicBezTo>
                          <a:pt x="30" y="600"/>
                          <a:pt x="46" y="535"/>
                          <a:pt x="53" y="464"/>
                        </a:cubicBezTo>
                        <a:cubicBezTo>
                          <a:pt x="60" y="393"/>
                          <a:pt x="29" y="310"/>
                          <a:pt x="60" y="239"/>
                        </a:cubicBezTo>
                        <a:cubicBezTo>
                          <a:pt x="91" y="168"/>
                          <a:pt x="173" y="70"/>
                          <a:pt x="240" y="36"/>
                        </a:cubicBezTo>
                        <a:cubicBezTo>
                          <a:pt x="307" y="2"/>
                          <a:pt x="404" y="0"/>
                          <a:pt x="465" y="36"/>
                        </a:cubicBezTo>
                        <a:cubicBezTo>
                          <a:pt x="526" y="72"/>
                          <a:pt x="590" y="195"/>
                          <a:pt x="608" y="254"/>
                        </a:cubicBezTo>
                        <a:cubicBezTo>
                          <a:pt x="626" y="313"/>
                          <a:pt x="575" y="381"/>
                          <a:pt x="570" y="389"/>
                        </a:cubicBezTo>
                        <a:cubicBezTo>
                          <a:pt x="565" y="397"/>
                          <a:pt x="582" y="330"/>
                          <a:pt x="578" y="299"/>
                        </a:cubicBezTo>
                        <a:cubicBezTo>
                          <a:pt x="574" y="268"/>
                          <a:pt x="571" y="234"/>
                          <a:pt x="548" y="201"/>
                        </a:cubicBezTo>
                        <a:cubicBezTo>
                          <a:pt x="525" y="168"/>
                          <a:pt x="480" y="128"/>
                          <a:pt x="443" y="104"/>
                        </a:cubicBezTo>
                        <a:cubicBezTo>
                          <a:pt x="406" y="80"/>
                          <a:pt x="357" y="60"/>
                          <a:pt x="323" y="59"/>
                        </a:cubicBezTo>
                        <a:cubicBezTo>
                          <a:pt x="289" y="58"/>
                          <a:pt x="251" y="72"/>
                          <a:pt x="240" y="96"/>
                        </a:cubicBezTo>
                        <a:cubicBezTo>
                          <a:pt x="229" y="120"/>
                          <a:pt x="260" y="177"/>
                          <a:pt x="255" y="201"/>
                        </a:cubicBezTo>
                        <a:cubicBezTo>
                          <a:pt x="250" y="225"/>
                          <a:pt x="235" y="225"/>
                          <a:pt x="210" y="239"/>
                        </a:cubicBezTo>
                        <a:cubicBezTo>
                          <a:pt x="185" y="253"/>
                          <a:pt x="122" y="267"/>
                          <a:pt x="105" y="284"/>
                        </a:cubicBezTo>
                        <a:cubicBezTo>
                          <a:pt x="88" y="301"/>
                          <a:pt x="99" y="317"/>
                          <a:pt x="105" y="344"/>
                        </a:cubicBezTo>
                        <a:cubicBezTo>
                          <a:pt x="111" y="371"/>
                          <a:pt x="139" y="414"/>
                          <a:pt x="143" y="449"/>
                        </a:cubicBezTo>
                        <a:cubicBezTo>
                          <a:pt x="147" y="484"/>
                          <a:pt x="143" y="510"/>
                          <a:pt x="128" y="554"/>
                        </a:cubicBezTo>
                        <a:cubicBezTo>
                          <a:pt x="113" y="598"/>
                          <a:pt x="74" y="680"/>
                          <a:pt x="53" y="711"/>
                        </a:cubicBezTo>
                        <a:cubicBezTo>
                          <a:pt x="32" y="742"/>
                          <a:pt x="16" y="741"/>
                          <a:pt x="0" y="741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7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5733" y="5864"/>
                    <a:ext cx="440" cy="549"/>
                  </a:xfrm>
                  <a:custGeom>
                    <a:avLst/>
                    <a:gdLst>
                      <a:gd name="T0" fmla="*/ 12 w 440"/>
                      <a:gd name="T1" fmla="*/ 549 h 549"/>
                      <a:gd name="T2" fmla="*/ 5 w 440"/>
                      <a:gd name="T3" fmla="*/ 331 h 549"/>
                      <a:gd name="T4" fmla="*/ 42 w 440"/>
                      <a:gd name="T5" fmla="*/ 204 h 549"/>
                      <a:gd name="T6" fmla="*/ 87 w 440"/>
                      <a:gd name="T7" fmla="*/ 196 h 549"/>
                      <a:gd name="T8" fmla="*/ 140 w 440"/>
                      <a:gd name="T9" fmla="*/ 106 h 549"/>
                      <a:gd name="T10" fmla="*/ 200 w 440"/>
                      <a:gd name="T11" fmla="*/ 24 h 549"/>
                      <a:gd name="T12" fmla="*/ 312 w 440"/>
                      <a:gd name="T13" fmla="*/ 16 h 549"/>
                      <a:gd name="T14" fmla="*/ 440 w 440"/>
                      <a:gd name="T15" fmla="*/ 121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0" h="549">
                        <a:moveTo>
                          <a:pt x="12" y="549"/>
                        </a:moveTo>
                        <a:cubicBezTo>
                          <a:pt x="6" y="468"/>
                          <a:pt x="0" y="388"/>
                          <a:pt x="5" y="331"/>
                        </a:cubicBezTo>
                        <a:cubicBezTo>
                          <a:pt x="10" y="274"/>
                          <a:pt x="28" y="226"/>
                          <a:pt x="42" y="204"/>
                        </a:cubicBezTo>
                        <a:cubicBezTo>
                          <a:pt x="56" y="182"/>
                          <a:pt x="71" y="212"/>
                          <a:pt x="87" y="196"/>
                        </a:cubicBezTo>
                        <a:cubicBezTo>
                          <a:pt x="103" y="180"/>
                          <a:pt x="121" y="135"/>
                          <a:pt x="140" y="106"/>
                        </a:cubicBezTo>
                        <a:cubicBezTo>
                          <a:pt x="159" y="77"/>
                          <a:pt x="171" y="39"/>
                          <a:pt x="200" y="24"/>
                        </a:cubicBezTo>
                        <a:cubicBezTo>
                          <a:pt x="229" y="9"/>
                          <a:pt x="272" y="0"/>
                          <a:pt x="312" y="16"/>
                        </a:cubicBezTo>
                        <a:cubicBezTo>
                          <a:pt x="352" y="32"/>
                          <a:pt x="396" y="76"/>
                          <a:pt x="440" y="121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55" name="Freeform 126"/>
                <p:cNvSpPr>
                  <a:spLocks noChangeAspect="1"/>
                </p:cNvSpPr>
                <p:nvPr/>
              </p:nvSpPr>
              <p:spPr bwMode="auto">
                <a:xfrm>
                  <a:off x="6507" y="8273"/>
                  <a:ext cx="422" cy="237"/>
                </a:xfrm>
                <a:custGeom>
                  <a:avLst/>
                  <a:gdLst>
                    <a:gd name="T0" fmla="*/ 471 w 1381"/>
                    <a:gd name="T1" fmla="*/ 36 h 740"/>
                    <a:gd name="T2" fmla="*/ 372 w 1381"/>
                    <a:gd name="T3" fmla="*/ 90 h 740"/>
                    <a:gd name="T4" fmla="*/ 180 w 1381"/>
                    <a:gd name="T5" fmla="*/ 105 h 740"/>
                    <a:gd name="T6" fmla="*/ 198 w 1381"/>
                    <a:gd name="T7" fmla="*/ 120 h 740"/>
                    <a:gd name="T8" fmla="*/ 414 w 1381"/>
                    <a:gd name="T9" fmla="*/ 105 h 740"/>
                    <a:gd name="T10" fmla="*/ 552 w 1381"/>
                    <a:gd name="T11" fmla="*/ 39 h 740"/>
                    <a:gd name="T12" fmla="*/ 567 w 1381"/>
                    <a:gd name="T13" fmla="*/ 90 h 740"/>
                    <a:gd name="T14" fmla="*/ 525 w 1381"/>
                    <a:gd name="T15" fmla="*/ 177 h 740"/>
                    <a:gd name="T16" fmla="*/ 348 w 1381"/>
                    <a:gd name="T17" fmla="*/ 237 h 740"/>
                    <a:gd name="T18" fmla="*/ 180 w 1381"/>
                    <a:gd name="T19" fmla="*/ 246 h 740"/>
                    <a:gd name="T20" fmla="*/ 0 w 1381"/>
                    <a:gd name="T21" fmla="*/ 402 h 740"/>
                    <a:gd name="T22" fmla="*/ 234 w 1381"/>
                    <a:gd name="T23" fmla="*/ 267 h 740"/>
                    <a:gd name="T24" fmla="*/ 465 w 1381"/>
                    <a:gd name="T25" fmla="*/ 270 h 740"/>
                    <a:gd name="T26" fmla="*/ 576 w 1381"/>
                    <a:gd name="T27" fmla="*/ 123 h 740"/>
                    <a:gd name="T28" fmla="*/ 591 w 1381"/>
                    <a:gd name="T29" fmla="*/ 165 h 740"/>
                    <a:gd name="T30" fmla="*/ 522 w 1381"/>
                    <a:gd name="T31" fmla="*/ 321 h 740"/>
                    <a:gd name="T32" fmla="*/ 420 w 1381"/>
                    <a:gd name="T33" fmla="*/ 456 h 740"/>
                    <a:gd name="T34" fmla="*/ 315 w 1381"/>
                    <a:gd name="T35" fmla="*/ 555 h 740"/>
                    <a:gd name="T36" fmla="*/ 9 w 1381"/>
                    <a:gd name="T37" fmla="*/ 636 h 740"/>
                    <a:gd name="T38" fmla="*/ 273 w 1381"/>
                    <a:gd name="T39" fmla="*/ 594 h 740"/>
                    <a:gd name="T40" fmla="*/ 456 w 1381"/>
                    <a:gd name="T41" fmla="*/ 504 h 740"/>
                    <a:gd name="T42" fmla="*/ 552 w 1381"/>
                    <a:gd name="T43" fmla="*/ 363 h 740"/>
                    <a:gd name="T44" fmla="*/ 633 w 1381"/>
                    <a:gd name="T45" fmla="*/ 105 h 740"/>
                    <a:gd name="T46" fmla="*/ 657 w 1381"/>
                    <a:gd name="T47" fmla="*/ 153 h 740"/>
                    <a:gd name="T48" fmla="*/ 621 w 1381"/>
                    <a:gd name="T49" fmla="*/ 354 h 740"/>
                    <a:gd name="T50" fmla="*/ 570 w 1381"/>
                    <a:gd name="T51" fmla="*/ 600 h 740"/>
                    <a:gd name="T52" fmla="*/ 438 w 1381"/>
                    <a:gd name="T53" fmla="*/ 690 h 740"/>
                    <a:gd name="T54" fmla="*/ 696 w 1381"/>
                    <a:gd name="T55" fmla="*/ 522 h 740"/>
                    <a:gd name="T56" fmla="*/ 681 w 1381"/>
                    <a:gd name="T57" fmla="*/ 288 h 740"/>
                    <a:gd name="T58" fmla="*/ 744 w 1381"/>
                    <a:gd name="T59" fmla="*/ 303 h 740"/>
                    <a:gd name="T60" fmla="*/ 831 w 1381"/>
                    <a:gd name="T61" fmla="*/ 546 h 740"/>
                    <a:gd name="T62" fmla="*/ 1026 w 1381"/>
                    <a:gd name="T63" fmla="*/ 729 h 740"/>
                    <a:gd name="T64" fmla="*/ 1104 w 1381"/>
                    <a:gd name="T65" fmla="*/ 714 h 740"/>
                    <a:gd name="T66" fmla="*/ 912 w 1381"/>
                    <a:gd name="T67" fmla="*/ 657 h 740"/>
                    <a:gd name="T68" fmla="*/ 861 w 1381"/>
                    <a:gd name="T69" fmla="*/ 426 h 740"/>
                    <a:gd name="T70" fmla="*/ 753 w 1381"/>
                    <a:gd name="T71" fmla="*/ 264 h 740"/>
                    <a:gd name="T72" fmla="*/ 693 w 1381"/>
                    <a:gd name="T73" fmla="*/ 135 h 740"/>
                    <a:gd name="T74" fmla="*/ 927 w 1381"/>
                    <a:gd name="T75" fmla="*/ 336 h 740"/>
                    <a:gd name="T76" fmla="*/ 1149 w 1381"/>
                    <a:gd name="T77" fmla="*/ 468 h 740"/>
                    <a:gd name="T78" fmla="*/ 1380 w 1381"/>
                    <a:gd name="T79" fmla="*/ 450 h 740"/>
                    <a:gd name="T80" fmla="*/ 1239 w 1381"/>
                    <a:gd name="T81" fmla="*/ 462 h 740"/>
                    <a:gd name="T82" fmla="*/ 1074 w 1381"/>
                    <a:gd name="T83" fmla="*/ 366 h 740"/>
                    <a:gd name="T84" fmla="*/ 879 w 1381"/>
                    <a:gd name="T85" fmla="*/ 240 h 740"/>
                    <a:gd name="T86" fmla="*/ 732 w 1381"/>
                    <a:gd name="T87" fmla="*/ 117 h 740"/>
                    <a:gd name="T88" fmla="*/ 1020 w 1381"/>
                    <a:gd name="T89" fmla="*/ 180 h 740"/>
                    <a:gd name="T90" fmla="*/ 1314 w 1381"/>
                    <a:gd name="T91" fmla="*/ 180 h 740"/>
                    <a:gd name="T92" fmla="*/ 1125 w 1381"/>
                    <a:gd name="T93" fmla="*/ 138 h 740"/>
                    <a:gd name="T94" fmla="*/ 912 w 1381"/>
                    <a:gd name="T95" fmla="*/ 126 h 740"/>
                    <a:gd name="T96" fmla="*/ 720 w 1381"/>
                    <a:gd name="T97" fmla="*/ 7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81" h="740">
                      <a:moveTo>
                        <a:pt x="537" y="12"/>
                      </a:moveTo>
                      <a:cubicBezTo>
                        <a:pt x="514" y="20"/>
                        <a:pt x="491" y="29"/>
                        <a:pt x="471" y="36"/>
                      </a:cubicBezTo>
                      <a:cubicBezTo>
                        <a:pt x="451" y="43"/>
                        <a:pt x="430" y="48"/>
                        <a:pt x="414" y="57"/>
                      </a:cubicBezTo>
                      <a:cubicBezTo>
                        <a:pt x="398" y="66"/>
                        <a:pt x="394" y="83"/>
                        <a:pt x="372" y="90"/>
                      </a:cubicBezTo>
                      <a:cubicBezTo>
                        <a:pt x="350" y="97"/>
                        <a:pt x="311" y="96"/>
                        <a:pt x="279" y="99"/>
                      </a:cubicBezTo>
                      <a:cubicBezTo>
                        <a:pt x="247" y="102"/>
                        <a:pt x="216" y="100"/>
                        <a:pt x="180" y="105"/>
                      </a:cubicBezTo>
                      <a:cubicBezTo>
                        <a:pt x="144" y="110"/>
                        <a:pt x="60" y="126"/>
                        <a:pt x="63" y="129"/>
                      </a:cubicBezTo>
                      <a:cubicBezTo>
                        <a:pt x="66" y="132"/>
                        <a:pt x="157" y="120"/>
                        <a:pt x="198" y="120"/>
                      </a:cubicBezTo>
                      <a:cubicBezTo>
                        <a:pt x="239" y="120"/>
                        <a:pt x="273" y="134"/>
                        <a:pt x="309" y="132"/>
                      </a:cubicBezTo>
                      <a:cubicBezTo>
                        <a:pt x="345" y="130"/>
                        <a:pt x="376" y="118"/>
                        <a:pt x="414" y="105"/>
                      </a:cubicBezTo>
                      <a:cubicBezTo>
                        <a:pt x="452" y="92"/>
                        <a:pt x="511" y="65"/>
                        <a:pt x="534" y="54"/>
                      </a:cubicBezTo>
                      <a:cubicBezTo>
                        <a:pt x="557" y="43"/>
                        <a:pt x="547" y="36"/>
                        <a:pt x="552" y="39"/>
                      </a:cubicBezTo>
                      <a:cubicBezTo>
                        <a:pt x="557" y="42"/>
                        <a:pt x="562" y="61"/>
                        <a:pt x="564" y="69"/>
                      </a:cubicBezTo>
                      <a:cubicBezTo>
                        <a:pt x="566" y="77"/>
                        <a:pt x="575" y="81"/>
                        <a:pt x="567" y="90"/>
                      </a:cubicBezTo>
                      <a:cubicBezTo>
                        <a:pt x="559" y="99"/>
                        <a:pt x="523" y="109"/>
                        <a:pt x="516" y="123"/>
                      </a:cubicBezTo>
                      <a:cubicBezTo>
                        <a:pt x="509" y="137"/>
                        <a:pt x="536" y="158"/>
                        <a:pt x="525" y="177"/>
                      </a:cubicBezTo>
                      <a:cubicBezTo>
                        <a:pt x="514" y="196"/>
                        <a:pt x="476" y="230"/>
                        <a:pt x="447" y="240"/>
                      </a:cubicBezTo>
                      <a:cubicBezTo>
                        <a:pt x="418" y="250"/>
                        <a:pt x="378" y="237"/>
                        <a:pt x="348" y="237"/>
                      </a:cubicBezTo>
                      <a:cubicBezTo>
                        <a:pt x="318" y="237"/>
                        <a:pt x="292" y="236"/>
                        <a:pt x="264" y="237"/>
                      </a:cubicBezTo>
                      <a:cubicBezTo>
                        <a:pt x="236" y="238"/>
                        <a:pt x="205" y="236"/>
                        <a:pt x="180" y="246"/>
                      </a:cubicBezTo>
                      <a:cubicBezTo>
                        <a:pt x="155" y="256"/>
                        <a:pt x="144" y="268"/>
                        <a:pt x="114" y="294"/>
                      </a:cubicBezTo>
                      <a:cubicBezTo>
                        <a:pt x="84" y="320"/>
                        <a:pt x="0" y="396"/>
                        <a:pt x="0" y="402"/>
                      </a:cubicBezTo>
                      <a:cubicBezTo>
                        <a:pt x="0" y="408"/>
                        <a:pt x="72" y="355"/>
                        <a:pt x="111" y="333"/>
                      </a:cubicBezTo>
                      <a:cubicBezTo>
                        <a:pt x="150" y="311"/>
                        <a:pt x="188" y="274"/>
                        <a:pt x="234" y="267"/>
                      </a:cubicBezTo>
                      <a:cubicBezTo>
                        <a:pt x="280" y="260"/>
                        <a:pt x="349" y="288"/>
                        <a:pt x="387" y="288"/>
                      </a:cubicBezTo>
                      <a:cubicBezTo>
                        <a:pt x="425" y="288"/>
                        <a:pt x="438" y="287"/>
                        <a:pt x="465" y="270"/>
                      </a:cubicBezTo>
                      <a:cubicBezTo>
                        <a:pt x="492" y="253"/>
                        <a:pt x="534" y="210"/>
                        <a:pt x="552" y="186"/>
                      </a:cubicBezTo>
                      <a:cubicBezTo>
                        <a:pt x="570" y="162"/>
                        <a:pt x="567" y="136"/>
                        <a:pt x="576" y="123"/>
                      </a:cubicBezTo>
                      <a:cubicBezTo>
                        <a:pt x="585" y="110"/>
                        <a:pt x="604" y="98"/>
                        <a:pt x="606" y="105"/>
                      </a:cubicBezTo>
                      <a:cubicBezTo>
                        <a:pt x="608" y="112"/>
                        <a:pt x="600" y="142"/>
                        <a:pt x="591" y="165"/>
                      </a:cubicBezTo>
                      <a:cubicBezTo>
                        <a:pt x="582" y="188"/>
                        <a:pt x="563" y="220"/>
                        <a:pt x="552" y="246"/>
                      </a:cubicBezTo>
                      <a:cubicBezTo>
                        <a:pt x="541" y="272"/>
                        <a:pt x="533" y="296"/>
                        <a:pt x="522" y="321"/>
                      </a:cubicBezTo>
                      <a:cubicBezTo>
                        <a:pt x="511" y="346"/>
                        <a:pt x="500" y="376"/>
                        <a:pt x="483" y="399"/>
                      </a:cubicBezTo>
                      <a:cubicBezTo>
                        <a:pt x="466" y="422"/>
                        <a:pt x="434" y="437"/>
                        <a:pt x="420" y="456"/>
                      </a:cubicBezTo>
                      <a:cubicBezTo>
                        <a:pt x="406" y="475"/>
                        <a:pt x="416" y="496"/>
                        <a:pt x="399" y="513"/>
                      </a:cubicBezTo>
                      <a:cubicBezTo>
                        <a:pt x="382" y="530"/>
                        <a:pt x="352" y="546"/>
                        <a:pt x="315" y="555"/>
                      </a:cubicBezTo>
                      <a:cubicBezTo>
                        <a:pt x="278" y="564"/>
                        <a:pt x="228" y="554"/>
                        <a:pt x="177" y="567"/>
                      </a:cubicBezTo>
                      <a:cubicBezTo>
                        <a:pt x="126" y="580"/>
                        <a:pt x="17" y="628"/>
                        <a:pt x="9" y="636"/>
                      </a:cubicBezTo>
                      <a:cubicBezTo>
                        <a:pt x="1" y="644"/>
                        <a:pt x="85" y="622"/>
                        <a:pt x="129" y="615"/>
                      </a:cubicBezTo>
                      <a:cubicBezTo>
                        <a:pt x="173" y="608"/>
                        <a:pt x="229" y="602"/>
                        <a:pt x="273" y="594"/>
                      </a:cubicBezTo>
                      <a:cubicBezTo>
                        <a:pt x="317" y="586"/>
                        <a:pt x="365" y="582"/>
                        <a:pt x="396" y="567"/>
                      </a:cubicBezTo>
                      <a:cubicBezTo>
                        <a:pt x="427" y="552"/>
                        <a:pt x="440" y="524"/>
                        <a:pt x="456" y="504"/>
                      </a:cubicBezTo>
                      <a:cubicBezTo>
                        <a:pt x="472" y="484"/>
                        <a:pt x="479" y="471"/>
                        <a:pt x="495" y="447"/>
                      </a:cubicBezTo>
                      <a:cubicBezTo>
                        <a:pt x="511" y="423"/>
                        <a:pt x="534" y="396"/>
                        <a:pt x="552" y="363"/>
                      </a:cubicBezTo>
                      <a:cubicBezTo>
                        <a:pt x="570" y="330"/>
                        <a:pt x="586" y="295"/>
                        <a:pt x="600" y="252"/>
                      </a:cubicBezTo>
                      <a:cubicBezTo>
                        <a:pt x="614" y="209"/>
                        <a:pt x="628" y="133"/>
                        <a:pt x="633" y="105"/>
                      </a:cubicBezTo>
                      <a:cubicBezTo>
                        <a:pt x="638" y="77"/>
                        <a:pt x="629" y="76"/>
                        <a:pt x="633" y="84"/>
                      </a:cubicBezTo>
                      <a:cubicBezTo>
                        <a:pt x="637" y="92"/>
                        <a:pt x="656" y="123"/>
                        <a:pt x="657" y="153"/>
                      </a:cubicBezTo>
                      <a:cubicBezTo>
                        <a:pt x="658" y="183"/>
                        <a:pt x="648" y="231"/>
                        <a:pt x="642" y="264"/>
                      </a:cubicBezTo>
                      <a:cubicBezTo>
                        <a:pt x="636" y="297"/>
                        <a:pt x="620" y="317"/>
                        <a:pt x="621" y="354"/>
                      </a:cubicBezTo>
                      <a:cubicBezTo>
                        <a:pt x="622" y="391"/>
                        <a:pt x="659" y="448"/>
                        <a:pt x="651" y="489"/>
                      </a:cubicBezTo>
                      <a:cubicBezTo>
                        <a:pt x="643" y="530"/>
                        <a:pt x="602" y="569"/>
                        <a:pt x="570" y="600"/>
                      </a:cubicBezTo>
                      <a:cubicBezTo>
                        <a:pt x="538" y="631"/>
                        <a:pt x="478" y="663"/>
                        <a:pt x="456" y="678"/>
                      </a:cubicBezTo>
                      <a:cubicBezTo>
                        <a:pt x="434" y="693"/>
                        <a:pt x="423" y="694"/>
                        <a:pt x="438" y="690"/>
                      </a:cubicBezTo>
                      <a:cubicBezTo>
                        <a:pt x="453" y="686"/>
                        <a:pt x="506" y="679"/>
                        <a:pt x="549" y="651"/>
                      </a:cubicBezTo>
                      <a:cubicBezTo>
                        <a:pt x="592" y="623"/>
                        <a:pt x="674" y="566"/>
                        <a:pt x="696" y="522"/>
                      </a:cubicBezTo>
                      <a:cubicBezTo>
                        <a:pt x="718" y="478"/>
                        <a:pt x="684" y="423"/>
                        <a:pt x="681" y="384"/>
                      </a:cubicBezTo>
                      <a:cubicBezTo>
                        <a:pt x="678" y="345"/>
                        <a:pt x="681" y="313"/>
                        <a:pt x="681" y="288"/>
                      </a:cubicBezTo>
                      <a:cubicBezTo>
                        <a:pt x="681" y="263"/>
                        <a:pt x="671" y="229"/>
                        <a:pt x="681" y="231"/>
                      </a:cubicBezTo>
                      <a:cubicBezTo>
                        <a:pt x="691" y="233"/>
                        <a:pt x="722" y="269"/>
                        <a:pt x="744" y="303"/>
                      </a:cubicBezTo>
                      <a:cubicBezTo>
                        <a:pt x="766" y="337"/>
                        <a:pt x="802" y="395"/>
                        <a:pt x="816" y="435"/>
                      </a:cubicBezTo>
                      <a:cubicBezTo>
                        <a:pt x="830" y="475"/>
                        <a:pt x="823" y="511"/>
                        <a:pt x="831" y="546"/>
                      </a:cubicBezTo>
                      <a:cubicBezTo>
                        <a:pt x="839" y="581"/>
                        <a:pt x="831" y="617"/>
                        <a:pt x="864" y="648"/>
                      </a:cubicBezTo>
                      <a:cubicBezTo>
                        <a:pt x="897" y="679"/>
                        <a:pt x="972" y="718"/>
                        <a:pt x="1026" y="729"/>
                      </a:cubicBezTo>
                      <a:cubicBezTo>
                        <a:pt x="1080" y="740"/>
                        <a:pt x="1175" y="713"/>
                        <a:pt x="1188" y="711"/>
                      </a:cubicBezTo>
                      <a:cubicBezTo>
                        <a:pt x="1201" y="709"/>
                        <a:pt x="1137" y="717"/>
                        <a:pt x="1104" y="714"/>
                      </a:cubicBezTo>
                      <a:cubicBezTo>
                        <a:pt x="1071" y="711"/>
                        <a:pt x="1022" y="700"/>
                        <a:pt x="990" y="690"/>
                      </a:cubicBezTo>
                      <a:cubicBezTo>
                        <a:pt x="958" y="680"/>
                        <a:pt x="929" y="680"/>
                        <a:pt x="912" y="657"/>
                      </a:cubicBezTo>
                      <a:cubicBezTo>
                        <a:pt x="895" y="634"/>
                        <a:pt x="893" y="587"/>
                        <a:pt x="885" y="549"/>
                      </a:cubicBezTo>
                      <a:cubicBezTo>
                        <a:pt x="877" y="511"/>
                        <a:pt x="873" y="461"/>
                        <a:pt x="861" y="426"/>
                      </a:cubicBezTo>
                      <a:cubicBezTo>
                        <a:pt x="849" y="391"/>
                        <a:pt x="834" y="366"/>
                        <a:pt x="816" y="339"/>
                      </a:cubicBezTo>
                      <a:cubicBezTo>
                        <a:pt x="798" y="312"/>
                        <a:pt x="774" y="287"/>
                        <a:pt x="753" y="264"/>
                      </a:cubicBezTo>
                      <a:cubicBezTo>
                        <a:pt x="732" y="241"/>
                        <a:pt x="700" y="222"/>
                        <a:pt x="690" y="201"/>
                      </a:cubicBezTo>
                      <a:cubicBezTo>
                        <a:pt x="680" y="180"/>
                        <a:pt x="672" y="133"/>
                        <a:pt x="693" y="135"/>
                      </a:cubicBezTo>
                      <a:cubicBezTo>
                        <a:pt x="714" y="137"/>
                        <a:pt x="777" y="183"/>
                        <a:pt x="816" y="216"/>
                      </a:cubicBezTo>
                      <a:cubicBezTo>
                        <a:pt x="855" y="249"/>
                        <a:pt x="886" y="307"/>
                        <a:pt x="927" y="336"/>
                      </a:cubicBezTo>
                      <a:cubicBezTo>
                        <a:pt x="968" y="365"/>
                        <a:pt x="1025" y="371"/>
                        <a:pt x="1062" y="393"/>
                      </a:cubicBezTo>
                      <a:cubicBezTo>
                        <a:pt x="1099" y="415"/>
                        <a:pt x="1105" y="454"/>
                        <a:pt x="1149" y="468"/>
                      </a:cubicBezTo>
                      <a:cubicBezTo>
                        <a:pt x="1193" y="482"/>
                        <a:pt x="1288" y="480"/>
                        <a:pt x="1326" y="477"/>
                      </a:cubicBezTo>
                      <a:cubicBezTo>
                        <a:pt x="1364" y="474"/>
                        <a:pt x="1379" y="452"/>
                        <a:pt x="1380" y="450"/>
                      </a:cubicBezTo>
                      <a:cubicBezTo>
                        <a:pt x="1381" y="448"/>
                        <a:pt x="1358" y="463"/>
                        <a:pt x="1335" y="465"/>
                      </a:cubicBezTo>
                      <a:cubicBezTo>
                        <a:pt x="1312" y="467"/>
                        <a:pt x="1268" y="466"/>
                        <a:pt x="1239" y="462"/>
                      </a:cubicBezTo>
                      <a:cubicBezTo>
                        <a:pt x="1210" y="458"/>
                        <a:pt x="1186" y="454"/>
                        <a:pt x="1158" y="438"/>
                      </a:cubicBezTo>
                      <a:cubicBezTo>
                        <a:pt x="1130" y="422"/>
                        <a:pt x="1110" y="392"/>
                        <a:pt x="1074" y="366"/>
                      </a:cubicBezTo>
                      <a:cubicBezTo>
                        <a:pt x="1038" y="340"/>
                        <a:pt x="978" y="306"/>
                        <a:pt x="945" y="285"/>
                      </a:cubicBezTo>
                      <a:cubicBezTo>
                        <a:pt x="912" y="264"/>
                        <a:pt x="899" y="259"/>
                        <a:pt x="879" y="240"/>
                      </a:cubicBezTo>
                      <a:cubicBezTo>
                        <a:pt x="859" y="221"/>
                        <a:pt x="849" y="191"/>
                        <a:pt x="825" y="171"/>
                      </a:cubicBezTo>
                      <a:cubicBezTo>
                        <a:pt x="801" y="151"/>
                        <a:pt x="731" y="121"/>
                        <a:pt x="732" y="117"/>
                      </a:cubicBezTo>
                      <a:cubicBezTo>
                        <a:pt x="733" y="113"/>
                        <a:pt x="783" y="137"/>
                        <a:pt x="831" y="147"/>
                      </a:cubicBezTo>
                      <a:cubicBezTo>
                        <a:pt x="879" y="157"/>
                        <a:pt x="966" y="178"/>
                        <a:pt x="1020" y="180"/>
                      </a:cubicBezTo>
                      <a:cubicBezTo>
                        <a:pt x="1074" y="182"/>
                        <a:pt x="1106" y="156"/>
                        <a:pt x="1155" y="156"/>
                      </a:cubicBezTo>
                      <a:cubicBezTo>
                        <a:pt x="1204" y="156"/>
                        <a:pt x="1300" y="181"/>
                        <a:pt x="1314" y="180"/>
                      </a:cubicBezTo>
                      <a:cubicBezTo>
                        <a:pt x="1328" y="179"/>
                        <a:pt x="1270" y="157"/>
                        <a:pt x="1239" y="150"/>
                      </a:cubicBezTo>
                      <a:cubicBezTo>
                        <a:pt x="1208" y="143"/>
                        <a:pt x="1160" y="139"/>
                        <a:pt x="1125" y="138"/>
                      </a:cubicBezTo>
                      <a:cubicBezTo>
                        <a:pt x="1090" y="137"/>
                        <a:pt x="1064" y="146"/>
                        <a:pt x="1029" y="144"/>
                      </a:cubicBezTo>
                      <a:cubicBezTo>
                        <a:pt x="994" y="142"/>
                        <a:pt x="953" y="133"/>
                        <a:pt x="912" y="126"/>
                      </a:cubicBezTo>
                      <a:cubicBezTo>
                        <a:pt x="871" y="119"/>
                        <a:pt x="812" y="107"/>
                        <a:pt x="780" y="99"/>
                      </a:cubicBezTo>
                      <a:cubicBezTo>
                        <a:pt x="748" y="91"/>
                        <a:pt x="735" y="92"/>
                        <a:pt x="720" y="75"/>
                      </a:cubicBezTo>
                      <a:cubicBezTo>
                        <a:pt x="705" y="58"/>
                        <a:pt x="699" y="29"/>
                        <a:pt x="693" y="0"/>
                      </a:cubicBezTo>
                    </a:path>
                  </a:pathLst>
                </a:custGeom>
                <a:solidFill>
                  <a:srgbClr val="808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2" name="Group 127"/>
            <p:cNvGrpSpPr>
              <a:grpSpLocks noChangeAspect="1"/>
            </p:cNvGrpSpPr>
            <p:nvPr/>
          </p:nvGrpSpPr>
          <p:grpSpPr bwMode="auto">
            <a:xfrm rot="17969046" flipH="1">
              <a:off x="6486" y="8044"/>
              <a:ext cx="180" cy="374"/>
              <a:chOff x="3719" y="4318"/>
              <a:chExt cx="591" cy="1167"/>
            </a:xfrm>
          </p:grpSpPr>
          <p:grpSp>
            <p:nvGrpSpPr>
              <p:cNvPr id="147" name="Group 128"/>
              <p:cNvGrpSpPr>
                <a:grpSpLocks noChangeAspect="1"/>
              </p:cNvGrpSpPr>
              <p:nvPr/>
            </p:nvGrpSpPr>
            <p:grpSpPr bwMode="auto">
              <a:xfrm>
                <a:off x="3719" y="4526"/>
                <a:ext cx="367" cy="959"/>
                <a:chOff x="3719" y="4526"/>
                <a:chExt cx="367" cy="959"/>
              </a:xfrm>
            </p:grpSpPr>
            <p:sp>
              <p:nvSpPr>
                <p:cNvPr id="149" name="Freeform 129"/>
                <p:cNvSpPr>
                  <a:spLocks noChangeAspect="1"/>
                </p:cNvSpPr>
                <p:nvPr/>
              </p:nvSpPr>
              <p:spPr bwMode="auto">
                <a:xfrm>
                  <a:off x="3719" y="4526"/>
                  <a:ext cx="367" cy="959"/>
                </a:xfrm>
                <a:custGeom>
                  <a:avLst/>
                  <a:gdLst>
                    <a:gd name="T0" fmla="*/ 16 w 367"/>
                    <a:gd name="T1" fmla="*/ 807 h 959"/>
                    <a:gd name="T2" fmla="*/ 9 w 367"/>
                    <a:gd name="T3" fmla="*/ 514 h 959"/>
                    <a:gd name="T4" fmla="*/ 69 w 367"/>
                    <a:gd name="T5" fmla="*/ 229 h 959"/>
                    <a:gd name="T6" fmla="*/ 249 w 367"/>
                    <a:gd name="T7" fmla="*/ 79 h 959"/>
                    <a:gd name="T8" fmla="*/ 234 w 367"/>
                    <a:gd name="T9" fmla="*/ 4 h 959"/>
                    <a:gd name="T10" fmla="*/ 256 w 367"/>
                    <a:gd name="T11" fmla="*/ 57 h 959"/>
                    <a:gd name="T12" fmla="*/ 301 w 367"/>
                    <a:gd name="T13" fmla="*/ 72 h 959"/>
                    <a:gd name="T14" fmla="*/ 361 w 367"/>
                    <a:gd name="T15" fmla="*/ 19 h 959"/>
                    <a:gd name="T16" fmla="*/ 339 w 367"/>
                    <a:gd name="T17" fmla="*/ 64 h 959"/>
                    <a:gd name="T18" fmla="*/ 309 w 367"/>
                    <a:gd name="T19" fmla="*/ 109 h 959"/>
                    <a:gd name="T20" fmla="*/ 301 w 367"/>
                    <a:gd name="T21" fmla="*/ 244 h 959"/>
                    <a:gd name="T22" fmla="*/ 294 w 367"/>
                    <a:gd name="T23" fmla="*/ 364 h 959"/>
                    <a:gd name="T24" fmla="*/ 286 w 367"/>
                    <a:gd name="T25" fmla="*/ 507 h 959"/>
                    <a:gd name="T26" fmla="*/ 204 w 367"/>
                    <a:gd name="T27" fmla="*/ 687 h 959"/>
                    <a:gd name="T28" fmla="*/ 159 w 367"/>
                    <a:gd name="T29" fmla="*/ 852 h 959"/>
                    <a:gd name="T30" fmla="*/ 46 w 367"/>
                    <a:gd name="T31" fmla="*/ 942 h 959"/>
                    <a:gd name="T32" fmla="*/ 31 w 367"/>
                    <a:gd name="T33" fmla="*/ 747 h 9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7" h="959">
                      <a:moveTo>
                        <a:pt x="16" y="807"/>
                      </a:moveTo>
                      <a:cubicBezTo>
                        <a:pt x="8" y="708"/>
                        <a:pt x="0" y="610"/>
                        <a:pt x="9" y="514"/>
                      </a:cubicBezTo>
                      <a:cubicBezTo>
                        <a:pt x="18" y="418"/>
                        <a:pt x="29" y="301"/>
                        <a:pt x="69" y="229"/>
                      </a:cubicBezTo>
                      <a:cubicBezTo>
                        <a:pt x="109" y="157"/>
                        <a:pt x="221" y="117"/>
                        <a:pt x="249" y="79"/>
                      </a:cubicBezTo>
                      <a:cubicBezTo>
                        <a:pt x="277" y="41"/>
                        <a:pt x="233" y="8"/>
                        <a:pt x="234" y="4"/>
                      </a:cubicBezTo>
                      <a:cubicBezTo>
                        <a:pt x="235" y="0"/>
                        <a:pt x="245" y="46"/>
                        <a:pt x="256" y="57"/>
                      </a:cubicBezTo>
                      <a:cubicBezTo>
                        <a:pt x="267" y="68"/>
                        <a:pt x="284" y="78"/>
                        <a:pt x="301" y="72"/>
                      </a:cubicBezTo>
                      <a:cubicBezTo>
                        <a:pt x="318" y="66"/>
                        <a:pt x="355" y="20"/>
                        <a:pt x="361" y="19"/>
                      </a:cubicBezTo>
                      <a:cubicBezTo>
                        <a:pt x="367" y="18"/>
                        <a:pt x="348" y="49"/>
                        <a:pt x="339" y="64"/>
                      </a:cubicBezTo>
                      <a:cubicBezTo>
                        <a:pt x="330" y="79"/>
                        <a:pt x="315" y="79"/>
                        <a:pt x="309" y="109"/>
                      </a:cubicBezTo>
                      <a:cubicBezTo>
                        <a:pt x="303" y="139"/>
                        <a:pt x="303" y="202"/>
                        <a:pt x="301" y="244"/>
                      </a:cubicBezTo>
                      <a:cubicBezTo>
                        <a:pt x="299" y="286"/>
                        <a:pt x="296" y="320"/>
                        <a:pt x="294" y="364"/>
                      </a:cubicBezTo>
                      <a:cubicBezTo>
                        <a:pt x="292" y="408"/>
                        <a:pt x="301" y="453"/>
                        <a:pt x="286" y="507"/>
                      </a:cubicBezTo>
                      <a:cubicBezTo>
                        <a:pt x="271" y="561"/>
                        <a:pt x="225" y="630"/>
                        <a:pt x="204" y="687"/>
                      </a:cubicBezTo>
                      <a:cubicBezTo>
                        <a:pt x="183" y="744"/>
                        <a:pt x="185" y="810"/>
                        <a:pt x="159" y="852"/>
                      </a:cubicBezTo>
                      <a:cubicBezTo>
                        <a:pt x="133" y="894"/>
                        <a:pt x="67" y="959"/>
                        <a:pt x="46" y="942"/>
                      </a:cubicBezTo>
                      <a:cubicBezTo>
                        <a:pt x="25" y="925"/>
                        <a:pt x="28" y="836"/>
                        <a:pt x="31" y="747"/>
                      </a:cubicBezTo>
                    </a:path>
                  </a:pathLst>
                </a:custGeom>
                <a:solidFill>
                  <a:srgbClr val="FFCC99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0" name="Freeform 130"/>
                <p:cNvSpPr>
                  <a:spLocks noChangeAspect="1"/>
                </p:cNvSpPr>
                <p:nvPr/>
              </p:nvSpPr>
              <p:spPr bwMode="auto">
                <a:xfrm>
                  <a:off x="3791" y="4586"/>
                  <a:ext cx="222" cy="432"/>
                </a:xfrm>
                <a:custGeom>
                  <a:avLst/>
                  <a:gdLst>
                    <a:gd name="T0" fmla="*/ 222 w 222"/>
                    <a:gd name="T1" fmla="*/ 4 h 432"/>
                    <a:gd name="T2" fmla="*/ 192 w 222"/>
                    <a:gd name="T3" fmla="*/ 57 h 432"/>
                    <a:gd name="T4" fmla="*/ 154 w 222"/>
                    <a:gd name="T5" fmla="*/ 94 h 432"/>
                    <a:gd name="T6" fmla="*/ 109 w 222"/>
                    <a:gd name="T7" fmla="*/ 154 h 432"/>
                    <a:gd name="T8" fmla="*/ 124 w 222"/>
                    <a:gd name="T9" fmla="*/ 237 h 432"/>
                    <a:gd name="T10" fmla="*/ 12 w 222"/>
                    <a:gd name="T11" fmla="*/ 372 h 432"/>
                    <a:gd name="T12" fmla="*/ 4 w 222"/>
                    <a:gd name="T13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2" h="432">
                      <a:moveTo>
                        <a:pt x="222" y="4"/>
                      </a:moveTo>
                      <a:cubicBezTo>
                        <a:pt x="179" y="19"/>
                        <a:pt x="211" y="0"/>
                        <a:pt x="192" y="57"/>
                      </a:cubicBezTo>
                      <a:cubicBezTo>
                        <a:pt x="185" y="78"/>
                        <a:pt x="171" y="83"/>
                        <a:pt x="154" y="94"/>
                      </a:cubicBezTo>
                      <a:cubicBezTo>
                        <a:pt x="138" y="119"/>
                        <a:pt x="119" y="126"/>
                        <a:pt x="109" y="154"/>
                      </a:cubicBezTo>
                      <a:cubicBezTo>
                        <a:pt x="113" y="182"/>
                        <a:pt x="124" y="209"/>
                        <a:pt x="124" y="237"/>
                      </a:cubicBezTo>
                      <a:cubicBezTo>
                        <a:pt x="124" y="298"/>
                        <a:pt x="57" y="342"/>
                        <a:pt x="12" y="372"/>
                      </a:cubicBezTo>
                      <a:cubicBezTo>
                        <a:pt x="0" y="406"/>
                        <a:pt x="4" y="386"/>
                        <a:pt x="4" y="43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8" name="Freeform 131"/>
              <p:cNvSpPr>
                <a:spLocks noChangeAspect="1"/>
              </p:cNvSpPr>
              <p:nvPr/>
            </p:nvSpPr>
            <p:spPr bwMode="auto">
              <a:xfrm>
                <a:off x="3926" y="4318"/>
                <a:ext cx="384" cy="317"/>
              </a:xfrm>
              <a:custGeom>
                <a:avLst/>
                <a:gdLst>
                  <a:gd name="T0" fmla="*/ 49 w 384"/>
                  <a:gd name="T1" fmla="*/ 227 h 317"/>
                  <a:gd name="T2" fmla="*/ 12 w 384"/>
                  <a:gd name="T3" fmla="*/ 160 h 317"/>
                  <a:gd name="T4" fmla="*/ 4 w 384"/>
                  <a:gd name="T5" fmla="*/ 130 h 317"/>
                  <a:gd name="T6" fmla="*/ 12 w 384"/>
                  <a:gd name="T7" fmla="*/ 152 h 317"/>
                  <a:gd name="T8" fmla="*/ 34 w 384"/>
                  <a:gd name="T9" fmla="*/ 167 h 317"/>
                  <a:gd name="T10" fmla="*/ 72 w 384"/>
                  <a:gd name="T11" fmla="*/ 220 h 317"/>
                  <a:gd name="T12" fmla="*/ 72 w 384"/>
                  <a:gd name="T13" fmla="*/ 107 h 317"/>
                  <a:gd name="T14" fmla="*/ 64 w 384"/>
                  <a:gd name="T15" fmla="*/ 47 h 317"/>
                  <a:gd name="T16" fmla="*/ 49 w 384"/>
                  <a:gd name="T17" fmla="*/ 25 h 317"/>
                  <a:gd name="T18" fmla="*/ 57 w 384"/>
                  <a:gd name="T19" fmla="*/ 47 h 317"/>
                  <a:gd name="T20" fmla="*/ 72 w 384"/>
                  <a:gd name="T21" fmla="*/ 70 h 317"/>
                  <a:gd name="T22" fmla="*/ 79 w 384"/>
                  <a:gd name="T23" fmla="*/ 107 h 317"/>
                  <a:gd name="T24" fmla="*/ 87 w 384"/>
                  <a:gd name="T25" fmla="*/ 190 h 317"/>
                  <a:gd name="T26" fmla="*/ 94 w 384"/>
                  <a:gd name="T27" fmla="*/ 167 h 317"/>
                  <a:gd name="T28" fmla="*/ 102 w 384"/>
                  <a:gd name="T29" fmla="*/ 145 h 317"/>
                  <a:gd name="T30" fmla="*/ 162 w 384"/>
                  <a:gd name="T31" fmla="*/ 40 h 317"/>
                  <a:gd name="T32" fmla="*/ 207 w 384"/>
                  <a:gd name="T33" fmla="*/ 10 h 317"/>
                  <a:gd name="T34" fmla="*/ 162 w 384"/>
                  <a:gd name="T35" fmla="*/ 40 h 317"/>
                  <a:gd name="T36" fmla="*/ 147 w 384"/>
                  <a:gd name="T37" fmla="*/ 62 h 317"/>
                  <a:gd name="T38" fmla="*/ 124 w 384"/>
                  <a:gd name="T39" fmla="*/ 85 h 317"/>
                  <a:gd name="T40" fmla="*/ 94 w 384"/>
                  <a:gd name="T41" fmla="*/ 130 h 317"/>
                  <a:gd name="T42" fmla="*/ 72 w 384"/>
                  <a:gd name="T43" fmla="*/ 197 h 317"/>
                  <a:gd name="T44" fmla="*/ 64 w 384"/>
                  <a:gd name="T45" fmla="*/ 220 h 317"/>
                  <a:gd name="T46" fmla="*/ 72 w 384"/>
                  <a:gd name="T47" fmla="*/ 197 h 317"/>
                  <a:gd name="T48" fmla="*/ 94 w 384"/>
                  <a:gd name="T49" fmla="*/ 182 h 317"/>
                  <a:gd name="T50" fmla="*/ 109 w 384"/>
                  <a:gd name="T51" fmla="*/ 160 h 317"/>
                  <a:gd name="T52" fmla="*/ 132 w 384"/>
                  <a:gd name="T53" fmla="*/ 137 h 317"/>
                  <a:gd name="T54" fmla="*/ 222 w 384"/>
                  <a:gd name="T55" fmla="*/ 40 h 317"/>
                  <a:gd name="T56" fmla="*/ 199 w 384"/>
                  <a:gd name="T57" fmla="*/ 55 h 317"/>
                  <a:gd name="T58" fmla="*/ 132 w 384"/>
                  <a:gd name="T59" fmla="*/ 137 h 317"/>
                  <a:gd name="T60" fmla="*/ 124 w 384"/>
                  <a:gd name="T61" fmla="*/ 160 h 317"/>
                  <a:gd name="T62" fmla="*/ 109 w 384"/>
                  <a:gd name="T63" fmla="*/ 182 h 317"/>
                  <a:gd name="T64" fmla="*/ 199 w 384"/>
                  <a:gd name="T65" fmla="*/ 130 h 317"/>
                  <a:gd name="T66" fmla="*/ 267 w 384"/>
                  <a:gd name="T67" fmla="*/ 100 h 317"/>
                  <a:gd name="T68" fmla="*/ 289 w 384"/>
                  <a:gd name="T69" fmla="*/ 92 h 317"/>
                  <a:gd name="T70" fmla="*/ 312 w 384"/>
                  <a:gd name="T71" fmla="*/ 85 h 317"/>
                  <a:gd name="T72" fmla="*/ 244 w 384"/>
                  <a:gd name="T73" fmla="*/ 92 h 317"/>
                  <a:gd name="T74" fmla="*/ 169 w 384"/>
                  <a:gd name="T75" fmla="*/ 130 h 317"/>
                  <a:gd name="T76" fmla="*/ 124 w 384"/>
                  <a:gd name="T77" fmla="*/ 160 h 317"/>
                  <a:gd name="T78" fmla="*/ 109 w 384"/>
                  <a:gd name="T79" fmla="*/ 182 h 317"/>
                  <a:gd name="T80" fmla="*/ 132 w 384"/>
                  <a:gd name="T81" fmla="*/ 175 h 317"/>
                  <a:gd name="T82" fmla="*/ 199 w 384"/>
                  <a:gd name="T83" fmla="*/ 137 h 317"/>
                  <a:gd name="T84" fmla="*/ 244 w 384"/>
                  <a:gd name="T85" fmla="*/ 122 h 317"/>
                  <a:gd name="T86" fmla="*/ 267 w 384"/>
                  <a:gd name="T87" fmla="*/ 115 h 317"/>
                  <a:gd name="T88" fmla="*/ 169 w 384"/>
                  <a:gd name="T89" fmla="*/ 137 h 317"/>
                  <a:gd name="T90" fmla="*/ 132 w 384"/>
                  <a:gd name="T91" fmla="*/ 167 h 317"/>
                  <a:gd name="T92" fmla="*/ 117 w 384"/>
                  <a:gd name="T93" fmla="*/ 190 h 317"/>
                  <a:gd name="T94" fmla="*/ 94 w 384"/>
                  <a:gd name="T95" fmla="*/ 205 h 317"/>
                  <a:gd name="T96" fmla="*/ 214 w 384"/>
                  <a:gd name="T97" fmla="*/ 197 h 317"/>
                  <a:gd name="T98" fmla="*/ 252 w 384"/>
                  <a:gd name="T99" fmla="*/ 190 h 317"/>
                  <a:gd name="T100" fmla="*/ 274 w 384"/>
                  <a:gd name="T101" fmla="*/ 182 h 317"/>
                  <a:gd name="T102" fmla="*/ 229 w 384"/>
                  <a:gd name="T103" fmla="*/ 190 h 317"/>
                  <a:gd name="T104" fmla="*/ 177 w 384"/>
                  <a:gd name="T105" fmla="*/ 197 h 317"/>
                  <a:gd name="T106" fmla="*/ 132 w 384"/>
                  <a:gd name="T107" fmla="*/ 212 h 317"/>
                  <a:gd name="T108" fmla="*/ 154 w 384"/>
                  <a:gd name="T109" fmla="*/ 212 h 317"/>
                  <a:gd name="T110" fmla="*/ 222 w 384"/>
                  <a:gd name="T111" fmla="*/ 190 h 317"/>
                  <a:gd name="T112" fmla="*/ 237 w 384"/>
                  <a:gd name="T113" fmla="*/ 212 h 317"/>
                  <a:gd name="T114" fmla="*/ 124 w 384"/>
                  <a:gd name="T115" fmla="*/ 272 h 317"/>
                  <a:gd name="T116" fmla="*/ 102 w 384"/>
                  <a:gd name="T117" fmla="*/ 295 h 317"/>
                  <a:gd name="T118" fmla="*/ 87 w 384"/>
                  <a:gd name="T119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4" h="317">
                    <a:moveTo>
                      <a:pt x="49" y="227"/>
                    </a:moveTo>
                    <a:cubicBezTo>
                      <a:pt x="34" y="205"/>
                      <a:pt x="27" y="182"/>
                      <a:pt x="12" y="160"/>
                    </a:cubicBezTo>
                    <a:cubicBezTo>
                      <a:pt x="9" y="150"/>
                      <a:pt x="0" y="120"/>
                      <a:pt x="4" y="130"/>
                    </a:cubicBezTo>
                    <a:cubicBezTo>
                      <a:pt x="7" y="137"/>
                      <a:pt x="7" y="146"/>
                      <a:pt x="12" y="152"/>
                    </a:cubicBezTo>
                    <a:cubicBezTo>
                      <a:pt x="18" y="159"/>
                      <a:pt x="27" y="162"/>
                      <a:pt x="34" y="167"/>
                    </a:cubicBezTo>
                    <a:cubicBezTo>
                      <a:pt x="52" y="220"/>
                      <a:pt x="34" y="207"/>
                      <a:pt x="72" y="220"/>
                    </a:cubicBezTo>
                    <a:cubicBezTo>
                      <a:pt x="86" y="173"/>
                      <a:pt x="87" y="158"/>
                      <a:pt x="72" y="107"/>
                    </a:cubicBezTo>
                    <a:cubicBezTo>
                      <a:pt x="69" y="87"/>
                      <a:pt x="69" y="66"/>
                      <a:pt x="64" y="47"/>
                    </a:cubicBezTo>
                    <a:cubicBezTo>
                      <a:pt x="62" y="38"/>
                      <a:pt x="58" y="25"/>
                      <a:pt x="49" y="25"/>
                    </a:cubicBezTo>
                    <a:cubicBezTo>
                      <a:pt x="41" y="25"/>
                      <a:pt x="53" y="40"/>
                      <a:pt x="57" y="47"/>
                    </a:cubicBezTo>
                    <a:cubicBezTo>
                      <a:pt x="61" y="55"/>
                      <a:pt x="67" y="62"/>
                      <a:pt x="72" y="70"/>
                    </a:cubicBezTo>
                    <a:cubicBezTo>
                      <a:pt x="74" y="82"/>
                      <a:pt x="77" y="95"/>
                      <a:pt x="79" y="107"/>
                    </a:cubicBezTo>
                    <a:cubicBezTo>
                      <a:pt x="82" y="135"/>
                      <a:pt x="80" y="163"/>
                      <a:pt x="87" y="190"/>
                    </a:cubicBezTo>
                    <a:cubicBezTo>
                      <a:pt x="89" y="198"/>
                      <a:pt x="91" y="175"/>
                      <a:pt x="94" y="167"/>
                    </a:cubicBezTo>
                    <a:cubicBezTo>
                      <a:pt x="96" y="160"/>
                      <a:pt x="100" y="152"/>
                      <a:pt x="102" y="145"/>
                    </a:cubicBezTo>
                    <a:cubicBezTo>
                      <a:pt x="116" y="103"/>
                      <a:pt x="115" y="54"/>
                      <a:pt x="162" y="40"/>
                    </a:cubicBezTo>
                    <a:cubicBezTo>
                      <a:pt x="177" y="30"/>
                      <a:pt x="192" y="20"/>
                      <a:pt x="207" y="10"/>
                    </a:cubicBezTo>
                    <a:cubicBezTo>
                      <a:pt x="222" y="0"/>
                      <a:pt x="162" y="40"/>
                      <a:pt x="162" y="40"/>
                    </a:cubicBezTo>
                    <a:cubicBezTo>
                      <a:pt x="157" y="47"/>
                      <a:pt x="153" y="55"/>
                      <a:pt x="147" y="62"/>
                    </a:cubicBezTo>
                    <a:cubicBezTo>
                      <a:pt x="140" y="70"/>
                      <a:pt x="131" y="76"/>
                      <a:pt x="124" y="85"/>
                    </a:cubicBezTo>
                    <a:cubicBezTo>
                      <a:pt x="113" y="99"/>
                      <a:pt x="94" y="130"/>
                      <a:pt x="94" y="130"/>
                    </a:cubicBezTo>
                    <a:cubicBezTo>
                      <a:pt x="88" y="148"/>
                      <a:pt x="79" y="177"/>
                      <a:pt x="72" y="197"/>
                    </a:cubicBezTo>
                    <a:cubicBezTo>
                      <a:pt x="69" y="205"/>
                      <a:pt x="64" y="220"/>
                      <a:pt x="64" y="220"/>
                    </a:cubicBezTo>
                    <a:cubicBezTo>
                      <a:pt x="64" y="220"/>
                      <a:pt x="65" y="202"/>
                      <a:pt x="72" y="197"/>
                    </a:cubicBezTo>
                    <a:cubicBezTo>
                      <a:pt x="79" y="192"/>
                      <a:pt x="87" y="187"/>
                      <a:pt x="94" y="182"/>
                    </a:cubicBezTo>
                    <a:cubicBezTo>
                      <a:pt x="99" y="175"/>
                      <a:pt x="103" y="167"/>
                      <a:pt x="109" y="160"/>
                    </a:cubicBezTo>
                    <a:cubicBezTo>
                      <a:pt x="116" y="152"/>
                      <a:pt x="125" y="146"/>
                      <a:pt x="132" y="137"/>
                    </a:cubicBezTo>
                    <a:cubicBezTo>
                      <a:pt x="180" y="75"/>
                      <a:pt x="159" y="83"/>
                      <a:pt x="222" y="40"/>
                    </a:cubicBezTo>
                    <a:cubicBezTo>
                      <a:pt x="230" y="35"/>
                      <a:pt x="199" y="55"/>
                      <a:pt x="199" y="55"/>
                    </a:cubicBezTo>
                    <a:cubicBezTo>
                      <a:pt x="175" y="89"/>
                      <a:pt x="159" y="97"/>
                      <a:pt x="132" y="137"/>
                    </a:cubicBezTo>
                    <a:cubicBezTo>
                      <a:pt x="127" y="144"/>
                      <a:pt x="128" y="153"/>
                      <a:pt x="124" y="160"/>
                    </a:cubicBezTo>
                    <a:cubicBezTo>
                      <a:pt x="120" y="168"/>
                      <a:pt x="100" y="184"/>
                      <a:pt x="109" y="182"/>
                    </a:cubicBezTo>
                    <a:cubicBezTo>
                      <a:pt x="140" y="174"/>
                      <a:pt x="166" y="140"/>
                      <a:pt x="199" y="130"/>
                    </a:cubicBezTo>
                    <a:cubicBezTo>
                      <a:pt x="222" y="115"/>
                      <a:pt x="241" y="109"/>
                      <a:pt x="267" y="100"/>
                    </a:cubicBezTo>
                    <a:cubicBezTo>
                      <a:pt x="274" y="98"/>
                      <a:pt x="282" y="94"/>
                      <a:pt x="289" y="92"/>
                    </a:cubicBezTo>
                    <a:cubicBezTo>
                      <a:pt x="297" y="89"/>
                      <a:pt x="320" y="85"/>
                      <a:pt x="312" y="85"/>
                    </a:cubicBezTo>
                    <a:cubicBezTo>
                      <a:pt x="289" y="85"/>
                      <a:pt x="267" y="90"/>
                      <a:pt x="244" y="92"/>
                    </a:cubicBezTo>
                    <a:cubicBezTo>
                      <a:pt x="197" y="105"/>
                      <a:pt x="222" y="94"/>
                      <a:pt x="169" y="130"/>
                    </a:cubicBezTo>
                    <a:cubicBezTo>
                      <a:pt x="154" y="140"/>
                      <a:pt x="124" y="160"/>
                      <a:pt x="124" y="160"/>
                    </a:cubicBezTo>
                    <a:cubicBezTo>
                      <a:pt x="119" y="167"/>
                      <a:pt x="105" y="174"/>
                      <a:pt x="109" y="182"/>
                    </a:cubicBezTo>
                    <a:cubicBezTo>
                      <a:pt x="113" y="189"/>
                      <a:pt x="124" y="178"/>
                      <a:pt x="132" y="175"/>
                    </a:cubicBezTo>
                    <a:cubicBezTo>
                      <a:pt x="167" y="163"/>
                      <a:pt x="156" y="166"/>
                      <a:pt x="199" y="137"/>
                    </a:cubicBezTo>
                    <a:cubicBezTo>
                      <a:pt x="212" y="128"/>
                      <a:pt x="229" y="127"/>
                      <a:pt x="244" y="122"/>
                    </a:cubicBezTo>
                    <a:cubicBezTo>
                      <a:pt x="252" y="119"/>
                      <a:pt x="275" y="115"/>
                      <a:pt x="267" y="115"/>
                    </a:cubicBezTo>
                    <a:cubicBezTo>
                      <a:pt x="234" y="115"/>
                      <a:pt x="200" y="128"/>
                      <a:pt x="169" y="137"/>
                    </a:cubicBezTo>
                    <a:cubicBezTo>
                      <a:pt x="125" y="205"/>
                      <a:pt x="184" y="125"/>
                      <a:pt x="132" y="167"/>
                    </a:cubicBezTo>
                    <a:cubicBezTo>
                      <a:pt x="125" y="173"/>
                      <a:pt x="123" y="184"/>
                      <a:pt x="117" y="190"/>
                    </a:cubicBezTo>
                    <a:cubicBezTo>
                      <a:pt x="111" y="196"/>
                      <a:pt x="102" y="200"/>
                      <a:pt x="94" y="205"/>
                    </a:cubicBezTo>
                    <a:cubicBezTo>
                      <a:pt x="136" y="233"/>
                      <a:pt x="171" y="208"/>
                      <a:pt x="214" y="197"/>
                    </a:cubicBezTo>
                    <a:cubicBezTo>
                      <a:pt x="226" y="194"/>
                      <a:pt x="240" y="193"/>
                      <a:pt x="252" y="190"/>
                    </a:cubicBezTo>
                    <a:cubicBezTo>
                      <a:pt x="260" y="188"/>
                      <a:pt x="282" y="182"/>
                      <a:pt x="274" y="182"/>
                    </a:cubicBezTo>
                    <a:cubicBezTo>
                      <a:pt x="259" y="182"/>
                      <a:pt x="244" y="188"/>
                      <a:pt x="229" y="190"/>
                    </a:cubicBezTo>
                    <a:cubicBezTo>
                      <a:pt x="212" y="193"/>
                      <a:pt x="194" y="195"/>
                      <a:pt x="177" y="197"/>
                    </a:cubicBezTo>
                    <a:cubicBezTo>
                      <a:pt x="162" y="202"/>
                      <a:pt x="147" y="207"/>
                      <a:pt x="132" y="212"/>
                    </a:cubicBezTo>
                    <a:cubicBezTo>
                      <a:pt x="102" y="222"/>
                      <a:pt x="87" y="227"/>
                      <a:pt x="154" y="212"/>
                    </a:cubicBezTo>
                    <a:cubicBezTo>
                      <a:pt x="177" y="207"/>
                      <a:pt x="199" y="197"/>
                      <a:pt x="222" y="190"/>
                    </a:cubicBezTo>
                    <a:cubicBezTo>
                      <a:pt x="275" y="196"/>
                      <a:pt x="384" y="198"/>
                      <a:pt x="237" y="212"/>
                    </a:cubicBezTo>
                    <a:cubicBezTo>
                      <a:pt x="197" y="225"/>
                      <a:pt x="154" y="241"/>
                      <a:pt x="124" y="272"/>
                    </a:cubicBezTo>
                    <a:cubicBezTo>
                      <a:pt x="117" y="280"/>
                      <a:pt x="109" y="287"/>
                      <a:pt x="102" y="295"/>
                    </a:cubicBezTo>
                    <a:cubicBezTo>
                      <a:pt x="96" y="302"/>
                      <a:pt x="87" y="317"/>
                      <a:pt x="87" y="317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3" name="Group 132"/>
            <p:cNvGrpSpPr>
              <a:grpSpLocks noChangeAspect="1"/>
            </p:cNvGrpSpPr>
            <p:nvPr/>
          </p:nvGrpSpPr>
          <p:grpSpPr bwMode="auto">
            <a:xfrm rot="4842523">
              <a:off x="5937" y="8102"/>
              <a:ext cx="181" cy="374"/>
              <a:chOff x="3719" y="4318"/>
              <a:chExt cx="591" cy="1167"/>
            </a:xfrm>
          </p:grpSpPr>
          <p:grpSp>
            <p:nvGrpSpPr>
              <p:cNvPr id="143" name="Group 133"/>
              <p:cNvGrpSpPr>
                <a:grpSpLocks noChangeAspect="1"/>
              </p:cNvGrpSpPr>
              <p:nvPr/>
            </p:nvGrpSpPr>
            <p:grpSpPr bwMode="auto">
              <a:xfrm>
                <a:off x="3719" y="4526"/>
                <a:ext cx="367" cy="959"/>
                <a:chOff x="3719" y="4526"/>
                <a:chExt cx="367" cy="959"/>
              </a:xfrm>
            </p:grpSpPr>
            <p:sp>
              <p:nvSpPr>
                <p:cNvPr id="145" name="Freeform 134"/>
                <p:cNvSpPr>
                  <a:spLocks noChangeAspect="1"/>
                </p:cNvSpPr>
                <p:nvPr/>
              </p:nvSpPr>
              <p:spPr bwMode="auto">
                <a:xfrm>
                  <a:off x="3719" y="4526"/>
                  <a:ext cx="367" cy="959"/>
                </a:xfrm>
                <a:custGeom>
                  <a:avLst/>
                  <a:gdLst>
                    <a:gd name="T0" fmla="*/ 16 w 367"/>
                    <a:gd name="T1" fmla="*/ 807 h 959"/>
                    <a:gd name="T2" fmla="*/ 9 w 367"/>
                    <a:gd name="T3" fmla="*/ 514 h 959"/>
                    <a:gd name="T4" fmla="*/ 69 w 367"/>
                    <a:gd name="T5" fmla="*/ 229 h 959"/>
                    <a:gd name="T6" fmla="*/ 249 w 367"/>
                    <a:gd name="T7" fmla="*/ 79 h 959"/>
                    <a:gd name="T8" fmla="*/ 234 w 367"/>
                    <a:gd name="T9" fmla="*/ 4 h 959"/>
                    <a:gd name="T10" fmla="*/ 256 w 367"/>
                    <a:gd name="T11" fmla="*/ 57 h 959"/>
                    <a:gd name="T12" fmla="*/ 301 w 367"/>
                    <a:gd name="T13" fmla="*/ 72 h 959"/>
                    <a:gd name="T14" fmla="*/ 361 w 367"/>
                    <a:gd name="T15" fmla="*/ 19 h 959"/>
                    <a:gd name="T16" fmla="*/ 339 w 367"/>
                    <a:gd name="T17" fmla="*/ 64 h 959"/>
                    <a:gd name="T18" fmla="*/ 309 w 367"/>
                    <a:gd name="T19" fmla="*/ 109 h 959"/>
                    <a:gd name="T20" fmla="*/ 301 w 367"/>
                    <a:gd name="T21" fmla="*/ 244 h 959"/>
                    <a:gd name="T22" fmla="*/ 294 w 367"/>
                    <a:gd name="T23" fmla="*/ 364 h 959"/>
                    <a:gd name="T24" fmla="*/ 286 w 367"/>
                    <a:gd name="T25" fmla="*/ 507 h 959"/>
                    <a:gd name="T26" fmla="*/ 204 w 367"/>
                    <a:gd name="T27" fmla="*/ 687 h 959"/>
                    <a:gd name="T28" fmla="*/ 159 w 367"/>
                    <a:gd name="T29" fmla="*/ 852 h 959"/>
                    <a:gd name="T30" fmla="*/ 46 w 367"/>
                    <a:gd name="T31" fmla="*/ 942 h 959"/>
                    <a:gd name="T32" fmla="*/ 31 w 367"/>
                    <a:gd name="T33" fmla="*/ 747 h 9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7" h="959">
                      <a:moveTo>
                        <a:pt x="16" y="807"/>
                      </a:moveTo>
                      <a:cubicBezTo>
                        <a:pt x="8" y="708"/>
                        <a:pt x="0" y="610"/>
                        <a:pt x="9" y="514"/>
                      </a:cubicBezTo>
                      <a:cubicBezTo>
                        <a:pt x="18" y="418"/>
                        <a:pt x="29" y="301"/>
                        <a:pt x="69" y="229"/>
                      </a:cubicBezTo>
                      <a:cubicBezTo>
                        <a:pt x="109" y="157"/>
                        <a:pt x="221" y="117"/>
                        <a:pt x="249" y="79"/>
                      </a:cubicBezTo>
                      <a:cubicBezTo>
                        <a:pt x="277" y="41"/>
                        <a:pt x="233" y="8"/>
                        <a:pt x="234" y="4"/>
                      </a:cubicBezTo>
                      <a:cubicBezTo>
                        <a:pt x="235" y="0"/>
                        <a:pt x="245" y="46"/>
                        <a:pt x="256" y="57"/>
                      </a:cubicBezTo>
                      <a:cubicBezTo>
                        <a:pt x="267" y="68"/>
                        <a:pt x="284" y="78"/>
                        <a:pt x="301" y="72"/>
                      </a:cubicBezTo>
                      <a:cubicBezTo>
                        <a:pt x="318" y="66"/>
                        <a:pt x="355" y="20"/>
                        <a:pt x="361" y="19"/>
                      </a:cubicBezTo>
                      <a:cubicBezTo>
                        <a:pt x="367" y="18"/>
                        <a:pt x="348" y="49"/>
                        <a:pt x="339" y="64"/>
                      </a:cubicBezTo>
                      <a:cubicBezTo>
                        <a:pt x="330" y="79"/>
                        <a:pt x="315" y="79"/>
                        <a:pt x="309" y="109"/>
                      </a:cubicBezTo>
                      <a:cubicBezTo>
                        <a:pt x="303" y="139"/>
                        <a:pt x="303" y="202"/>
                        <a:pt x="301" y="244"/>
                      </a:cubicBezTo>
                      <a:cubicBezTo>
                        <a:pt x="299" y="286"/>
                        <a:pt x="296" y="320"/>
                        <a:pt x="294" y="364"/>
                      </a:cubicBezTo>
                      <a:cubicBezTo>
                        <a:pt x="292" y="408"/>
                        <a:pt x="301" y="453"/>
                        <a:pt x="286" y="507"/>
                      </a:cubicBezTo>
                      <a:cubicBezTo>
                        <a:pt x="271" y="561"/>
                        <a:pt x="225" y="630"/>
                        <a:pt x="204" y="687"/>
                      </a:cubicBezTo>
                      <a:cubicBezTo>
                        <a:pt x="183" y="744"/>
                        <a:pt x="185" y="810"/>
                        <a:pt x="159" y="852"/>
                      </a:cubicBezTo>
                      <a:cubicBezTo>
                        <a:pt x="133" y="894"/>
                        <a:pt x="67" y="959"/>
                        <a:pt x="46" y="942"/>
                      </a:cubicBezTo>
                      <a:cubicBezTo>
                        <a:pt x="25" y="925"/>
                        <a:pt x="28" y="836"/>
                        <a:pt x="31" y="747"/>
                      </a:cubicBezTo>
                    </a:path>
                  </a:pathLst>
                </a:custGeom>
                <a:solidFill>
                  <a:srgbClr val="FFCC99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6" name="Freeform 135"/>
                <p:cNvSpPr>
                  <a:spLocks noChangeAspect="1"/>
                </p:cNvSpPr>
                <p:nvPr/>
              </p:nvSpPr>
              <p:spPr bwMode="auto">
                <a:xfrm>
                  <a:off x="3791" y="4586"/>
                  <a:ext cx="222" cy="432"/>
                </a:xfrm>
                <a:custGeom>
                  <a:avLst/>
                  <a:gdLst>
                    <a:gd name="T0" fmla="*/ 222 w 222"/>
                    <a:gd name="T1" fmla="*/ 4 h 432"/>
                    <a:gd name="T2" fmla="*/ 192 w 222"/>
                    <a:gd name="T3" fmla="*/ 57 h 432"/>
                    <a:gd name="T4" fmla="*/ 154 w 222"/>
                    <a:gd name="T5" fmla="*/ 94 h 432"/>
                    <a:gd name="T6" fmla="*/ 109 w 222"/>
                    <a:gd name="T7" fmla="*/ 154 h 432"/>
                    <a:gd name="T8" fmla="*/ 124 w 222"/>
                    <a:gd name="T9" fmla="*/ 237 h 432"/>
                    <a:gd name="T10" fmla="*/ 12 w 222"/>
                    <a:gd name="T11" fmla="*/ 372 h 432"/>
                    <a:gd name="T12" fmla="*/ 4 w 222"/>
                    <a:gd name="T13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2" h="432">
                      <a:moveTo>
                        <a:pt x="222" y="4"/>
                      </a:moveTo>
                      <a:cubicBezTo>
                        <a:pt x="179" y="19"/>
                        <a:pt x="211" y="0"/>
                        <a:pt x="192" y="57"/>
                      </a:cubicBezTo>
                      <a:cubicBezTo>
                        <a:pt x="185" y="78"/>
                        <a:pt x="171" y="83"/>
                        <a:pt x="154" y="94"/>
                      </a:cubicBezTo>
                      <a:cubicBezTo>
                        <a:pt x="138" y="119"/>
                        <a:pt x="119" y="126"/>
                        <a:pt x="109" y="154"/>
                      </a:cubicBezTo>
                      <a:cubicBezTo>
                        <a:pt x="113" y="182"/>
                        <a:pt x="124" y="209"/>
                        <a:pt x="124" y="237"/>
                      </a:cubicBezTo>
                      <a:cubicBezTo>
                        <a:pt x="124" y="298"/>
                        <a:pt x="57" y="342"/>
                        <a:pt x="12" y="372"/>
                      </a:cubicBezTo>
                      <a:cubicBezTo>
                        <a:pt x="0" y="406"/>
                        <a:pt x="4" y="386"/>
                        <a:pt x="4" y="43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4" name="Freeform 136"/>
              <p:cNvSpPr>
                <a:spLocks noChangeAspect="1"/>
              </p:cNvSpPr>
              <p:nvPr/>
            </p:nvSpPr>
            <p:spPr bwMode="auto">
              <a:xfrm>
                <a:off x="3926" y="4318"/>
                <a:ext cx="384" cy="317"/>
              </a:xfrm>
              <a:custGeom>
                <a:avLst/>
                <a:gdLst>
                  <a:gd name="T0" fmla="*/ 49 w 384"/>
                  <a:gd name="T1" fmla="*/ 227 h 317"/>
                  <a:gd name="T2" fmla="*/ 12 w 384"/>
                  <a:gd name="T3" fmla="*/ 160 h 317"/>
                  <a:gd name="T4" fmla="*/ 4 w 384"/>
                  <a:gd name="T5" fmla="*/ 130 h 317"/>
                  <a:gd name="T6" fmla="*/ 12 w 384"/>
                  <a:gd name="T7" fmla="*/ 152 h 317"/>
                  <a:gd name="T8" fmla="*/ 34 w 384"/>
                  <a:gd name="T9" fmla="*/ 167 h 317"/>
                  <a:gd name="T10" fmla="*/ 72 w 384"/>
                  <a:gd name="T11" fmla="*/ 220 h 317"/>
                  <a:gd name="T12" fmla="*/ 72 w 384"/>
                  <a:gd name="T13" fmla="*/ 107 h 317"/>
                  <a:gd name="T14" fmla="*/ 64 w 384"/>
                  <a:gd name="T15" fmla="*/ 47 h 317"/>
                  <a:gd name="T16" fmla="*/ 49 w 384"/>
                  <a:gd name="T17" fmla="*/ 25 h 317"/>
                  <a:gd name="T18" fmla="*/ 57 w 384"/>
                  <a:gd name="T19" fmla="*/ 47 h 317"/>
                  <a:gd name="T20" fmla="*/ 72 w 384"/>
                  <a:gd name="T21" fmla="*/ 70 h 317"/>
                  <a:gd name="T22" fmla="*/ 79 w 384"/>
                  <a:gd name="T23" fmla="*/ 107 h 317"/>
                  <a:gd name="T24" fmla="*/ 87 w 384"/>
                  <a:gd name="T25" fmla="*/ 190 h 317"/>
                  <a:gd name="T26" fmla="*/ 94 w 384"/>
                  <a:gd name="T27" fmla="*/ 167 h 317"/>
                  <a:gd name="T28" fmla="*/ 102 w 384"/>
                  <a:gd name="T29" fmla="*/ 145 h 317"/>
                  <a:gd name="T30" fmla="*/ 162 w 384"/>
                  <a:gd name="T31" fmla="*/ 40 h 317"/>
                  <a:gd name="T32" fmla="*/ 207 w 384"/>
                  <a:gd name="T33" fmla="*/ 10 h 317"/>
                  <a:gd name="T34" fmla="*/ 162 w 384"/>
                  <a:gd name="T35" fmla="*/ 40 h 317"/>
                  <a:gd name="T36" fmla="*/ 147 w 384"/>
                  <a:gd name="T37" fmla="*/ 62 h 317"/>
                  <a:gd name="T38" fmla="*/ 124 w 384"/>
                  <a:gd name="T39" fmla="*/ 85 h 317"/>
                  <a:gd name="T40" fmla="*/ 94 w 384"/>
                  <a:gd name="T41" fmla="*/ 130 h 317"/>
                  <a:gd name="T42" fmla="*/ 72 w 384"/>
                  <a:gd name="T43" fmla="*/ 197 h 317"/>
                  <a:gd name="T44" fmla="*/ 64 w 384"/>
                  <a:gd name="T45" fmla="*/ 220 h 317"/>
                  <a:gd name="T46" fmla="*/ 72 w 384"/>
                  <a:gd name="T47" fmla="*/ 197 h 317"/>
                  <a:gd name="T48" fmla="*/ 94 w 384"/>
                  <a:gd name="T49" fmla="*/ 182 h 317"/>
                  <a:gd name="T50" fmla="*/ 109 w 384"/>
                  <a:gd name="T51" fmla="*/ 160 h 317"/>
                  <a:gd name="T52" fmla="*/ 132 w 384"/>
                  <a:gd name="T53" fmla="*/ 137 h 317"/>
                  <a:gd name="T54" fmla="*/ 222 w 384"/>
                  <a:gd name="T55" fmla="*/ 40 h 317"/>
                  <a:gd name="T56" fmla="*/ 199 w 384"/>
                  <a:gd name="T57" fmla="*/ 55 h 317"/>
                  <a:gd name="T58" fmla="*/ 132 w 384"/>
                  <a:gd name="T59" fmla="*/ 137 h 317"/>
                  <a:gd name="T60" fmla="*/ 124 w 384"/>
                  <a:gd name="T61" fmla="*/ 160 h 317"/>
                  <a:gd name="T62" fmla="*/ 109 w 384"/>
                  <a:gd name="T63" fmla="*/ 182 h 317"/>
                  <a:gd name="T64" fmla="*/ 199 w 384"/>
                  <a:gd name="T65" fmla="*/ 130 h 317"/>
                  <a:gd name="T66" fmla="*/ 267 w 384"/>
                  <a:gd name="T67" fmla="*/ 100 h 317"/>
                  <a:gd name="T68" fmla="*/ 289 w 384"/>
                  <a:gd name="T69" fmla="*/ 92 h 317"/>
                  <a:gd name="T70" fmla="*/ 312 w 384"/>
                  <a:gd name="T71" fmla="*/ 85 h 317"/>
                  <a:gd name="T72" fmla="*/ 244 w 384"/>
                  <a:gd name="T73" fmla="*/ 92 h 317"/>
                  <a:gd name="T74" fmla="*/ 169 w 384"/>
                  <a:gd name="T75" fmla="*/ 130 h 317"/>
                  <a:gd name="T76" fmla="*/ 124 w 384"/>
                  <a:gd name="T77" fmla="*/ 160 h 317"/>
                  <a:gd name="T78" fmla="*/ 109 w 384"/>
                  <a:gd name="T79" fmla="*/ 182 h 317"/>
                  <a:gd name="T80" fmla="*/ 132 w 384"/>
                  <a:gd name="T81" fmla="*/ 175 h 317"/>
                  <a:gd name="T82" fmla="*/ 199 w 384"/>
                  <a:gd name="T83" fmla="*/ 137 h 317"/>
                  <a:gd name="T84" fmla="*/ 244 w 384"/>
                  <a:gd name="T85" fmla="*/ 122 h 317"/>
                  <a:gd name="T86" fmla="*/ 267 w 384"/>
                  <a:gd name="T87" fmla="*/ 115 h 317"/>
                  <a:gd name="T88" fmla="*/ 169 w 384"/>
                  <a:gd name="T89" fmla="*/ 137 h 317"/>
                  <a:gd name="T90" fmla="*/ 132 w 384"/>
                  <a:gd name="T91" fmla="*/ 167 h 317"/>
                  <a:gd name="T92" fmla="*/ 117 w 384"/>
                  <a:gd name="T93" fmla="*/ 190 h 317"/>
                  <a:gd name="T94" fmla="*/ 94 w 384"/>
                  <a:gd name="T95" fmla="*/ 205 h 317"/>
                  <a:gd name="T96" fmla="*/ 214 w 384"/>
                  <a:gd name="T97" fmla="*/ 197 h 317"/>
                  <a:gd name="T98" fmla="*/ 252 w 384"/>
                  <a:gd name="T99" fmla="*/ 190 h 317"/>
                  <a:gd name="T100" fmla="*/ 274 w 384"/>
                  <a:gd name="T101" fmla="*/ 182 h 317"/>
                  <a:gd name="T102" fmla="*/ 229 w 384"/>
                  <a:gd name="T103" fmla="*/ 190 h 317"/>
                  <a:gd name="T104" fmla="*/ 177 w 384"/>
                  <a:gd name="T105" fmla="*/ 197 h 317"/>
                  <a:gd name="T106" fmla="*/ 132 w 384"/>
                  <a:gd name="T107" fmla="*/ 212 h 317"/>
                  <a:gd name="T108" fmla="*/ 154 w 384"/>
                  <a:gd name="T109" fmla="*/ 212 h 317"/>
                  <a:gd name="T110" fmla="*/ 222 w 384"/>
                  <a:gd name="T111" fmla="*/ 190 h 317"/>
                  <a:gd name="T112" fmla="*/ 237 w 384"/>
                  <a:gd name="T113" fmla="*/ 212 h 317"/>
                  <a:gd name="T114" fmla="*/ 124 w 384"/>
                  <a:gd name="T115" fmla="*/ 272 h 317"/>
                  <a:gd name="T116" fmla="*/ 102 w 384"/>
                  <a:gd name="T117" fmla="*/ 295 h 317"/>
                  <a:gd name="T118" fmla="*/ 87 w 384"/>
                  <a:gd name="T119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4" h="317">
                    <a:moveTo>
                      <a:pt x="49" y="227"/>
                    </a:moveTo>
                    <a:cubicBezTo>
                      <a:pt x="34" y="205"/>
                      <a:pt x="27" y="182"/>
                      <a:pt x="12" y="160"/>
                    </a:cubicBezTo>
                    <a:cubicBezTo>
                      <a:pt x="9" y="150"/>
                      <a:pt x="0" y="120"/>
                      <a:pt x="4" y="130"/>
                    </a:cubicBezTo>
                    <a:cubicBezTo>
                      <a:pt x="7" y="137"/>
                      <a:pt x="7" y="146"/>
                      <a:pt x="12" y="152"/>
                    </a:cubicBezTo>
                    <a:cubicBezTo>
                      <a:pt x="18" y="159"/>
                      <a:pt x="27" y="162"/>
                      <a:pt x="34" y="167"/>
                    </a:cubicBezTo>
                    <a:cubicBezTo>
                      <a:pt x="52" y="220"/>
                      <a:pt x="34" y="207"/>
                      <a:pt x="72" y="220"/>
                    </a:cubicBezTo>
                    <a:cubicBezTo>
                      <a:pt x="86" y="173"/>
                      <a:pt x="87" y="158"/>
                      <a:pt x="72" y="107"/>
                    </a:cubicBezTo>
                    <a:cubicBezTo>
                      <a:pt x="69" y="87"/>
                      <a:pt x="69" y="66"/>
                      <a:pt x="64" y="47"/>
                    </a:cubicBezTo>
                    <a:cubicBezTo>
                      <a:pt x="62" y="38"/>
                      <a:pt x="58" y="25"/>
                      <a:pt x="49" y="25"/>
                    </a:cubicBezTo>
                    <a:cubicBezTo>
                      <a:pt x="41" y="25"/>
                      <a:pt x="53" y="40"/>
                      <a:pt x="57" y="47"/>
                    </a:cubicBezTo>
                    <a:cubicBezTo>
                      <a:pt x="61" y="55"/>
                      <a:pt x="67" y="62"/>
                      <a:pt x="72" y="70"/>
                    </a:cubicBezTo>
                    <a:cubicBezTo>
                      <a:pt x="74" y="82"/>
                      <a:pt x="77" y="95"/>
                      <a:pt x="79" y="107"/>
                    </a:cubicBezTo>
                    <a:cubicBezTo>
                      <a:pt x="82" y="135"/>
                      <a:pt x="80" y="163"/>
                      <a:pt x="87" y="190"/>
                    </a:cubicBezTo>
                    <a:cubicBezTo>
                      <a:pt x="89" y="198"/>
                      <a:pt x="91" y="175"/>
                      <a:pt x="94" y="167"/>
                    </a:cubicBezTo>
                    <a:cubicBezTo>
                      <a:pt x="96" y="160"/>
                      <a:pt x="100" y="152"/>
                      <a:pt x="102" y="145"/>
                    </a:cubicBezTo>
                    <a:cubicBezTo>
                      <a:pt x="116" y="103"/>
                      <a:pt x="115" y="54"/>
                      <a:pt x="162" y="40"/>
                    </a:cubicBezTo>
                    <a:cubicBezTo>
                      <a:pt x="177" y="30"/>
                      <a:pt x="192" y="20"/>
                      <a:pt x="207" y="10"/>
                    </a:cubicBezTo>
                    <a:cubicBezTo>
                      <a:pt x="222" y="0"/>
                      <a:pt x="162" y="40"/>
                      <a:pt x="162" y="40"/>
                    </a:cubicBezTo>
                    <a:cubicBezTo>
                      <a:pt x="157" y="47"/>
                      <a:pt x="153" y="55"/>
                      <a:pt x="147" y="62"/>
                    </a:cubicBezTo>
                    <a:cubicBezTo>
                      <a:pt x="140" y="70"/>
                      <a:pt x="131" y="76"/>
                      <a:pt x="124" y="85"/>
                    </a:cubicBezTo>
                    <a:cubicBezTo>
                      <a:pt x="113" y="99"/>
                      <a:pt x="94" y="130"/>
                      <a:pt x="94" y="130"/>
                    </a:cubicBezTo>
                    <a:cubicBezTo>
                      <a:pt x="88" y="148"/>
                      <a:pt x="79" y="177"/>
                      <a:pt x="72" y="197"/>
                    </a:cubicBezTo>
                    <a:cubicBezTo>
                      <a:pt x="69" y="205"/>
                      <a:pt x="64" y="220"/>
                      <a:pt x="64" y="220"/>
                    </a:cubicBezTo>
                    <a:cubicBezTo>
                      <a:pt x="64" y="220"/>
                      <a:pt x="65" y="202"/>
                      <a:pt x="72" y="197"/>
                    </a:cubicBezTo>
                    <a:cubicBezTo>
                      <a:pt x="79" y="192"/>
                      <a:pt x="87" y="187"/>
                      <a:pt x="94" y="182"/>
                    </a:cubicBezTo>
                    <a:cubicBezTo>
                      <a:pt x="99" y="175"/>
                      <a:pt x="103" y="167"/>
                      <a:pt x="109" y="160"/>
                    </a:cubicBezTo>
                    <a:cubicBezTo>
                      <a:pt x="116" y="152"/>
                      <a:pt x="125" y="146"/>
                      <a:pt x="132" y="137"/>
                    </a:cubicBezTo>
                    <a:cubicBezTo>
                      <a:pt x="180" y="75"/>
                      <a:pt x="159" y="83"/>
                      <a:pt x="222" y="40"/>
                    </a:cubicBezTo>
                    <a:cubicBezTo>
                      <a:pt x="230" y="35"/>
                      <a:pt x="199" y="55"/>
                      <a:pt x="199" y="55"/>
                    </a:cubicBezTo>
                    <a:cubicBezTo>
                      <a:pt x="175" y="89"/>
                      <a:pt x="159" y="97"/>
                      <a:pt x="132" y="137"/>
                    </a:cubicBezTo>
                    <a:cubicBezTo>
                      <a:pt x="127" y="144"/>
                      <a:pt x="128" y="153"/>
                      <a:pt x="124" y="160"/>
                    </a:cubicBezTo>
                    <a:cubicBezTo>
                      <a:pt x="120" y="168"/>
                      <a:pt x="100" y="184"/>
                      <a:pt x="109" y="182"/>
                    </a:cubicBezTo>
                    <a:cubicBezTo>
                      <a:pt x="140" y="174"/>
                      <a:pt x="166" y="140"/>
                      <a:pt x="199" y="130"/>
                    </a:cubicBezTo>
                    <a:cubicBezTo>
                      <a:pt x="222" y="115"/>
                      <a:pt x="241" y="109"/>
                      <a:pt x="267" y="100"/>
                    </a:cubicBezTo>
                    <a:cubicBezTo>
                      <a:pt x="274" y="98"/>
                      <a:pt x="282" y="94"/>
                      <a:pt x="289" y="92"/>
                    </a:cubicBezTo>
                    <a:cubicBezTo>
                      <a:pt x="297" y="89"/>
                      <a:pt x="320" y="85"/>
                      <a:pt x="312" y="85"/>
                    </a:cubicBezTo>
                    <a:cubicBezTo>
                      <a:pt x="289" y="85"/>
                      <a:pt x="267" y="90"/>
                      <a:pt x="244" y="92"/>
                    </a:cubicBezTo>
                    <a:cubicBezTo>
                      <a:pt x="197" y="105"/>
                      <a:pt x="222" y="94"/>
                      <a:pt x="169" y="130"/>
                    </a:cubicBezTo>
                    <a:cubicBezTo>
                      <a:pt x="154" y="140"/>
                      <a:pt x="124" y="160"/>
                      <a:pt x="124" y="160"/>
                    </a:cubicBezTo>
                    <a:cubicBezTo>
                      <a:pt x="119" y="167"/>
                      <a:pt x="105" y="174"/>
                      <a:pt x="109" y="182"/>
                    </a:cubicBezTo>
                    <a:cubicBezTo>
                      <a:pt x="113" y="189"/>
                      <a:pt x="124" y="178"/>
                      <a:pt x="132" y="175"/>
                    </a:cubicBezTo>
                    <a:cubicBezTo>
                      <a:pt x="167" y="163"/>
                      <a:pt x="156" y="166"/>
                      <a:pt x="199" y="137"/>
                    </a:cubicBezTo>
                    <a:cubicBezTo>
                      <a:pt x="212" y="128"/>
                      <a:pt x="229" y="127"/>
                      <a:pt x="244" y="122"/>
                    </a:cubicBezTo>
                    <a:cubicBezTo>
                      <a:pt x="252" y="119"/>
                      <a:pt x="275" y="115"/>
                      <a:pt x="267" y="115"/>
                    </a:cubicBezTo>
                    <a:cubicBezTo>
                      <a:pt x="234" y="115"/>
                      <a:pt x="200" y="128"/>
                      <a:pt x="169" y="137"/>
                    </a:cubicBezTo>
                    <a:cubicBezTo>
                      <a:pt x="125" y="205"/>
                      <a:pt x="184" y="125"/>
                      <a:pt x="132" y="167"/>
                    </a:cubicBezTo>
                    <a:cubicBezTo>
                      <a:pt x="125" y="173"/>
                      <a:pt x="123" y="184"/>
                      <a:pt x="117" y="190"/>
                    </a:cubicBezTo>
                    <a:cubicBezTo>
                      <a:pt x="111" y="196"/>
                      <a:pt x="102" y="200"/>
                      <a:pt x="94" y="205"/>
                    </a:cubicBezTo>
                    <a:cubicBezTo>
                      <a:pt x="136" y="233"/>
                      <a:pt x="171" y="208"/>
                      <a:pt x="214" y="197"/>
                    </a:cubicBezTo>
                    <a:cubicBezTo>
                      <a:pt x="226" y="194"/>
                      <a:pt x="240" y="193"/>
                      <a:pt x="252" y="190"/>
                    </a:cubicBezTo>
                    <a:cubicBezTo>
                      <a:pt x="260" y="188"/>
                      <a:pt x="282" y="182"/>
                      <a:pt x="274" y="182"/>
                    </a:cubicBezTo>
                    <a:cubicBezTo>
                      <a:pt x="259" y="182"/>
                      <a:pt x="244" y="188"/>
                      <a:pt x="229" y="190"/>
                    </a:cubicBezTo>
                    <a:cubicBezTo>
                      <a:pt x="212" y="193"/>
                      <a:pt x="194" y="195"/>
                      <a:pt x="177" y="197"/>
                    </a:cubicBezTo>
                    <a:cubicBezTo>
                      <a:pt x="162" y="202"/>
                      <a:pt x="147" y="207"/>
                      <a:pt x="132" y="212"/>
                    </a:cubicBezTo>
                    <a:cubicBezTo>
                      <a:pt x="102" y="222"/>
                      <a:pt x="87" y="227"/>
                      <a:pt x="154" y="212"/>
                    </a:cubicBezTo>
                    <a:cubicBezTo>
                      <a:pt x="177" y="207"/>
                      <a:pt x="199" y="197"/>
                      <a:pt x="222" y="190"/>
                    </a:cubicBezTo>
                    <a:cubicBezTo>
                      <a:pt x="275" y="196"/>
                      <a:pt x="384" y="198"/>
                      <a:pt x="237" y="212"/>
                    </a:cubicBezTo>
                    <a:cubicBezTo>
                      <a:pt x="197" y="225"/>
                      <a:pt x="154" y="241"/>
                      <a:pt x="124" y="272"/>
                    </a:cubicBezTo>
                    <a:cubicBezTo>
                      <a:pt x="117" y="280"/>
                      <a:pt x="109" y="287"/>
                      <a:pt x="102" y="295"/>
                    </a:cubicBezTo>
                    <a:cubicBezTo>
                      <a:pt x="96" y="302"/>
                      <a:pt x="87" y="317"/>
                      <a:pt x="87" y="317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4" name="Group 137"/>
            <p:cNvGrpSpPr>
              <a:grpSpLocks/>
            </p:cNvGrpSpPr>
            <p:nvPr/>
          </p:nvGrpSpPr>
          <p:grpSpPr bwMode="auto">
            <a:xfrm>
              <a:off x="6603" y="8058"/>
              <a:ext cx="359" cy="361"/>
              <a:chOff x="6176" y="8049"/>
              <a:chExt cx="359" cy="361"/>
            </a:xfrm>
          </p:grpSpPr>
          <p:grpSp>
            <p:nvGrpSpPr>
              <p:cNvPr id="139" name="Group 138"/>
              <p:cNvGrpSpPr>
                <a:grpSpLocks noChangeAspect="1"/>
              </p:cNvGrpSpPr>
              <p:nvPr/>
            </p:nvGrpSpPr>
            <p:grpSpPr bwMode="auto">
              <a:xfrm rot="1449331">
                <a:off x="6176" y="8049"/>
                <a:ext cx="208" cy="361"/>
                <a:chOff x="3675" y="2948"/>
                <a:chExt cx="681" cy="1124"/>
              </a:xfrm>
            </p:grpSpPr>
            <p:sp>
              <p:nvSpPr>
                <p:cNvPr id="141" name="Freeform 139"/>
                <p:cNvSpPr>
                  <a:spLocks noChangeAspect="1"/>
                </p:cNvSpPr>
                <p:nvPr/>
              </p:nvSpPr>
              <p:spPr bwMode="auto">
                <a:xfrm>
                  <a:off x="3675" y="2948"/>
                  <a:ext cx="681" cy="1124"/>
                </a:xfrm>
                <a:custGeom>
                  <a:avLst/>
                  <a:gdLst>
                    <a:gd name="T0" fmla="*/ 158 w 681"/>
                    <a:gd name="T1" fmla="*/ 1102 h 1124"/>
                    <a:gd name="T2" fmla="*/ 210 w 681"/>
                    <a:gd name="T3" fmla="*/ 982 h 1124"/>
                    <a:gd name="T4" fmla="*/ 270 w 681"/>
                    <a:gd name="T5" fmla="*/ 892 h 1124"/>
                    <a:gd name="T6" fmla="*/ 390 w 681"/>
                    <a:gd name="T7" fmla="*/ 840 h 1124"/>
                    <a:gd name="T8" fmla="*/ 443 w 681"/>
                    <a:gd name="T9" fmla="*/ 645 h 1124"/>
                    <a:gd name="T10" fmla="*/ 578 w 681"/>
                    <a:gd name="T11" fmla="*/ 442 h 1124"/>
                    <a:gd name="T12" fmla="*/ 638 w 681"/>
                    <a:gd name="T13" fmla="*/ 262 h 1124"/>
                    <a:gd name="T14" fmla="*/ 675 w 681"/>
                    <a:gd name="T15" fmla="*/ 217 h 1124"/>
                    <a:gd name="T16" fmla="*/ 675 w 681"/>
                    <a:gd name="T17" fmla="*/ 90 h 1124"/>
                    <a:gd name="T18" fmla="*/ 653 w 681"/>
                    <a:gd name="T19" fmla="*/ 37 h 1124"/>
                    <a:gd name="T20" fmla="*/ 600 w 681"/>
                    <a:gd name="T21" fmla="*/ 0 h 1124"/>
                    <a:gd name="T22" fmla="*/ 540 w 681"/>
                    <a:gd name="T23" fmla="*/ 37 h 1124"/>
                    <a:gd name="T24" fmla="*/ 495 w 681"/>
                    <a:gd name="T25" fmla="*/ 142 h 1124"/>
                    <a:gd name="T26" fmla="*/ 465 w 681"/>
                    <a:gd name="T27" fmla="*/ 240 h 1124"/>
                    <a:gd name="T28" fmla="*/ 375 w 681"/>
                    <a:gd name="T29" fmla="*/ 352 h 1124"/>
                    <a:gd name="T30" fmla="*/ 270 w 681"/>
                    <a:gd name="T31" fmla="*/ 465 h 1124"/>
                    <a:gd name="T32" fmla="*/ 233 w 681"/>
                    <a:gd name="T33" fmla="*/ 570 h 1124"/>
                    <a:gd name="T34" fmla="*/ 240 w 681"/>
                    <a:gd name="T35" fmla="*/ 675 h 1124"/>
                    <a:gd name="T36" fmla="*/ 173 w 681"/>
                    <a:gd name="T37" fmla="*/ 757 h 1124"/>
                    <a:gd name="T38" fmla="*/ 53 w 681"/>
                    <a:gd name="T39" fmla="*/ 810 h 1124"/>
                    <a:gd name="T40" fmla="*/ 83 w 681"/>
                    <a:gd name="T41" fmla="*/ 900 h 1124"/>
                    <a:gd name="T42" fmla="*/ 0 w 681"/>
                    <a:gd name="T43" fmla="*/ 967 h 1124"/>
                    <a:gd name="T44" fmla="*/ 83 w 681"/>
                    <a:gd name="T45" fmla="*/ 1102 h 1124"/>
                    <a:gd name="T46" fmla="*/ 83 w 681"/>
                    <a:gd name="T47" fmla="*/ 1102 h 1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1" h="1124">
                      <a:moveTo>
                        <a:pt x="158" y="1102"/>
                      </a:moveTo>
                      <a:cubicBezTo>
                        <a:pt x="167" y="1082"/>
                        <a:pt x="191" y="1017"/>
                        <a:pt x="210" y="982"/>
                      </a:cubicBezTo>
                      <a:cubicBezTo>
                        <a:pt x="229" y="947"/>
                        <a:pt x="240" y="916"/>
                        <a:pt x="270" y="892"/>
                      </a:cubicBezTo>
                      <a:cubicBezTo>
                        <a:pt x="300" y="868"/>
                        <a:pt x="361" y="881"/>
                        <a:pt x="390" y="840"/>
                      </a:cubicBezTo>
                      <a:cubicBezTo>
                        <a:pt x="419" y="799"/>
                        <a:pt x="412" y="711"/>
                        <a:pt x="443" y="645"/>
                      </a:cubicBezTo>
                      <a:cubicBezTo>
                        <a:pt x="474" y="579"/>
                        <a:pt x="546" y="506"/>
                        <a:pt x="578" y="442"/>
                      </a:cubicBezTo>
                      <a:cubicBezTo>
                        <a:pt x="610" y="378"/>
                        <a:pt x="622" y="299"/>
                        <a:pt x="638" y="262"/>
                      </a:cubicBezTo>
                      <a:cubicBezTo>
                        <a:pt x="654" y="225"/>
                        <a:pt x="669" y="246"/>
                        <a:pt x="675" y="217"/>
                      </a:cubicBezTo>
                      <a:cubicBezTo>
                        <a:pt x="681" y="188"/>
                        <a:pt x="679" y="120"/>
                        <a:pt x="675" y="90"/>
                      </a:cubicBezTo>
                      <a:cubicBezTo>
                        <a:pt x="671" y="60"/>
                        <a:pt x="665" y="52"/>
                        <a:pt x="653" y="37"/>
                      </a:cubicBezTo>
                      <a:cubicBezTo>
                        <a:pt x="641" y="22"/>
                        <a:pt x="619" y="0"/>
                        <a:pt x="600" y="0"/>
                      </a:cubicBezTo>
                      <a:cubicBezTo>
                        <a:pt x="581" y="0"/>
                        <a:pt x="557" y="13"/>
                        <a:pt x="540" y="37"/>
                      </a:cubicBezTo>
                      <a:cubicBezTo>
                        <a:pt x="523" y="61"/>
                        <a:pt x="507" y="108"/>
                        <a:pt x="495" y="142"/>
                      </a:cubicBezTo>
                      <a:cubicBezTo>
                        <a:pt x="483" y="176"/>
                        <a:pt x="485" y="205"/>
                        <a:pt x="465" y="240"/>
                      </a:cubicBezTo>
                      <a:cubicBezTo>
                        <a:pt x="445" y="275"/>
                        <a:pt x="407" y="315"/>
                        <a:pt x="375" y="352"/>
                      </a:cubicBezTo>
                      <a:cubicBezTo>
                        <a:pt x="343" y="389"/>
                        <a:pt x="294" y="429"/>
                        <a:pt x="270" y="465"/>
                      </a:cubicBezTo>
                      <a:cubicBezTo>
                        <a:pt x="246" y="501"/>
                        <a:pt x="238" y="535"/>
                        <a:pt x="233" y="570"/>
                      </a:cubicBezTo>
                      <a:cubicBezTo>
                        <a:pt x="228" y="605"/>
                        <a:pt x="250" y="644"/>
                        <a:pt x="240" y="675"/>
                      </a:cubicBezTo>
                      <a:cubicBezTo>
                        <a:pt x="230" y="706"/>
                        <a:pt x="204" y="734"/>
                        <a:pt x="173" y="757"/>
                      </a:cubicBezTo>
                      <a:cubicBezTo>
                        <a:pt x="142" y="780"/>
                        <a:pt x="68" y="786"/>
                        <a:pt x="53" y="810"/>
                      </a:cubicBezTo>
                      <a:cubicBezTo>
                        <a:pt x="38" y="834"/>
                        <a:pt x="92" y="874"/>
                        <a:pt x="83" y="900"/>
                      </a:cubicBezTo>
                      <a:cubicBezTo>
                        <a:pt x="74" y="926"/>
                        <a:pt x="0" y="933"/>
                        <a:pt x="0" y="967"/>
                      </a:cubicBezTo>
                      <a:cubicBezTo>
                        <a:pt x="0" y="1001"/>
                        <a:pt x="69" y="1080"/>
                        <a:pt x="83" y="1102"/>
                      </a:cubicBezTo>
                      <a:cubicBezTo>
                        <a:pt x="97" y="1124"/>
                        <a:pt x="83" y="1102"/>
                        <a:pt x="83" y="1102"/>
                      </a:cubicBezTo>
                    </a:path>
                  </a:pathLst>
                </a:custGeom>
                <a:solidFill>
                  <a:srgbClr val="FFFF99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2" name="Freeform 140"/>
                <p:cNvSpPr>
                  <a:spLocks noChangeAspect="1"/>
                </p:cNvSpPr>
                <p:nvPr/>
              </p:nvSpPr>
              <p:spPr bwMode="auto">
                <a:xfrm>
                  <a:off x="3780" y="3060"/>
                  <a:ext cx="533" cy="900"/>
                </a:xfrm>
                <a:custGeom>
                  <a:avLst/>
                  <a:gdLst>
                    <a:gd name="T0" fmla="*/ 0 w 533"/>
                    <a:gd name="T1" fmla="*/ 900 h 900"/>
                    <a:gd name="T2" fmla="*/ 45 w 533"/>
                    <a:gd name="T3" fmla="*/ 743 h 900"/>
                    <a:gd name="T4" fmla="*/ 195 w 533"/>
                    <a:gd name="T5" fmla="*/ 638 h 900"/>
                    <a:gd name="T6" fmla="*/ 278 w 533"/>
                    <a:gd name="T7" fmla="*/ 450 h 900"/>
                    <a:gd name="T8" fmla="*/ 345 w 533"/>
                    <a:gd name="T9" fmla="*/ 300 h 900"/>
                    <a:gd name="T10" fmla="*/ 443 w 533"/>
                    <a:gd name="T11" fmla="*/ 135 h 900"/>
                    <a:gd name="T12" fmla="*/ 533 w 533"/>
                    <a:gd name="T13" fmla="*/ 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3" h="900">
                      <a:moveTo>
                        <a:pt x="0" y="900"/>
                      </a:moveTo>
                      <a:cubicBezTo>
                        <a:pt x="9" y="844"/>
                        <a:pt x="12" y="787"/>
                        <a:pt x="45" y="743"/>
                      </a:cubicBezTo>
                      <a:cubicBezTo>
                        <a:pt x="78" y="699"/>
                        <a:pt x="156" y="687"/>
                        <a:pt x="195" y="638"/>
                      </a:cubicBezTo>
                      <a:cubicBezTo>
                        <a:pt x="234" y="589"/>
                        <a:pt x="253" y="506"/>
                        <a:pt x="278" y="450"/>
                      </a:cubicBezTo>
                      <a:cubicBezTo>
                        <a:pt x="303" y="394"/>
                        <a:pt x="318" y="352"/>
                        <a:pt x="345" y="300"/>
                      </a:cubicBezTo>
                      <a:cubicBezTo>
                        <a:pt x="372" y="248"/>
                        <a:pt x="412" y="185"/>
                        <a:pt x="443" y="135"/>
                      </a:cubicBezTo>
                      <a:cubicBezTo>
                        <a:pt x="474" y="85"/>
                        <a:pt x="514" y="28"/>
                        <a:pt x="533" y="0"/>
                      </a:cubicBezTo>
                    </a:path>
                  </a:pathLst>
                </a:custGeom>
                <a:solidFill>
                  <a:srgbClr val="FFFF99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0" name="Freeform 141"/>
              <p:cNvSpPr>
                <a:spLocks noChangeAspect="1"/>
              </p:cNvSpPr>
              <p:nvPr/>
            </p:nvSpPr>
            <p:spPr bwMode="auto">
              <a:xfrm rot="1449331">
                <a:off x="6356" y="8121"/>
                <a:ext cx="179" cy="276"/>
              </a:xfrm>
              <a:custGeom>
                <a:avLst/>
                <a:gdLst>
                  <a:gd name="T0" fmla="*/ 4 w 586"/>
                  <a:gd name="T1" fmla="*/ 4 h 860"/>
                  <a:gd name="T2" fmla="*/ 79 w 586"/>
                  <a:gd name="T3" fmla="*/ 49 h 860"/>
                  <a:gd name="T4" fmla="*/ 87 w 586"/>
                  <a:gd name="T5" fmla="*/ 176 h 860"/>
                  <a:gd name="T6" fmla="*/ 79 w 586"/>
                  <a:gd name="T7" fmla="*/ 281 h 860"/>
                  <a:gd name="T8" fmla="*/ 57 w 586"/>
                  <a:gd name="T9" fmla="*/ 371 h 860"/>
                  <a:gd name="T10" fmla="*/ 154 w 586"/>
                  <a:gd name="T11" fmla="*/ 581 h 860"/>
                  <a:gd name="T12" fmla="*/ 312 w 586"/>
                  <a:gd name="T13" fmla="*/ 649 h 860"/>
                  <a:gd name="T14" fmla="*/ 499 w 586"/>
                  <a:gd name="T15" fmla="*/ 701 h 860"/>
                  <a:gd name="T16" fmla="*/ 552 w 586"/>
                  <a:gd name="T17" fmla="*/ 859 h 860"/>
                  <a:gd name="T18" fmla="*/ 567 w 586"/>
                  <a:gd name="T19" fmla="*/ 694 h 860"/>
                  <a:gd name="T20" fmla="*/ 439 w 586"/>
                  <a:gd name="T21" fmla="*/ 596 h 860"/>
                  <a:gd name="T22" fmla="*/ 304 w 586"/>
                  <a:gd name="T23" fmla="*/ 529 h 860"/>
                  <a:gd name="T24" fmla="*/ 274 w 586"/>
                  <a:gd name="T25" fmla="*/ 334 h 860"/>
                  <a:gd name="T26" fmla="*/ 289 w 586"/>
                  <a:gd name="T27" fmla="*/ 101 h 860"/>
                  <a:gd name="T28" fmla="*/ 222 w 586"/>
                  <a:gd name="T29" fmla="*/ 64 h 860"/>
                  <a:gd name="T30" fmla="*/ 162 w 586"/>
                  <a:gd name="T31" fmla="*/ 41 h 860"/>
                  <a:gd name="T32" fmla="*/ 102 w 586"/>
                  <a:gd name="T33" fmla="*/ 26 h 860"/>
                  <a:gd name="T34" fmla="*/ 4 w 586"/>
                  <a:gd name="T35" fmla="*/ 4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6" h="860">
                    <a:moveTo>
                      <a:pt x="4" y="4"/>
                    </a:moveTo>
                    <a:cubicBezTo>
                      <a:pt x="0" y="8"/>
                      <a:pt x="65" y="20"/>
                      <a:pt x="79" y="49"/>
                    </a:cubicBezTo>
                    <a:cubicBezTo>
                      <a:pt x="93" y="78"/>
                      <a:pt x="87" y="137"/>
                      <a:pt x="87" y="176"/>
                    </a:cubicBezTo>
                    <a:cubicBezTo>
                      <a:pt x="87" y="215"/>
                      <a:pt x="84" y="249"/>
                      <a:pt x="79" y="281"/>
                    </a:cubicBezTo>
                    <a:cubicBezTo>
                      <a:pt x="74" y="313"/>
                      <a:pt x="45" y="321"/>
                      <a:pt x="57" y="371"/>
                    </a:cubicBezTo>
                    <a:cubicBezTo>
                      <a:pt x="69" y="421"/>
                      <a:pt x="111" y="535"/>
                      <a:pt x="154" y="581"/>
                    </a:cubicBezTo>
                    <a:cubicBezTo>
                      <a:pt x="197" y="627"/>
                      <a:pt x="255" y="629"/>
                      <a:pt x="312" y="649"/>
                    </a:cubicBezTo>
                    <a:cubicBezTo>
                      <a:pt x="369" y="669"/>
                      <a:pt x="459" y="666"/>
                      <a:pt x="499" y="701"/>
                    </a:cubicBezTo>
                    <a:cubicBezTo>
                      <a:pt x="539" y="736"/>
                      <a:pt x="541" y="860"/>
                      <a:pt x="552" y="859"/>
                    </a:cubicBezTo>
                    <a:cubicBezTo>
                      <a:pt x="563" y="858"/>
                      <a:pt x="586" y="738"/>
                      <a:pt x="567" y="694"/>
                    </a:cubicBezTo>
                    <a:cubicBezTo>
                      <a:pt x="548" y="650"/>
                      <a:pt x="483" y="624"/>
                      <a:pt x="439" y="596"/>
                    </a:cubicBezTo>
                    <a:cubicBezTo>
                      <a:pt x="395" y="568"/>
                      <a:pt x="331" y="573"/>
                      <a:pt x="304" y="529"/>
                    </a:cubicBezTo>
                    <a:cubicBezTo>
                      <a:pt x="277" y="485"/>
                      <a:pt x="277" y="405"/>
                      <a:pt x="274" y="334"/>
                    </a:cubicBezTo>
                    <a:cubicBezTo>
                      <a:pt x="271" y="263"/>
                      <a:pt x="298" y="146"/>
                      <a:pt x="289" y="101"/>
                    </a:cubicBezTo>
                    <a:cubicBezTo>
                      <a:pt x="280" y="56"/>
                      <a:pt x="243" y="74"/>
                      <a:pt x="222" y="64"/>
                    </a:cubicBezTo>
                    <a:cubicBezTo>
                      <a:pt x="201" y="54"/>
                      <a:pt x="182" y="47"/>
                      <a:pt x="162" y="41"/>
                    </a:cubicBezTo>
                    <a:cubicBezTo>
                      <a:pt x="142" y="35"/>
                      <a:pt x="124" y="33"/>
                      <a:pt x="102" y="26"/>
                    </a:cubicBezTo>
                    <a:cubicBezTo>
                      <a:pt x="80" y="19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5" name="Freeform 142"/>
            <p:cNvSpPr>
              <a:spLocks noChangeAspect="1"/>
            </p:cNvSpPr>
            <p:nvPr/>
          </p:nvSpPr>
          <p:spPr bwMode="auto">
            <a:xfrm>
              <a:off x="6859" y="8054"/>
              <a:ext cx="209" cy="375"/>
            </a:xfrm>
            <a:custGeom>
              <a:avLst/>
              <a:gdLst>
                <a:gd name="T0" fmla="*/ 547 w 686"/>
                <a:gd name="T1" fmla="*/ 1133 h 1169"/>
                <a:gd name="T2" fmla="*/ 502 w 686"/>
                <a:gd name="T3" fmla="*/ 976 h 1169"/>
                <a:gd name="T4" fmla="*/ 411 w 686"/>
                <a:gd name="T5" fmla="*/ 892 h 1169"/>
                <a:gd name="T6" fmla="*/ 291 w 686"/>
                <a:gd name="T7" fmla="*/ 840 h 1169"/>
                <a:gd name="T8" fmla="*/ 238 w 686"/>
                <a:gd name="T9" fmla="*/ 645 h 1169"/>
                <a:gd name="T10" fmla="*/ 103 w 686"/>
                <a:gd name="T11" fmla="*/ 442 h 1169"/>
                <a:gd name="T12" fmla="*/ 43 w 686"/>
                <a:gd name="T13" fmla="*/ 262 h 1169"/>
                <a:gd name="T14" fmla="*/ 6 w 686"/>
                <a:gd name="T15" fmla="*/ 217 h 1169"/>
                <a:gd name="T16" fmla="*/ 6 w 686"/>
                <a:gd name="T17" fmla="*/ 90 h 1169"/>
                <a:gd name="T18" fmla="*/ 28 w 686"/>
                <a:gd name="T19" fmla="*/ 37 h 1169"/>
                <a:gd name="T20" fmla="*/ 81 w 686"/>
                <a:gd name="T21" fmla="*/ 0 h 1169"/>
                <a:gd name="T22" fmla="*/ 141 w 686"/>
                <a:gd name="T23" fmla="*/ 37 h 1169"/>
                <a:gd name="T24" fmla="*/ 186 w 686"/>
                <a:gd name="T25" fmla="*/ 142 h 1169"/>
                <a:gd name="T26" fmla="*/ 216 w 686"/>
                <a:gd name="T27" fmla="*/ 240 h 1169"/>
                <a:gd name="T28" fmla="*/ 306 w 686"/>
                <a:gd name="T29" fmla="*/ 352 h 1169"/>
                <a:gd name="T30" fmla="*/ 397 w 686"/>
                <a:gd name="T31" fmla="*/ 473 h 1169"/>
                <a:gd name="T32" fmla="*/ 487 w 686"/>
                <a:gd name="T33" fmla="*/ 683 h 1169"/>
                <a:gd name="T34" fmla="*/ 508 w 686"/>
                <a:gd name="T35" fmla="*/ 757 h 1169"/>
                <a:gd name="T36" fmla="*/ 628 w 686"/>
                <a:gd name="T37" fmla="*/ 810 h 1169"/>
                <a:gd name="T38" fmla="*/ 665 w 686"/>
                <a:gd name="T39" fmla="*/ 955 h 1169"/>
                <a:gd name="T40" fmla="*/ 675 w 686"/>
                <a:gd name="T41" fmla="*/ 1145 h 1169"/>
                <a:gd name="T42" fmla="*/ 598 w 686"/>
                <a:gd name="T43" fmla="*/ 1102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69">
                  <a:moveTo>
                    <a:pt x="547" y="1133"/>
                  </a:moveTo>
                  <a:cubicBezTo>
                    <a:pt x="540" y="1107"/>
                    <a:pt x="525" y="1016"/>
                    <a:pt x="502" y="976"/>
                  </a:cubicBezTo>
                  <a:cubicBezTo>
                    <a:pt x="479" y="936"/>
                    <a:pt x="446" y="915"/>
                    <a:pt x="411" y="892"/>
                  </a:cubicBezTo>
                  <a:cubicBezTo>
                    <a:pt x="376" y="869"/>
                    <a:pt x="320" y="881"/>
                    <a:pt x="291" y="840"/>
                  </a:cubicBezTo>
                  <a:cubicBezTo>
                    <a:pt x="262" y="799"/>
                    <a:pt x="269" y="711"/>
                    <a:pt x="238" y="645"/>
                  </a:cubicBezTo>
                  <a:cubicBezTo>
                    <a:pt x="207" y="579"/>
                    <a:pt x="135" y="506"/>
                    <a:pt x="103" y="442"/>
                  </a:cubicBezTo>
                  <a:cubicBezTo>
                    <a:pt x="71" y="378"/>
                    <a:pt x="59" y="299"/>
                    <a:pt x="43" y="262"/>
                  </a:cubicBezTo>
                  <a:cubicBezTo>
                    <a:pt x="27" y="225"/>
                    <a:pt x="12" y="246"/>
                    <a:pt x="6" y="217"/>
                  </a:cubicBezTo>
                  <a:cubicBezTo>
                    <a:pt x="0" y="188"/>
                    <a:pt x="2" y="120"/>
                    <a:pt x="6" y="90"/>
                  </a:cubicBezTo>
                  <a:cubicBezTo>
                    <a:pt x="10" y="60"/>
                    <a:pt x="16" y="52"/>
                    <a:pt x="28" y="37"/>
                  </a:cubicBezTo>
                  <a:cubicBezTo>
                    <a:pt x="40" y="22"/>
                    <a:pt x="62" y="0"/>
                    <a:pt x="81" y="0"/>
                  </a:cubicBezTo>
                  <a:cubicBezTo>
                    <a:pt x="100" y="0"/>
                    <a:pt x="124" y="13"/>
                    <a:pt x="141" y="37"/>
                  </a:cubicBezTo>
                  <a:cubicBezTo>
                    <a:pt x="158" y="61"/>
                    <a:pt x="174" y="108"/>
                    <a:pt x="186" y="142"/>
                  </a:cubicBezTo>
                  <a:cubicBezTo>
                    <a:pt x="198" y="176"/>
                    <a:pt x="196" y="205"/>
                    <a:pt x="216" y="240"/>
                  </a:cubicBezTo>
                  <a:cubicBezTo>
                    <a:pt x="236" y="275"/>
                    <a:pt x="276" y="313"/>
                    <a:pt x="306" y="352"/>
                  </a:cubicBezTo>
                  <a:cubicBezTo>
                    <a:pt x="336" y="391"/>
                    <a:pt x="367" y="418"/>
                    <a:pt x="397" y="473"/>
                  </a:cubicBezTo>
                  <a:cubicBezTo>
                    <a:pt x="427" y="528"/>
                    <a:pt x="469" y="636"/>
                    <a:pt x="487" y="683"/>
                  </a:cubicBezTo>
                  <a:cubicBezTo>
                    <a:pt x="505" y="730"/>
                    <a:pt x="485" y="736"/>
                    <a:pt x="508" y="757"/>
                  </a:cubicBezTo>
                  <a:cubicBezTo>
                    <a:pt x="531" y="778"/>
                    <a:pt x="602" y="777"/>
                    <a:pt x="628" y="810"/>
                  </a:cubicBezTo>
                  <a:cubicBezTo>
                    <a:pt x="654" y="843"/>
                    <a:pt x="657" y="899"/>
                    <a:pt x="665" y="955"/>
                  </a:cubicBezTo>
                  <a:cubicBezTo>
                    <a:pt x="673" y="1011"/>
                    <a:pt x="686" y="1121"/>
                    <a:pt x="675" y="1145"/>
                  </a:cubicBezTo>
                  <a:cubicBezTo>
                    <a:pt x="664" y="1169"/>
                    <a:pt x="614" y="1111"/>
                    <a:pt x="598" y="1102"/>
                  </a:cubicBezTo>
                </a:path>
              </a:pathLst>
            </a:custGeom>
            <a:solidFill>
              <a:srgbClr val="FFFF99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143"/>
            <p:cNvSpPr>
              <a:spLocks noChangeAspect="1"/>
            </p:cNvSpPr>
            <p:nvPr/>
          </p:nvSpPr>
          <p:spPr bwMode="auto">
            <a:xfrm rot="4429428" flipH="1">
              <a:off x="6880" y="8157"/>
              <a:ext cx="270" cy="273"/>
            </a:xfrm>
            <a:custGeom>
              <a:avLst/>
              <a:gdLst>
                <a:gd name="T0" fmla="*/ 0 w 884"/>
                <a:gd name="T1" fmla="*/ 230 h 850"/>
                <a:gd name="T2" fmla="*/ 105 w 884"/>
                <a:gd name="T3" fmla="*/ 183 h 850"/>
                <a:gd name="T4" fmla="*/ 315 w 884"/>
                <a:gd name="T5" fmla="*/ 27 h 850"/>
                <a:gd name="T6" fmla="*/ 405 w 884"/>
                <a:gd name="T7" fmla="*/ 20 h 850"/>
                <a:gd name="T8" fmla="*/ 563 w 884"/>
                <a:gd name="T9" fmla="*/ 50 h 850"/>
                <a:gd name="T10" fmla="*/ 608 w 884"/>
                <a:gd name="T11" fmla="*/ 170 h 850"/>
                <a:gd name="T12" fmla="*/ 570 w 884"/>
                <a:gd name="T13" fmla="*/ 297 h 850"/>
                <a:gd name="T14" fmla="*/ 788 w 884"/>
                <a:gd name="T15" fmla="*/ 410 h 850"/>
                <a:gd name="T16" fmla="*/ 848 w 884"/>
                <a:gd name="T17" fmla="*/ 612 h 850"/>
                <a:gd name="T18" fmla="*/ 570 w 884"/>
                <a:gd name="T19" fmla="*/ 830 h 850"/>
                <a:gd name="T20" fmla="*/ 660 w 884"/>
                <a:gd name="T21" fmla="*/ 732 h 850"/>
                <a:gd name="T22" fmla="*/ 773 w 884"/>
                <a:gd name="T23" fmla="*/ 567 h 850"/>
                <a:gd name="T24" fmla="*/ 638 w 884"/>
                <a:gd name="T25" fmla="*/ 447 h 850"/>
                <a:gd name="T26" fmla="*/ 458 w 884"/>
                <a:gd name="T27" fmla="*/ 350 h 850"/>
                <a:gd name="T28" fmla="*/ 458 w 884"/>
                <a:gd name="T29" fmla="*/ 267 h 850"/>
                <a:gd name="T30" fmla="*/ 495 w 884"/>
                <a:gd name="T31" fmla="*/ 185 h 850"/>
                <a:gd name="T32" fmla="*/ 420 w 884"/>
                <a:gd name="T33" fmla="*/ 95 h 850"/>
                <a:gd name="T34" fmla="*/ 338 w 884"/>
                <a:gd name="T35" fmla="*/ 102 h 850"/>
                <a:gd name="T36" fmla="*/ 233 w 884"/>
                <a:gd name="T37" fmla="*/ 177 h 850"/>
                <a:gd name="T38" fmla="*/ 195 w 884"/>
                <a:gd name="T39" fmla="*/ 260 h 850"/>
                <a:gd name="T40" fmla="*/ 93 w 884"/>
                <a:gd name="T41" fmla="*/ 450 h 850"/>
                <a:gd name="T42" fmla="*/ 66 w 884"/>
                <a:gd name="T43" fmla="*/ 47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4" h="850">
                  <a:moveTo>
                    <a:pt x="0" y="230"/>
                  </a:moveTo>
                  <a:cubicBezTo>
                    <a:pt x="17" y="222"/>
                    <a:pt x="53" y="217"/>
                    <a:pt x="105" y="183"/>
                  </a:cubicBezTo>
                  <a:cubicBezTo>
                    <a:pt x="157" y="149"/>
                    <a:pt x="265" y="54"/>
                    <a:pt x="315" y="27"/>
                  </a:cubicBezTo>
                  <a:cubicBezTo>
                    <a:pt x="365" y="0"/>
                    <a:pt x="364" y="16"/>
                    <a:pt x="405" y="20"/>
                  </a:cubicBezTo>
                  <a:cubicBezTo>
                    <a:pt x="446" y="24"/>
                    <a:pt x="529" y="25"/>
                    <a:pt x="563" y="50"/>
                  </a:cubicBezTo>
                  <a:cubicBezTo>
                    <a:pt x="597" y="75"/>
                    <a:pt x="607" y="129"/>
                    <a:pt x="608" y="170"/>
                  </a:cubicBezTo>
                  <a:cubicBezTo>
                    <a:pt x="609" y="211"/>
                    <a:pt x="540" y="257"/>
                    <a:pt x="570" y="297"/>
                  </a:cubicBezTo>
                  <a:cubicBezTo>
                    <a:pt x="600" y="337"/>
                    <a:pt x="742" y="357"/>
                    <a:pt x="788" y="410"/>
                  </a:cubicBezTo>
                  <a:cubicBezTo>
                    <a:pt x="834" y="463"/>
                    <a:pt x="884" y="542"/>
                    <a:pt x="848" y="612"/>
                  </a:cubicBezTo>
                  <a:cubicBezTo>
                    <a:pt x="812" y="682"/>
                    <a:pt x="601" y="810"/>
                    <a:pt x="570" y="830"/>
                  </a:cubicBezTo>
                  <a:cubicBezTo>
                    <a:pt x="539" y="850"/>
                    <a:pt x="626" y="776"/>
                    <a:pt x="660" y="732"/>
                  </a:cubicBezTo>
                  <a:cubicBezTo>
                    <a:pt x="694" y="688"/>
                    <a:pt x="777" y="615"/>
                    <a:pt x="773" y="567"/>
                  </a:cubicBezTo>
                  <a:cubicBezTo>
                    <a:pt x="769" y="519"/>
                    <a:pt x="690" y="483"/>
                    <a:pt x="638" y="447"/>
                  </a:cubicBezTo>
                  <a:cubicBezTo>
                    <a:pt x="586" y="411"/>
                    <a:pt x="488" y="380"/>
                    <a:pt x="458" y="350"/>
                  </a:cubicBezTo>
                  <a:cubicBezTo>
                    <a:pt x="428" y="320"/>
                    <a:pt x="452" y="294"/>
                    <a:pt x="458" y="267"/>
                  </a:cubicBezTo>
                  <a:cubicBezTo>
                    <a:pt x="464" y="240"/>
                    <a:pt x="501" y="214"/>
                    <a:pt x="495" y="185"/>
                  </a:cubicBezTo>
                  <a:cubicBezTo>
                    <a:pt x="489" y="156"/>
                    <a:pt x="446" y="109"/>
                    <a:pt x="420" y="95"/>
                  </a:cubicBezTo>
                  <a:cubicBezTo>
                    <a:pt x="394" y="81"/>
                    <a:pt x="369" y="88"/>
                    <a:pt x="338" y="102"/>
                  </a:cubicBezTo>
                  <a:cubicBezTo>
                    <a:pt x="307" y="116"/>
                    <a:pt x="257" y="151"/>
                    <a:pt x="233" y="177"/>
                  </a:cubicBezTo>
                  <a:cubicBezTo>
                    <a:pt x="209" y="203"/>
                    <a:pt x="218" y="214"/>
                    <a:pt x="195" y="260"/>
                  </a:cubicBezTo>
                  <a:cubicBezTo>
                    <a:pt x="172" y="306"/>
                    <a:pt x="114" y="414"/>
                    <a:pt x="93" y="450"/>
                  </a:cubicBezTo>
                  <a:cubicBezTo>
                    <a:pt x="72" y="486"/>
                    <a:pt x="72" y="469"/>
                    <a:pt x="66" y="474"/>
                  </a:cubicBezTo>
                </a:path>
              </a:pathLst>
            </a:custGeom>
            <a:solidFill>
              <a:srgbClr val="FFFF99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144"/>
            <p:cNvSpPr>
              <a:spLocks noChangeAspect="1"/>
            </p:cNvSpPr>
            <p:nvPr/>
          </p:nvSpPr>
          <p:spPr bwMode="auto">
            <a:xfrm>
              <a:off x="6665" y="8199"/>
              <a:ext cx="150" cy="152"/>
            </a:xfrm>
            <a:custGeom>
              <a:avLst/>
              <a:gdLst>
                <a:gd name="T0" fmla="*/ 404 w 491"/>
                <a:gd name="T1" fmla="*/ 475 h 475"/>
                <a:gd name="T2" fmla="*/ 411 w 491"/>
                <a:gd name="T3" fmla="*/ 355 h 475"/>
                <a:gd name="T4" fmla="*/ 374 w 491"/>
                <a:gd name="T5" fmla="*/ 250 h 475"/>
                <a:gd name="T6" fmla="*/ 321 w 491"/>
                <a:gd name="T7" fmla="*/ 197 h 475"/>
                <a:gd name="T8" fmla="*/ 306 w 491"/>
                <a:gd name="T9" fmla="*/ 130 h 475"/>
                <a:gd name="T10" fmla="*/ 276 w 491"/>
                <a:gd name="T11" fmla="*/ 70 h 475"/>
                <a:gd name="T12" fmla="*/ 201 w 491"/>
                <a:gd name="T13" fmla="*/ 62 h 475"/>
                <a:gd name="T14" fmla="*/ 171 w 491"/>
                <a:gd name="T15" fmla="*/ 122 h 475"/>
                <a:gd name="T16" fmla="*/ 59 w 491"/>
                <a:gd name="T17" fmla="*/ 197 h 475"/>
                <a:gd name="T18" fmla="*/ 6 w 491"/>
                <a:gd name="T19" fmla="*/ 205 h 475"/>
                <a:gd name="T20" fmla="*/ 96 w 491"/>
                <a:gd name="T21" fmla="*/ 130 h 475"/>
                <a:gd name="T22" fmla="*/ 186 w 491"/>
                <a:gd name="T23" fmla="*/ 25 h 475"/>
                <a:gd name="T24" fmla="*/ 254 w 491"/>
                <a:gd name="T25" fmla="*/ 2 h 475"/>
                <a:gd name="T26" fmla="*/ 336 w 491"/>
                <a:gd name="T27" fmla="*/ 40 h 475"/>
                <a:gd name="T28" fmla="*/ 359 w 491"/>
                <a:gd name="T29" fmla="*/ 122 h 475"/>
                <a:gd name="T30" fmla="*/ 396 w 491"/>
                <a:gd name="T31" fmla="*/ 190 h 475"/>
                <a:gd name="T32" fmla="*/ 441 w 491"/>
                <a:gd name="T33" fmla="*/ 227 h 475"/>
                <a:gd name="T34" fmla="*/ 479 w 491"/>
                <a:gd name="T35" fmla="*/ 287 h 475"/>
                <a:gd name="T36" fmla="*/ 486 w 491"/>
                <a:gd name="T37" fmla="*/ 402 h 475"/>
                <a:gd name="T38" fmla="*/ 449 w 491"/>
                <a:gd name="T39" fmla="*/ 46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1" h="475">
                  <a:moveTo>
                    <a:pt x="404" y="475"/>
                  </a:moveTo>
                  <a:cubicBezTo>
                    <a:pt x="410" y="433"/>
                    <a:pt x="416" y="392"/>
                    <a:pt x="411" y="355"/>
                  </a:cubicBezTo>
                  <a:cubicBezTo>
                    <a:pt x="406" y="318"/>
                    <a:pt x="389" y="276"/>
                    <a:pt x="374" y="250"/>
                  </a:cubicBezTo>
                  <a:cubicBezTo>
                    <a:pt x="359" y="224"/>
                    <a:pt x="332" y="217"/>
                    <a:pt x="321" y="197"/>
                  </a:cubicBezTo>
                  <a:cubicBezTo>
                    <a:pt x="310" y="177"/>
                    <a:pt x="313" y="151"/>
                    <a:pt x="306" y="130"/>
                  </a:cubicBezTo>
                  <a:cubicBezTo>
                    <a:pt x="299" y="109"/>
                    <a:pt x="294" y="81"/>
                    <a:pt x="276" y="70"/>
                  </a:cubicBezTo>
                  <a:cubicBezTo>
                    <a:pt x="258" y="59"/>
                    <a:pt x="218" y="53"/>
                    <a:pt x="201" y="62"/>
                  </a:cubicBezTo>
                  <a:cubicBezTo>
                    <a:pt x="184" y="71"/>
                    <a:pt x="195" y="100"/>
                    <a:pt x="171" y="122"/>
                  </a:cubicBezTo>
                  <a:cubicBezTo>
                    <a:pt x="147" y="144"/>
                    <a:pt x="86" y="183"/>
                    <a:pt x="59" y="197"/>
                  </a:cubicBezTo>
                  <a:cubicBezTo>
                    <a:pt x="32" y="211"/>
                    <a:pt x="0" y="216"/>
                    <a:pt x="6" y="205"/>
                  </a:cubicBezTo>
                  <a:cubicBezTo>
                    <a:pt x="12" y="194"/>
                    <a:pt x="66" y="160"/>
                    <a:pt x="96" y="130"/>
                  </a:cubicBezTo>
                  <a:cubicBezTo>
                    <a:pt x="126" y="100"/>
                    <a:pt x="160" y="46"/>
                    <a:pt x="186" y="25"/>
                  </a:cubicBezTo>
                  <a:cubicBezTo>
                    <a:pt x="212" y="4"/>
                    <a:pt x="229" y="0"/>
                    <a:pt x="254" y="2"/>
                  </a:cubicBezTo>
                  <a:cubicBezTo>
                    <a:pt x="279" y="4"/>
                    <a:pt x="318" y="20"/>
                    <a:pt x="336" y="40"/>
                  </a:cubicBezTo>
                  <a:cubicBezTo>
                    <a:pt x="354" y="60"/>
                    <a:pt x="349" y="97"/>
                    <a:pt x="359" y="122"/>
                  </a:cubicBezTo>
                  <a:cubicBezTo>
                    <a:pt x="369" y="147"/>
                    <a:pt x="382" y="173"/>
                    <a:pt x="396" y="190"/>
                  </a:cubicBezTo>
                  <a:cubicBezTo>
                    <a:pt x="410" y="207"/>
                    <a:pt x="427" y="211"/>
                    <a:pt x="441" y="227"/>
                  </a:cubicBezTo>
                  <a:cubicBezTo>
                    <a:pt x="455" y="243"/>
                    <a:pt x="472" y="258"/>
                    <a:pt x="479" y="287"/>
                  </a:cubicBezTo>
                  <a:cubicBezTo>
                    <a:pt x="486" y="316"/>
                    <a:pt x="491" y="373"/>
                    <a:pt x="486" y="402"/>
                  </a:cubicBezTo>
                  <a:cubicBezTo>
                    <a:pt x="481" y="431"/>
                    <a:pt x="457" y="448"/>
                    <a:pt x="449" y="460"/>
                  </a:cubicBezTo>
                </a:path>
              </a:pathLst>
            </a:custGeom>
            <a:solidFill>
              <a:srgbClr val="FFFF99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145"/>
            <p:cNvSpPr>
              <a:spLocks noChangeAspect="1"/>
            </p:cNvSpPr>
            <p:nvPr/>
          </p:nvSpPr>
          <p:spPr bwMode="auto">
            <a:xfrm>
              <a:off x="6428" y="8179"/>
              <a:ext cx="185" cy="251"/>
            </a:xfrm>
            <a:custGeom>
              <a:avLst/>
              <a:gdLst>
                <a:gd name="T0" fmla="*/ 111 w 608"/>
                <a:gd name="T1" fmla="*/ 631 h 783"/>
                <a:gd name="T2" fmla="*/ 99 w 608"/>
                <a:gd name="T3" fmla="*/ 592 h 783"/>
                <a:gd name="T4" fmla="*/ 51 w 608"/>
                <a:gd name="T5" fmla="*/ 460 h 783"/>
                <a:gd name="T6" fmla="*/ 60 w 608"/>
                <a:gd name="T7" fmla="*/ 433 h 783"/>
                <a:gd name="T8" fmla="*/ 18 w 608"/>
                <a:gd name="T9" fmla="*/ 370 h 783"/>
                <a:gd name="T10" fmla="*/ 24 w 608"/>
                <a:gd name="T11" fmla="*/ 316 h 783"/>
                <a:gd name="T12" fmla="*/ 78 w 608"/>
                <a:gd name="T13" fmla="*/ 385 h 783"/>
                <a:gd name="T14" fmla="*/ 84 w 608"/>
                <a:gd name="T15" fmla="*/ 502 h 783"/>
                <a:gd name="T16" fmla="*/ 114 w 608"/>
                <a:gd name="T17" fmla="*/ 520 h 783"/>
                <a:gd name="T18" fmla="*/ 147 w 608"/>
                <a:gd name="T19" fmla="*/ 556 h 783"/>
                <a:gd name="T20" fmla="*/ 177 w 608"/>
                <a:gd name="T21" fmla="*/ 649 h 783"/>
                <a:gd name="T22" fmla="*/ 198 w 608"/>
                <a:gd name="T23" fmla="*/ 574 h 783"/>
                <a:gd name="T24" fmla="*/ 174 w 608"/>
                <a:gd name="T25" fmla="*/ 412 h 783"/>
                <a:gd name="T26" fmla="*/ 216 w 608"/>
                <a:gd name="T27" fmla="*/ 553 h 783"/>
                <a:gd name="T28" fmla="*/ 177 w 608"/>
                <a:gd name="T29" fmla="*/ 373 h 783"/>
                <a:gd name="T30" fmla="*/ 183 w 608"/>
                <a:gd name="T31" fmla="*/ 331 h 783"/>
                <a:gd name="T32" fmla="*/ 168 w 608"/>
                <a:gd name="T33" fmla="*/ 256 h 783"/>
                <a:gd name="T34" fmla="*/ 129 w 608"/>
                <a:gd name="T35" fmla="*/ 190 h 783"/>
                <a:gd name="T36" fmla="*/ 195 w 608"/>
                <a:gd name="T37" fmla="*/ 340 h 783"/>
                <a:gd name="T38" fmla="*/ 234 w 608"/>
                <a:gd name="T39" fmla="*/ 295 h 783"/>
                <a:gd name="T40" fmla="*/ 249 w 608"/>
                <a:gd name="T41" fmla="*/ 202 h 783"/>
                <a:gd name="T42" fmla="*/ 252 w 608"/>
                <a:gd name="T43" fmla="*/ 409 h 783"/>
                <a:gd name="T44" fmla="*/ 321 w 608"/>
                <a:gd name="T45" fmla="*/ 361 h 783"/>
                <a:gd name="T46" fmla="*/ 354 w 608"/>
                <a:gd name="T47" fmla="*/ 298 h 783"/>
                <a:gd name="T48" fmla="*/ 321 w 608"/>
                <a:gd name="T49" fmla="*/ 196 h 783"/>
                <a:gd name="T50" fmla="*/ 390 w 608"/>
                <a:gd name="T51" fmla="*/ 235 h 783"/>
                <a:gd name="T52" fmla="*/ 456 w 608"/>
                <a:gd name="T53" fmla="*/ 136 h 783"/>
                <a:gd name="T54" fmla="*/ 531 w 608"/>
                <a:gd name="T55" fmla="*/ 115 h 783"/>
                <a:gd name="T56" fmla="*/ 528 w 608"/>
                <a:gd name="T57" fmla="*/ 109 h 783"/>
                <a:gd name="T58" fmla="*/ 387 w 608"/>
                <a:gd name="T59" fmla="*/ 334 h 783"/>
                <a:gd name="T60" fmla="*/ 408 w 608"/>
                <a:gd name="T61" fmla="*/ 358 h 783"/>
                <a:gd name="T62" fmla="*/ 393 w 608"/>
                <a:gd name="T63" fmla="*/ 370 h 783"/>
                <a:gd name="T64" fmla="*/ 315 w 608"/>
                <a:gd name="T65" fmla="*/ 421 h 783"/>
                <a:gd name="T66" fmla="*/ 291 w 608"/>
                <a:gd name="T67" fmla="*/ 628 h 783"/>
                <a:gd name="T68" fmla="*/ 342 w 608"/>
                <a:gd name="T69" fmla="*/ 487 h 783"/>
                <a:gd name="T70" fmla="*/ 360 w 608"/>
                <a:gd name="T71" fmla="*/ 445 h 783"/>
                <a:gd name="T72" fmla="*/ 432 w 608"/>
                <a:gd name="T73" fmla="*/ 412 h 783"/>
                <a:gd name="T74" fmla="*/ 477 w 608"/>
                <a:gd name="T75" fmla="*/ 388 h 783"/>
                <a:gd name="T76" fmla="*/ 540 w 608"/>
                <a:gd name="T77" fmla="*/ 343 h 783"/>
                <a:gd name="T78" fmla="*/ 321 w 608"/>
                <a:gd name="T79" fmla="*/ 538 h 783"/>
                <a:gd name="T80" fmla="*/ 402 w 608"/>
                <a:gd name="T81" fmla="*/ 514 h 783"/>
                <a:gd name="T82" fmla="*/ 468 w 608"/>
                <a:gd name="T83" fmla="*/ 472 h 783"/>
                <a:gd name="T84" fmla="*/ 423 w 608"/>
                <a:gd name="T85" fmla="*/ 553 h 783"/>
                <a:gd name="T86" fmla="*/ 492 w 608"/>
                <a:gd name="T87" fmla="*/ 550 h 783"/>
                <a:gd name="T88" fmla="*/ 516 w 608"/>
                <a:gd name="T89" fmla="*/ 514 h 783"/>
                <a:gd name="T90" fmla="*/ 564 w 608"/>
                <a:gd name="T91" fmla="*/ 508 h 783"/>
                <a:gd name="T92" fmla="*/ 579 w 608"/>
                <a:gd name="T93" fmla="*/ 502 h 783"/>
                <a:gd name="T94" fmla="*/ 525 w 608"/>
                <a:gd name="T95" fmla="*/ 541 h 783"/>
                <a:gd name="T96" fmla="*/ 375 w 608"/>
                <a:gd name="T97" fmla="*/ 601 h 783"/>
                <a:gd name="T98" fmla="*/ 375 w 608"/>
                <a:gd name="T99" fmla="*/ 616 h 783"/>
                <a:gd name="T100" fmla="*/ 393 w 608"/>
                <a:gd name="T101" fmla="*/ 613 h 783"/>
                <a:gd name="T102" fmla="*/ 324 w 608"/>
                <a:gd name="T103" fmla="*/ 592 h 783"/>
                <a:gd name="T104" fmla="*/ 213 w 608"/>
                <a:gd name="T105" fmla="*/ 655 h 783"/>
                <a:gd name="T106" fmla="*/ 210 w 608"/>
                <a:gd name="T107" fmla="*/ 676 h 783"/>
                <a:gd name="T108" fmla="*/ 276 w 608"/>
                <a:gd name="T109" fmla="*/ 703 h 783"/>
                <a:gd name="T110" fmla="*/ 348 w 608"/>
                <a:gd name="T111" fmla="*/ 724 h 783"/>
                <a:gd name="T112" fmla="*/ 405 w 608"/>
                <a:gd name="T113" fmla="*/ 703 h 783"/>
                <a:gd name="T114" fmla="*/ 396 w 608"/>
                <a:gd name="T115" fmla="*/ 763 h 783"/>
                <a:gd name="T116" fmla="*/ 279 w 608"/>
                <a:gd name="T117" fmla="*/ 721 h 783"/>
                <a:gd name="T118" fmla="*/ 216 w 608"/>
                <a:gd name="T119" fmla="*/ 685 h 783"/>
                <a:gd name="T120" fmla="*/ 195 w 608"/>
                <a:gd name="T121" fmla="*/ 706 h 783"/>
                <a:gd name="T122" fmla="*/ 183 w 608"/>
                <a:gd name="T123" fmla="*/ 76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8" h="783">
                  <a:moveTo>
                    <a:pt x="165" y="679"/>
                  </a:moveTo>
                  <a:cubicBezTo>
                    <a:pt x="162" y="663"/>
                    <a:pt x="161" y="646"/>
                    <a:pt x="147" y="637"/>
                  </a:cubicBezTo>
                  <a:cubicBezTo>
                    <a:pt x="146" y="640"/>
                    <a:pt x="141" y="646"/>
                    <a:pt x="144" y="646"/>
                  </a:cubicBezTo>
                  <a:cubicBezTo>
                    <a:pt x="148" y="646"/>
                    <a:pt x="150" y="641"/>
                    <a:pt x="150" y="637"/>
                  </a:cubicBezTo>
                  <a:cubicBezTo>
                    <a:pt x="150" y="633"/>
                    <a:pt x="146" y="631"/>
                    <a:pt x="144" y="628"/>
                  </a:cubicBezTo>
                  <a:cubicBezTo>
                    <a:pt x="128" y="633"/>
                    <a:pt x="137" y="639"/>
                    <a:pt x="147" y="646"/>
                  </a:cubicBezTo>
                  <a:cubicBezTo>
                    <a:pt x="143" y="626"/>
                    <a:pt x="139" y="626"/>
                    <a:pt x="120" y="631"/>
                  </a:cubicBezTo>
                  <a:cubicBezTo>
                    <a:pt x="127" y="652"/>
                    <a:pt x="149" y="634"/>
                    <a:pt x="123" y="625"/>
                  </a:cubicBezTo>
                  <a:cubicBezTo>
                    <a:pt x="119" y="627"/>
                    <a:pt x="113" y="627"/>
                    <a:pt x="111" y="631"/>
                  </a:cubicBezTo>
                  <a:cubicBezTo>
                    <a:pt x="109" y="636"/>
                    <a:pt x="110" y="643"/>
                    <a:pt x="114" y="646"/>
                  </a:cubicBezTo>
                  <a:cubicBezTo>
                    <a:pt x="117" y="648"/>
                    <a:pt x="118" y="640"/>
                    <a:pt x="120" y="637"/>
                  </a:cubicBezTo>
                  <a:cubicBezTo>
                    <a:pt x="95" y="629"/>
                    <a:pt x="129" y="644"/>
                    <a:pt x="135" y="646"/>
                  </a:cubicBezTo>
                  <a:cubicBezTo>
                    <a:pt x="153" y="640"/>
                    <a:pt x="146" y="633"/>
                    <a:pt x="129" y="637"/>
                  </a:cubicBezTo>
                  <a:cubicBezTo>
                    <a:pt x="148" y="650"/>
                    <a:pt x="132" y="634"/>
                    <a:pt x="129" y="625"/>
                  </a:cubicBezTo>
                  <a:cubicBezTo>
                    <a:pt x="138" y="598"/>
                    <a:pt x="133" y="580"/>
                    <a:pt x="105" y="571"/>
                  </a:cubicBezTo>
                  <a:cubicBezTo>
                    <a:pt x="99" y="588"/>
                    <a:pt x="102" y="590"/>
                    <a:pt x="120" y="586"/>
                  </a:cubicBezTo>
                  <a:cubicBezTo>
                    <a:pt x="108" y="578"/>
                    <a:pt x="113" y="570"/>
                    <a:pt x="99" y="565"/>
                  </a:cubicBezTo>
                  <a:cubicBezTo>
                    <a:pt x="92" y="586"/>
                    <a:pt x="89" y="578"/>
                    <a:pt x="99" y="592"/>
                  </a:cubicBezTo>
                  <a:cubicBezTo>
                    <a:pt x="122" y="585"/>
                    <a:pt x="132" y="583"/>
                    <a:pt x="105" y="574"/>
                  </a:cubicBezTo>
                  <a:cubicBezTo>
                    <a:pt x="100" y="560"/>
                    <a:pt x="103" y="550"/>
                    <a:pt x="90" y="541"/>
                  </a:cubicBezTo>
                  <a:cubicBezTo>
                    <a:pt x="86" y="528"/>
                    <a:pt x="93" y="511"/>
                    <a:pt x="75" y="517"/>
                  </a:cubicBezTo>
                  <a:cubicBezTo>
                    <a:pt x="82" y="539"/>
                    <a:pt x="87" y="524"/>
                    <a:pt x="84" y="508"/>
                  </a:cubicBezTo>
                  <a:cubicBezTo>
                    <a:pt x="67" y="514"/>
                    <a:pt x="74" y="538"/>
                    <a:pt x="81" y="517"/>
                  </a:cubicBezTo>
                  <a:cubicBezTo>
                    <a:pt x="77" y="502"/>
                    <a:pt x="85" y="499"/>
                    <a:pt x="72" y="490"/>
                  </a:cubicBezTo>
                  <a:cubicBezTo>
                    <a:pt x="70" y="487"/>
                    <a:pt x="69" y="482"/>
                    <a:pt x="66" y="481"/>
                  </a:cubicBezTo>
                  <a:cubicBezTo>
                    <a:pt x="53" y="477"/>
                    <a:pt x="45" y="494"/>
                    <a:pt x="57" y="475"/>
                  </a:cubicBezTo>
                  <a:cubicBezTo>
                    <a:pt x="45" y="467"/>
                    <a:pt x="47" y="472"/>
                    <a:pt x="51" y="460"/>
                  </a:cubicBezTo>
                  <a:cubicBezTo>
                    <a:pt x="50" y="454"/>
                    <a:pt x="52" y="447"/>
                    <a:pt x="48" y="442"/>
                  </a:cubicBezTo>
                  <a:cubicBezTo>
                    <a:pt x="46" y="440"/>
                    <a:pt x="40" y="442"/>
                    <a:pt x="39" y="445"/>
                  </a:cubicBezTo>
                  <a:cubicBezTo>
                    <a:pt x="38" y="448"/>
                    <a:pt x="43" y="451"/>
                    <a:pt x="45" y="454"/>
                  </a:cubicBezTo>
                  <a:cubicBezTo>
                    <a:pt x="47" y="450"/>
                    <a:pt x="59" y="438"/>
                    <a:pt x="48" y="433"/>
                  </a:cubicBezTo>
                  <a:cubicBezTo>
                    <a:pt x="45" y="432"/>
                    <a:pt x="43" y="440"/>
                    <a:pt x="45" y="442"/>
                  </a:cubicBezTo>
                  <a:cubicBezTo>
                    <a:pt x="47" y="444"/>
                    <a:pt x="51" y="440"/>
                    <a:pt x="54" y="439"/>
                  </a:cubicBezTo>
                  <a:cubicBezTo>
                    <a:pt x="51" y="438"/>
                    <a:pt x="45" y="433"/>
                    <a:pt x="45" y="436"/>
                  </a:cubicBezTo>
                  <a:cubicBezTo>
                    <a:pt x="45" y="440"/>
                    <a:pt x="50" y="443"/>
                    <a:pt x="54" y="442"/>
                  </a:cubicBezTo>
                  <a:cubicBezTo>
                    <a:pt x="58" y="441"/>
                    <a:pt x="58" y="436"/>
                    <a:pt x="60" y="433"/>
                  </a:cubicBezTo>
                  <a:cubicBezTo>
                    <a:pt x="55" y="418"/>
                    <a:pt x="39" y="421"/>
                    <a:pt x="57" y="433"/>
                  </a:cubicBezTo>
                  <a:cubicBezTo>
                    <a:pt x="53" y="421"/>
                    <a:pt x="33" y="410"/>
                    <a:pt x="48" y="433"/>
                  </a:cubicBezTo>
                  <a:cubicBezTo>
                    <a:pt x="50" y="436"/>
                    <a:pt x="54" y="435"/>
                    <a:pt x="57" y="436"/>
                  </a:cubicBezTo>
                  <a:cubicBezTo>
                    <a:pt x="71" y="414"/>
                    <a:pt x="61" y="437"/>
                    <a:pt x="54" y="424"/>
                  </a:cubicBezTo>
                  <a:cubicBezTo>
                    <a:pt x="51" y="418"/>
                    <a:pt x="55" y="409"/>
                    <a:pt x="51" y="403"/>
                  </a:cubicBezTo>
                  <a:cubicBezTo>
                    <a:pt x="47" y="398"/>
                    <a:pt x="33" y="397"/>
                    <a:pt x="33" y="397"/>
                  </a:cubicBezTo>
                  <a:cubicBezTo>
                    <a:pt x="26" y="376"/>
                    <a:pt x="32" y="383"/>
                    <a:pt x="18" y="373"/>
                  </a:cubicBezTo>
                  <a:cubicBezTo>
                    <a:pt x="0" y="400"/>
                    <a:pt x="35" y="370"/>
                    <a:pt x="30" y="367"/>
                  </a:cubicBezTo>
                  <a:cubicBezTo>
                    <a:pt x="27" y="365"/>
                    <a:pt x="22" y="369"/>
                    <a:pt x="18" y="370"/>
                  </a:cubicBezTo>
                  <a:cubicBezTo>
                    <a:pt x="21" y="371"/>
                    <a:pt x="25" y="375"/>
                    <a:pt x="27" y="373"/>
                  </a:cubicBezTo>
                  <a:cubicBezTo>
                    <a:pt x="29" y="371"/>
                    <a:pt x="27" y="363"/>
                    <a:pt x="24" y="364"/>
                  </a:cubicBezTo>
                  <a:cubicBezTo>
                    <a:pt x="20" y="365"/>
                    <a:pt x="20" y="372"/>
                    <a:pt x="18" y="376"/>
                  </a:cubicBezTo>
                  <a:cubicBezTo>
                    <a:pt x="24" y="408"/>
                    <a:pt x="34" y="390"/>
                    <a:pt x="30" y="373"/>
                  </a:cubicBezTo>
                  <a:cubicBezTo>
                    <a:pt x="23" y="393"/>
                    <a:pt x="47" y="383"/>
                    <a:pt x="27" y="376"/>
                  </a:cubicBezTo>
                  <a:cubicBezTo>
                    <a:pt x="25" y="347"/>
                    <a:pt x="28" y="322"/>
                    <a:pt x="12" y="298"/>
                  </a:cubicBezTo>
                  <a:cubicBezTo>
                    <a:pt x="1" y="314"/>
                    <a:pt x="15" y="310"/>
                    <a:pt x="27" y="307"/>
                  </a:cubicBezTo>
                  <a:cubicBezTo>
                    <a:pt x="33" y="289"/>
                    <a:pt x="11" y="294"/>
                    <a:pt x="30" y="307"/>
                  </a:cubicBezTo>
                  <a:cubicBezTo>
                    <a:pt x="46" y="283"/>
                    <a:pt x="9" y="298"/>
                    <a:pt x="24" y="316"/>
                  </a:cubicBezTo>
                  <a:cubicBezTo>
                    <a:pt x="27" y="319"/>
                    <a:pt x="32" y="318"/>
                    <a:pt x="36" y="319"/>
                  </a:cubicBezTo>
                  <a:cubicBezTo>
                    <a:pt x="39" y="318"/>
                    <a:pt x="45" y="319"/>
                    <a:pt x="45" y="316"/>
                  </a:cubicBezTo>
                  <a:cubicBezTo>
                    <a:pt x="45" y="313"/>
                    <a:pt x="39" y="311"/>
                    <a:pt x="36" y="313"/>
                  </a:cubicBezTo>
                  <a:cubicBezTo>
                    <a:pt x="33" y="315"/>
                    <a:pt x="34" y="321"/>
                    <a:pt x="33" y="325"/>
                  </a:cubicBezTo>
                  <a:cubicBezTo>
                    <a:pt x="39" y="347"/>
                    <a:pt x="51" y="332"/>
                    <a:pt x="39" y="349"/>
                  </a:cubicBezTo>
                  <a:cubicBezTo>
                    <a:pt x="42" y="406"/>
                    <a:pt x="31" y="400"/>
                    <a:pt x="63" y="421"/>
                  </a:cubicBezTo>
                  <a:cubicBezTo>
                    <a:pt x="66" y="416"/>
                    <a:pt x="72" y="409"/>
                    <a:pt x="72" y="403"/>
                  </a:cubicBezTo>
                  <a:cubicBezTo>
                    <a:pt x="72" y="387"/>
                    <a:pt x="63" y="365"/>
                    <a:pt x="75" y="400"/>
                  </a:cubicBezTo>
                  <a:cubicBezTo>
                    <a:pt x="86" y="396"/>
                    <a:pt x="93" y="390"/>
                    <a:pt x="78" y="385"/>
                  </a:cubicBezTo>
                  <a:cubicBezTo>
                    <a:pt x="67" y="392"/>
                    <a:pt x="64" y="406"/>
                    <a:pt x="81" y="400"/>
                  </a:cubicBezTo>
                  <a:cubicBezTo>
                    <a:pt x="89" y="376"/>
                    <a:pt x="69" y="393"/>
                    <a:pt x="66" y="406"/>
                  </a:cubicBezTo>
                  <a:cubicBezTo>
                    <a:pt x="67" y="424"/>
                    <a:pt x="65" y="442"/>
                    <a:pt x="69" y="460"/>
                  </a:cubicBezTo>
                  <a:cubicBezTo>
                    <a:pt x="70" y="464"/>
                    <a:pt x="80" y="458"/>
                    <a:pt x="81" y="454"/>
                  </a:cubicBezTo>
                  <a:cubicBezTo>
                    <a:pt x="64" y="442"/>
                    <a:pt x="61" y="460"/>
                    <a:pt x="78" y="454"/>
                  </a:cubicBezTo>
                  <a:cubicBezTo>
                    <a:pt x="77" y="449"/>
                    <a:pt x="76" y="444"/>
                    <a:pt x="75" y="439"/>
                  </a:cubicBezTo>
                  <a:cubicBezTo>
                    <a:pt x="74" y="436"/>
                    <a:pt x="81" y="431"/>
                    <a:pt x="78" y="430"/>
                  </a:cubicBezTo>
                  <a:cubicBezTo>
                    <a:pt x="75" y="428"/>
                    <a:pt x="72" y="434"/>
                    <a:pt x="69" y="436"/>
                  </a:cubicBezTo>
                  <a:cubicBezTo>
                    <a:pt x="66" y="459"/>
                    <a:pt x="62" y="487"/>
                    <a:pt x="84" y="502"/>
                  </a:cubicBezTo>
                  <a:cubicBezTo>
                    <a:pt x="86" y="505"/>
                    <a:pt x="86" y="511"/>
                    <a:pt x="90" y="511"/>
                  </a:cubicBezTo>
                  <a:cubicBezTo>
                    <a:pt x="93" y="511"/>
                    <a:pt x="87" y="505"/>
                    <a:pt x="87" y="502"/>
                  </a:cubicBezTo>
                  <a:cubicBezTo>
                    <a:pt x="88" y="496"/>
                    <a:pt x="93" y="484"/>
                    <a:pt x="93" y="484"/>
                  </a:cubicBezTo>
                  <a:cubicBezTo>
                    <a:pt x="92" y="479"/>
                    <a:pt x="93" y="473"/>
                    <a:pt x="90" y="469"/>
                  </a:cubicBezTo>
                  <a:cubicBezTo>
                    <a:pt x="88" y="466"/>
                    <a:pt x="82" y="460"/>
                    <a:pt x="81" y="463"/>
                  </a:cubicBezTo>
                  <a:cubicBezTo>
                    <a:pt x="79" y="472"/>
                    <a:pt x="90" y="490"/>
                    <a:pt x="90" y="490"/>
                  </a:cubicBezTo>
                  <a:cubicBezTo>
                    <a:pt x="91" y="496"/>
                    <a:pt x="90" y="515"/>
                    <a:pt x="99" y="520"/>
                  </a:cubicBezTo>
                  <a:cubicBezTo>
                    <a:pt x="107" y="525"/>
                    <a:pt x="126" y="529"/>
                    <a:pt x="126" y="529"/>
                  </a:cubicBezTo>
                  <a:cubicBezTo>
                    <a:pt x="136" y="514"/>
                    <a:pt x="126" y="512"/>
                    <a:pt x="114" y="520"/>
                  </a:cubicBezTo>
                  <a:cubicBezTo>
                    <a:pt x="121" y="548"/>
                    <a:pt x="137" y="522"/>
                    <a:pt x="114" y="514"/>
                  </a:cubicBezTo>
                  <a:cubicBezTo>
                    <a:pt x="104" y="529"/>
                    <a:pt x="114" y="537"/>
                    <a:pt x="120" y="520"/>
                  </a:cubicBezTo>
                  <a:cubicBezTo>
                    <a:pt x="108" y="511"/>
                    <a:pt x="99" y="506"/>
                    <a:pt x="93" y="523"/>
                  </a:cubicBezTo>
                  <a:cubicBezTo>
                    <a:pt x="104" y="527"/>
                    <a:pt x="113" y="529"/>
                    <a:pt x="108" y="514"/>
                  </a:cubicBezTo>
                  <a:cubicBezTo>
                    <a:pt x="105" y="516"/>
                    <a:pt x="100" y="517"/>
                    <a:pt x="99" y="520"/>
                  </a:cubicBezTo>
                  <a:cubicBezTo>
                    <a:pt x="95" y="536"/>
                    <a:pt x="111" y="572"/>
                    <a:pt x="126" y="577"/>
                  </a:cubicBezTo>
                  <a:cubicBezTo>
                    <a:pt x="129" y="576"/>
                    <a:pt x="135" y="574"/>
                    <a:pt x="135" y="574"/>
                  </a:cubicBezTo>
                  <a:cubicBezTo>
                    <a:pt x="135" y="574"/>
                    <a:pt x="141" y="603"/>
                    <a:pt x="150" y="577"/>
                  </a:cubicBezTo>
                  <a:cubicBezTo>
                    <a:pt x="152" y="570"/>
                    <a:pt x="148" y="563"/>
                    <a:pt x="147" y="556"/>
                  </a:cubicBezTo>
                  <a:cubicBezTo>
                    <a:pt x="130" y="560"/>
                    <a:pt x="131" y="564"/>
                    <a:pt x="135" y="580"/>
                  </a:cubicBezTo>
                  <a:cubicBezTo>
                    <a:pt x="170" y="574"/>
                    <a:pt x="155" y="567"/>
                    <a:pt x="135" y="571"/>
                  </a:cubicBezTo>
                  <a:cubicBezTo>
                    <a:pt x="130" y="586"/>
                    <a:pt x="139" y="584"/>
                    <a:pt x="150" y="580"/>
                  </a:cubicBezTo>
                  <a:cubicBezTo>
                    <a:pt x="135" y="575"/>
                    <a:pt x="138" y="584"/>
                    <a:pt x="141" y="595"/>
                  </a:cubicBezTo>
                  <a:cubicBezTo>
                    <a:pt x="146" y="614"/>
                    <a:pt x="155" y="618"/>
                    <a:pt x="168" y="631"/>
                  </a:cubicBezTo>
                  <a:cubicBezTo>
                    <a:pt x="166" y="637"/>
                    <a:pt x="164" y="643"/>
                    <a:pt x="162" y="649"/>
                  </a:cubicBezTo>
                  <a:cubicBezTo>
                    <a:pt x="161" y="652"/>
                    <a:pt x="159" y="658"/>
                    <a:pt x="159" y="658"/>
                  </a:cubicBezTo>
                  <a:cubicBezTo>
                    <a:pt x="164" y="673"/>
                    <a:pt x="169" y="672"/>
                    <a:pt x="180" y="661"/>
                  </a:cubicBezTo>
                  <a:cubicBezTo>
                    <a:pt x="179" y="657"/>
                    <a:pt x="178" y="653"/>
                    <a:pt x="177" y="649"/>
                  </a:cubicBezTo>
                  <a:cubicBezTo>
                    <a:pt x="168" y="620"/>
                    <a:pt x="170" y="634"/>
                    <a:pt x="189" y="640"/>
                  </a:cubicBezTo>
                  <a:cubicBezTo>
                    <a:pt x="184" y="656"/>
                    <a:pt x="184" y="652"/>
                    <a:pt x="198" y="631"/>
                  </a:cubicBezTo>
                  <a:cubicBezTo>
                    <a:pt x="200" y="628"/>
                    <a:pt x="203" y="625"/>
                    <a:pt x="204" y="622"/>
                  </a:cubicBezTo>
                  <a:cubicBezTo>
                    <a:pt x="205" y="619"/>
                    <a:pt x="206" y="616"/>
                    <a:pt x="207" y="613"/>
                  </a:cubicBezTo>
                  <a:cubicBezTo>
                    <a:pt x="208" y="606"/>
                    <a:pt x="206" y="598"/>
                    <a:pt x="210" y="592"/>
                  </a:cubicBezTo>
                  <a:cubicBezTo>
                    <a:pt x="212" y="589"/>
                    <a:pt x="222" y="595"/>
                    <a:pt x="219" y="595"/>
                  </a:cubicBezTo>
                  <a:cubicBezTo>
                    <a:pt x="215" y="595"/>
                    <a:pt x="211" y="593"/>
                    <a:pt x="207" y="592"/>
                  </a:cubicBezTo>
                  <a:cubicBezTo>
                    <a:pt x="233" y="609"/>
                    <a:pt x="214" y="568"/>
                    <a:pt x="201" y="559"/>
                  </a:cubicBezTo>
                  <a:cubicBezTo>
                    <a:pt x="200" y="564"/>
                    <a:pt x="198" y="569"/>
                    <a:pt x="198" y="574"/>
                  </a:cubicBezTo>
                  <a:cubicBezTo>
                    <a:pt x="198" y="577"/>
                    <a:pt x="203" y="568"/>
                    <a:pt x="201" y="565"/>
                  </a:cubicBezTo>
                  <a:cubicBezTo>
                    <a:pt x="199" y="562"/>
                    <a:pt x="193" y="563"/>
                    <a:pt x="189" y="562"/>
                  </a:cubicBezTo>
                  <a:cubicBezTo>
                    <a:pt x="187" y="556"/>
                    <a:pt x="185" y="538"/>
                    <a:pt x="183" y="544"/>
                  </a:cubicBezTo>
                  <a:cubicBezTo>
                    <a:pt x="182" y="547"/>
                    <a:pt x="177" y="552"/>
                    <a:pt x="180" y="553"/>
                  </a:cubicBezTo>
                  <a:cubicBezTo>
                    <a:pt x="184" y="554"/>
                    <a:pt x="188" y="549"/>
                    <a:pt x="192" y="547"/>
                  </a:cubicBezTo>
                  <a:cubicBezTo>
                    <a:pt x="191" y="543"/>
                    <a:pt x="193" y="537"/>
                    <a:pt x="189" y="535"/>
                  </a:cubicBezTo>
                  <a:cubicBezTo>
                    <a:pt x="171" y="526"/>
                    <a:pt x="168" y="544"/>
                    <a:pt x="186" y="550"/>
                  </a:cubicBezTo>
                  <a:cubicBezTo>
                    <a:pt x="190" y="535"/>
                    <a:pt x="196" y="532"/>
                    <a:pt x="183" y="523"/>
                  </a:cubicBezTo>
                  <a:cubicBezTo>
                    <a:pt x="173" y="492"/>
                    <a:pt x="175" y="441"/>
                    <a:pt x="174" y="412"/>
                  </a:cubicBezTo>
                  <a:cubicBezTo>
                    <a:pt x="169" y="428"/>
                    <a:pt x="182" y="435"/>
                    <a:pt x="165" y="424"/>
                  </a:cubicBezTo>
                  <a:cubicBezTo>
                    <a:pt x="168" y="439"/>
                    <a:pt x="181" y="454"/>
                    <a:pt x="174" y="433"/>
                  </a:cubicBezTo>
                  <a:cubicBezTo>
                    <a:pt x="150" y="439"/>
                    <a:pt x="161" y="449"/>
                    <a:pt x="177" y="454"/>
                  </a:cubicBezTo>
                  <a:cubicBezTo>
                    <a:pt x="186" y="436"/>
                    <a:pt x="178" y="438"/>
                    <a:pt x="162" y="433"/>
                  </a:cubicBezTo>
                  <a:cubicBezTo>
                    <a:pt x="164" y="441"/>
                    <a:pt x="163" y="450"/>
                    <a:pt x="168" y="457"/>
                  </a:cubicBezTo>
                  <a:cubicBezTo>
                    <a:pt x="170" y="460"/>
                    <a:pt x="174" y="452"/>
                    <a:pt x="177" y="454"/>
                  </a:cubicBezTo>
                  <a:cubicBezTo>
                    <a:pt x="180" y="456"/>
                    <a:pt x="179" y="462"/>
                    <a:pt x="180" y="466"/>
                  </a:cubicBezTo>
                  <a:cubicBezTo>
                    <a:pt x="182" y="489"/>
                    <a:pt x="181" y="497"/>
                    <a:pt x="192" y="514"/>
                  </a:cubicBezTo>
                  <a:cubicBezTo>
                    <a:pt x="195" y="532"/>
                    <a:pt x="198" y="547"/>
                    <a:pt x="216" y="553"/>
                  </a:cubicBezTo>
                  <a:cubicBezTo>
                    <a:pt x="219" y="564"/>
                    <a:pt x="226" y="577"/>
                    <a:pt x="234" y="559"/>
                  </a:cubicBezTo>
                  <a:cubicBezTo>
                    <a:pt x="242" y="541"/>
                    <a:pt x="247" y="521"/>
                    <a:pt x="252" y="502"/>
                  </a:cubicBezTo>
                  <a:cubicBezTo>
                    <a:pt x="249" y="454"/>
                    <a:pt x="256" y="449"/>
                    <a:pt x="216" y="439"/>
                  </a:cubicBezTo>
                  <a:cubicBezTo>
                    <a:pt x="220" y="456"/>
                    <a:pt x="233" y="461"/>
                    <a:pt x="243" y="445"/>
                  </a:cubicBezTo>
                  <a:cubicBezTo>
                    <a:pt x="227" y="435"/>
                    <a:pt x="224" y="441"/>
                    <a:pt x="216" y="421"/>
                  </a:cubicBezTo>
                  <a:cubicBezTo>
                    <a:pt x="216" y="421"/>
                    <a:pt x="215" y="409"/>
                    <a:pt x="213" y="403"/>
                  </a:cubicBezTo>
                  <a:cubicBezTo>
                    <a:pt x="209" y="392"/>
                    <a:pt x="199" y="388"/>
                    <a:pt x="189" y="385"/>
                  </a:cubicBezTo>
                  <a:cubicBezTo>
                    <a:pt x="188" y="379"/>
                    <a:pt x="190" y="371"/>
                    <a:pt x="186" y="367"/>
                  </a:cubicBezTo>
                  <a:cubicBezTo>
                    <a:pt x="183" y="364"/>
                    <a:pt x="178" y="370"/>
                    <a:pt x="177" y="373"/>
                  </a:cubicBezTo>
                  <a:cubicBezTo>
                    <a:pt x="173" y="385"/>
                    <a:pt x="187" y="394"/>
                    <a:pt x="195" y="397"/>
                  </a:cubicBezTo>
                  <a:cubicBezTo>
                    <a:pt x="197" y="394"/>
                    <a:pt x="202" y="392"/>
                    <a:pt x="201" y="388"/>
                  </a:cubicBezTo>
                  <a:cubicBezTo>
                    <a:pt x="198" y="373"/>
                    <a:pt x="171" y="396"/>
                    <a:pt x="195" y="388"/>
                  </a:cubicBezTo>
                  <a:cubicBezTo>
                    <a:pt x="196" y="380"/>
                    <a:pt x="196" y="372"/>
                    <a:pt x="198" y="364"/>
                  </a:cubicBezTo>
                  <a:cubicBezTo>
                    <a:pt x="199" y="358"/>
                    <a:pt x="204" y="346"/>
                    <a:pt x="204" y="346"/>
                  </a:cubicBezTo>
                  <a:cubicBezTo>
                    <a:pt x="203" y="337"/>
                    <a:pt x="209" y="324"/>
                    <a:pt x="201" y="319"/>
                  </a:cubicBezTo>
                  <a:cubicBezTo>
                    <a:pt x="192" y="314"/>
                    <a:pt x="171" y="325"/>
                    <a:pt x="171" y="325"/>
                  </a:cubicBezTo>
                  <a:cubicBezTo>
                    <a:pt x="175" y="346"/>
                    <a:pt x="178" y="345"/>
                    <a:pt x="198" y="337"/>
                  </a:cubicBezTo>
                  <a:cubicBezTo>
                    <a:pt x="204" y="319"/>
                    <a:pt x="193" y="316"/>
                    <a:pt x="183" y="331"/>
                  </a:cubicBezTo>
                  <a:cubicBezTo>
                    <a:pt x="211" y="345"/>
                    <a:pt x="183" y="332"/>
                    <a:pt x="177" y="328"/>
                  </a:cubicBezTo>
                  <a:cubicBezTo>
                    <a:pt x="173" y="322"/>
                    <a:pt x="167" y="317"/>
                    <a:pt x="165" y="310"/>
                  </a:cubicBezTo>
                  <a:cubicBezTo>
                    <a:pt x="163" y="304"/>
                    <a:pt x="159" y="292"/>
                    <a:pt x="159" y="292"/>
                  </a:cubicBezTo>
                  <a:cubicBezTo>
                    <a:pt x="164" y="274"/>
                    <a:pt x="161" y="284"/>
                    <a:pt x="168" y="262"/>
                  </a:cubicBezTo>
                  <a:cubicBezTo>
                    <a:pt x="169" y="259"/>
                    <a:pt x="171" y="253"/>
                    <a:pt x="171" y="253"/>
                  </a:cubicBezTo>
                  <a:cubicBezTo>
                    <a:pt x="151" y="240"/>
                    <a:pt x="165" y="259"/>
                    <a:pt x="174" y="262"/>
                  </a:cubicBezTo>
                  <a:cubicBezTo>
                    <a:pt x="189" y="252"/>
                    <a:pt x="197" y="234"/>
                    <a:pt x="174" y="226"/>
                  </a:cubicBezTo>
                  <a:cubicBezTo>
                    <a:pt x="166" y="228"/>
                    <a:pt x="154" y="225"/>
                    <a:pt x="150" y="232"/>
                  </a:cubicBezTo>
                  <a:cubicBezTo>
                    <a:pt x="140" y="249"/>
                    <a:pt x="160" y="253"/>
                    <a:pt x="168" y="256"/>
                  </a:cubicBezTo>
                  <a:cubicBezTo>
                    <a:pt x="173" y="242"/>
                    <a:pt x="159" y="231"/>
                    <a:pt x="165" y="250"/>
                  </a:cubicBezTo>
                  <a:cubicBezTo>
                    <a:pt x="167" y="247"/>
                    <a:pt x="172" y="244"/>
                    <a:pt x="171" y="241"/>
                  </a:cubicBezTo>
                  <a:cubicBezTo>
                    <a:pt x="170" y="238"/>
                    <a:pt x="164" y="241"/>
                    <a:pt x="162" y="238"/>
                  </a:cubicBezTo>
                  <a:cubicBezTo>
                    <a:pt x="150" y="222"/>
                    <a:pt x="147" y="179"/>
                    <a:pt x="126" y="172"/>
                  </a:cubicBezTo>
                  <a:cubicBezTo>
                    <a:pt x="121" y="156"/>
                    <a:pt x="123" y="147"/>
                    <a:pt x="108" y="142"/>
                  </a:cubicBezTo>
                  <a:cubicBezTo>
                    <a:pt x="98" y="157"/>
                    <a:pt x="93" y="170"/>
                    <a:pt x="114" y="175"/>
                  </a:cubicBezTo>
                  <a:cubicBezTo>
                    <a:pt x="128" y="154"/>
                    <a:pt x="133" y="159"/>
                    <a:pt x="117" y="154"/>
                  </a:cubicBezTo>
                  <a:cubicBezTo>
                    <a:pt x="104" y="167"/>
                    <a:pt x="107" y="177"/>
                    <a:pt x="126" y="172"/>
                  </a:cubicBezTo>
                  <a:cubicBezTo>
                    <a:pt x="104" y="157"/>
                    <a:pt x="121" y="184"/>
                    <a:pt x="129" y="190"/>
                  </a:cubicBezTo>
                  <a:cubicBezTo>
                    <a:pt x="168" y="179"/>
                    <a:pt x="155" y="171"/>
                    <a:pt x="123" y="175"/>
                  </a:cubicBezTo>
                  <a:cubicBezTo>
                    <a:pt x="118" y="189"/>
                    <a:pt x="120" y="194"/>
                    <a:pt x="132" y="202"/>
                  </a:cubicBezTo>
                  <a:cubicBezTo>
                    <a:pt x="136" y="214"/>
                    <a:pt x="138" y="219"/>
                    <a:pt x="150" y="223"/>
                  </a:cubicBezTo>
                  <a:cubicBezTo>
                    <a:pt x="153" y="233"/>
                    <a:pt x="159" y="240"/>
                    <a:pt x="162" y="250"/>
                  </a:cubicBezTo>
                  <a:cubicBezTo>
                    <a:pt x="163" y="257"/>
                    <a:pt x="163" y="264"/>
                    <a:pt x="165" y="271"/>
                  </a:cubicBezTo>
                  <a:cubicBezTo>
                    <a:pt x="166" y="274"/>
                    <a:pt x="170" y="276"/>
                    <a:pt x="171" y="280"/>
                  </a:cubicBezTo>
                  <a:cubicBezTo>
                    <a:pt x="173" y="293"/>
                    <a:pt x="170" y="306"/>
                    <a:pt x="174" y="319"/>
                  </a:cubicBezTo>
                  <a:cubicBezTo>
                    <a:pt x="175" y="322"/>
                    <a:pt x="180" y="321"/>
                    <a:pt x="183" y="322"/>
                  </a:cubicBezTo>
                  <a:cubicBezTo>
                    <a:pt x="187" y="328"/>
                    <a:pt x="191" y="334"/>
                    <a:pt x="195" y="340"/>
                  </a:cubicBezTo>
                  <a:cubicBezTo>
                    <a:pt x="197" y="343"/>
                    <a:pt x="201" y="349"/>
                    <a:pt x="201" y="349"/>
                  </a:cubicBezTo>
                  <a:cubicBezTo>
                    <a:pt x="205" y="366"/>
                    <a:pt x="206" y="388"/>
                    <a:pt x="210" y="403"/>
                  </a:cubicBezTo>
                  <a:cubicBezTo>
                    <a:pt x="212" y="410"/>
                    <a:pt x="222" y="421"/>
                    <a:pt x="222" y="421"/>
                  </a:cubicBezTo>
                  <a:cubicBezTo>
                    <a:pt x="237" y="416"/>
                    <a:pt x="230" y="421"/>
                    <a:pt x="237" y="400"/>
                  </a:cubicBezTo>
                  <a:cubicBezTo>
                    <a:pt x="239" y="394"/>
                    <a:pt x="243" y="382"/>
                    <a:pt x="243" y="382"/>
                  </a:cubicBezTo>
                  <a:cubicBezTo>
                    <a:pt x="240" y="364"/>
                    <a:pt x="234" y="346"/>
                    <a:pt x="240" y="328"/>
                  </a:cubicBezTo>
                  <a:cubicBezTo>
                    <a:pt x="238" y="316"/>
                    <a:pt x="236" y="304"/>
                    <a:pt x="234" y="292"/>
                  </a:cubicBezTo>
                  <a:cubicBezTo>
                    <a:pt x="233" y="289"/>
                    <a:pt x="222" y="287"/>
                    <a:pt x="225" y="289"/>
                  </a:cubicBezTo>
                  <a:cubicBezTo>
                    <a:pt x="228" y="291"/>
                    <a:pt x="234" y="295"/>
                    <a:pt x="234" y="295"/>
                  </a:cubicBezTo>
                  <a:cubicBezTo>
                    <a:pt x="239" y="272"/>
                    <a:pt x="248" y="253"/>
                    <a:pt x="252" y="229"/>
                  </a:cubicBezTo>
                  <a:cubicBezTo>
                    <a:pt x="247" y="192"/>
                    <a:pt x="248" y="216"/>
                    <a:pt x="222" y="199"/>
                  </a:cubicBezTo>
                  <a:cubicBezTo>
                    <a:pt x="228" y="218"/>
                    <a:pt x="234" y="195"/>
                    <a:pt x="240" y="214"/>
                  </a:cubicBezTo>
                  <a:cubicBezTo>
                    <a:pt x="246" y="212"/>
                    <a:pt x="267" y="208"/>
                    <a:pt x="246" y="193"/>
                  </a:cubicBezTo>
                  <a:cubicBezTo>
                    <a:pt x="241" y="189"/>
                    <a:pt x="234" y="195"/>
                    <a:pt x="228" y="196"/>
                  </a:cubicBezTo>
                  <a:cubicBezTo>
                    <a:pt x="239" y="212"/>
                    <a:pt x="243" y="200"/>
                    <a:pt x="246" y="187"/>
                  </a:cubicBezTo>
                  <a:cubicBezTo>
                    <a:pt x="243" y="166"/>
                    <a:pt x="240" y="162"/>
                    <a:pt x="234" y="145"/>
                  </a:cubicBezTo>
                  <a:cubicBezTo>
                    <a:pt x="241" y="105"/>
                    <a:pt x="233" y="147"/>
                    <a:pt x="237" y="160"/>
                  </a:cubicBezTo>
                  <a:cubicBezTo>
                    <a:pt x="237" y="161"/>
                    <a:pt x="283" y="224"/>
                    <a:pt x="249" y="202"/>
                  </a:cubicBezTo>
                  <a:cubicBezTo>
                    <a:pt x="246" y="211"/>
                    <a:pt x="252" y="229"/>
                    <a:pt x="252" y="229"/>
                  </a:cubicBezTo>
                  <a:cubicBezTo>
                    <a:pt x="248" y="244"/>
                    <a:pt x="247" y="253"/>
                    <a:pt x="261" y="262"/>
                  </a:cubicBezTo>
                  <a:cubicBezTo>
                    <a:pt x="258" y="272"/>
                    <a:pt x="246" y="289"/>
                    <a:pt x="246" y="289"/>
                  </a:cubicBezTo>
                  <a:cubicBezTo>
                    <a:pt x="263" y="295"/>
                    <a:pt x="250" y="301"/>
                    <a:pt x="240" y="304"/>
                  </a:cubicBezTo>
                  <a:cubicBezTo>
                    <a:pt x="243" y="295"/>
                    <a:pt x="245" y="274"/>
                    <a:pt x="231" y="295"/>
                  </a:cubicBezTo>
                  <a:cubicBezTo>
                    <a:pt x="235" y="307"/>
                    <a:pt x="239" y="312"/>
                    <a:pt x="249" y="319"/>
                  </a:cubicBezTo>
                  <a:cubicBezTo>
                    <a:pt x="237" y="337"/>
                    <a:pt x="236" y="357"/>
                    <a:pt x="249" y="376"/>
                  </a:cubicBezTo>
                  <a:cubicBezTo>
                    <a:pt x="244" y="390"/>
                    <a:pt x="233" y="389"/>
                    <a:pt x="243" y="403"/>
                  </a:cubicBezTo>
                  <a:cubicBezTo>
                    <a:pt x="223" y="410"/>
                    <a:pt x="238" y="418"/>
                    <a:pt x="252" y="409"/>
                  </a:cubicBezTo>
                  <a:cubicBezTo>
                    <a:pt x="265" y="413"/>
                    <a:pt x="263" y="423"/>
                    <a:pt x="249" y="418"/>
                  </a:cubicBezTo>
                  <a:cubicBezTo>
                    <a:pt x="214" y="422"/>
                    <a:pt x="218" y="427"/>
                    <a:pt x="243" y="433"/>
                  </a:cubicBezTo>
                  <a:cubicBezTo>
                    <a:pt x="243" y="433"/>
                    <a:pt x="249" y="435"/>
                    <a:pt x="252" y="436"/>
                  </a:cubicBezTo>
                  <a:cubicBezTo>
                    <a:pt x="266" y="457"/>
                    <a:pt x="241" y="479"/>
                    <a:pt x="234" y="499"/>
                  </a:cubicBezTo>
                  <a:cubicBezTo>
                    <a:pt x="235" y="504"/>
                    <a:pt x="232" y="512"/>
                    <a:pt x="237" y="514"/>
                  </a:cubicBezTo>
                  <a:cubicBezTo>
                    <a:pt x="251" y="520"/>
                    <a:pt x="279" y="499"/>
                    <a:pt x="279" y="499"/>
                  </a:cubicBezTo>
                  <a:cubicBezTo>
                    <a:pt x="282" y="489"/>
                    <a:pt x="285" y="479"/>
                    <a:pt x="288" y="469"/>
                  </a:cubicBezTo>
                  <a:lnTo>
                    <a:pt x="312" y="388"/>
                  </a:lnTo>
                  <a:cubicBezTo>
                    <a:pt x="312" y="388"/>
                    <a:pt x="321" y="361"/>
                    <a:pt x="321" y="361"/>
                  </a:cubicBezTo>
                  <a:cubicBezTo>
                    <a:pt x="323" y="355"/>
                    <a:pt x="327" y="343"/>
                    <a:pt x="327" y="343"/>
                  </a:cubicBezTo>
                  <a:cubicBezTo>
                    <a:pt x="326" y="338"/>
                    <a:pt x="328" y="332"/>
                    <a:pt x="324" y="328"/>
                  </a:cubicBezTo>
                  <a:cubicBezTo>
                    <a:pt x="322" y="326"/>
                    <a:pt x="316" y="328"/>
                    <a:pt x="315" y="331"/>
                  </a:cubicBezTo>
                  <a:cubicBezTo>
                    <a:pt x="314" y="334"/>
                    <a:pt x="316" y="338"/>
                    <a:pt x="318" y="340"/>
                  </a:cubicBezTo>
                  <a:cubicBezTo>
                    <a:pt x="320" y="342"/>
                    <a:pt x="324" y="342"/>
                    <a:pt x="327" y="343"/>
                  </a:cubicBezTo>
                  <a:cubicBezTo>
                    <a:pt x="333" y="326"/>
                    <a:pt x="330" y="324"/>
                    <a:pt x="312" y="331"/>
                  </a:cubicBezTo>
                  <a:cubicBezTo>
                    <a:pt x="308" y="343"/>
                    <a:pt x="309" y="354"/>
                    <a:pt x="324" y="349"/>
                  </a:cubicBezTo>
                  <a:cubicBezTo>
                    <a:pt x="333" y="335"/>
                    <a:pt x="323" y="309"/>
                    <a:pt x="330" y="331"/>
                  </a:cubicBezTo>
                  <a:cubicBezTo>
                    <a:pt x="346" y="315"/>
                    <a:pt x="348" y="323"/>
                    <a:pt x="354" y="298"/>
                  </a:cubicBezTo>
                  <a:cubicBezTo>
                    <a:pt x="352" y="266"/>
                    <a:pt x="360" y="232"/>
                    <a:pt x="348" y="202"/>
                  </a:cubicBezTo>
                  <a:cubicBezTo>
                    <a:pt x="347" y="199"/>
                    <a:pt x="342" y="206"/>
                    <a:pt x="339" y="208"/>
                  </a:cubicBezTo>
                  <a:cubicBezTo>
                    <a:pt x="333" y="225"/>
                    <a:pt x="345" y="223"/>
                    <a:pt x="357" y="217"/>
                  </a:cubicBezTo>
                  <a:cubicBezTo>
                    <a:pt x="364" y="197"/>
                    <a:pt x="357" y="199"/>
                    <a:pt x="336" y="202"/>
                  </a:cubicBezTo>
                  <a:cubicBezTo>
                    <a:pt x="337" y="207"/>
                    <a:pt x="335" y="214"/>
                    <a:pt x="339" y="217"/>
                  </a:cubicBezTo>
                  <a:cubicBezTo>
                    <a:pt x="342" y="220"/>
                    <a:pt x="349" y="218"/>
                    <a:pt x="351" y="214"/>
                  </a:cubicBezTo>
                  <a:cubicBezTo>
                    <a:pt x="353" y="211"/>
                    <a:pt x="347" y="208"/>
                    <a:pt x="345" y="205"/>
                  </a:cubicBezTo>
                  <a:cubicBezTo>
                    <a:pt x="326" y="211"/>
                    <a:pt x="345" y="219"/>
                    <a:pt x="351" y="202"/>
                  </a:cubicBezTo>
                  <a:cubicBezTo>
                    <a:pt x="347" y="186"/>
                    <a:pt x="349" y="178"/>
                    <a:pt x="321" y="196"/>
                  </a:cubicBezTo>
                  <a:cubicBezTo>
                    <a:pt x="309" y="203"/>
                    <a:pt x="342" y="213"/>
                    <a:pt x="345" y="214"/>
                  </a:cubicBezTo>
                  <a:cubicBezTo>
                    <a:pt x="342" y="215"/>
                    <a:pt x="337" y="214"/>
                    <a:pt x="336" y="217"/>
                  </a:cubicBezTo>
                  <a:cubicBezTo>
                    <a:pt x="334" y="225"/>
                    <a:pt x="339" y="233"/>
                    <a:pt x="339" y="241"/>
                  </a:cubicBezTo>
                  <a:cubicBezTo>
                    <a:pt x="339" y="258"/>
                    <a:pt x="335" y="273"/>
                    <a:pt x="330" y="289"/>
                  </a:cubicBezTo>
                  <a:cubicBezTo>
                    <a:pt x="335" y="305"/>
                    <a:pt x="336" y="315"/>
                    <a:pt x="351" y="325"/>
                  </a:cubicBezTo>
                  <a:cubicBezTo>
                    <a:pt x="359" y="317"/>
                    <a:pt x="372" y="298"/>
                    <a:pt x="372" y="298"/>
                  </a:cubicBezTo>
                  <a:cubicBezTo>
                    <a:pt x="377" y="274"/>
                    <a:pt x="385" y="246"/>
                    <a:pt x="402" y="229"/>
                  </a:cubicBezTo>
                  <a:cubicBezTo>
                    <a:pt x="378" y="213"/>
                    <a:pt x="383" y="251"/>
                    <a:pt x="405" y="244"/>
                  </a:cubicBezTo>
                  <a:cubicBezTo>
                    <a:pt x="410" y="229"/>
                    <a:pt x="401" y="231"/>
                    <a:pt x="390" y="235"/>
                  </a:cubicBezTo>
                  <a:cubicBezTo>
                    <a:pt x="406" y="245"/>
                    <a:pt x="401" y="233"/>
                    <a:pt x="405" y="220"/>
                  </a:cubicBezTo>
                  <a:cubicBezTo>
                    <a:pt x="393" y="216"/>
                    <a:pt x="375" y="222"/>
                    <a:pt x="402" y="229"/>
                  </a:cubicBezTo>
                  <a:cubicBezTo>
                    <a:pt x="413" y="225"/>
                    <a:pt x="416" y="218"/>
                    <a:pt x="426" y="211"/>
                  </a:cubicBezTo>
                  <a:cubicBezTo>
                    <a:pt x="430" y="200"/>
                    <a:pt x="440" y="187"/>
                    <a:pt x="450" y="181"/>
                  </a:cubicBezTo>
                  <a:cubicBezTo>
                    <a:pt x="458" y="156"/>
                    <a:pt x="459" y="159"/>
                    <a:pt x="453" y="130"/>
                  </a:cubicBezTo>
                  <a:cubicBezTo>
                    <a:pt x="453" y="130"/>
                    <a:pt x="447" y="136"/>
                    <a:pt x="444" y="139"/>
                  </a:cubicBezTo>
                  <a:cubicBezTo>
                    <a:pt x="460" y="149"/>
                    <a:pt x="463" y="145"/>
                    <a:pt x="459" y="127"/>
                  </a:cubicBezTo>
                  <a:cubicBezTo>
                    <a:pt x="454" y="128"/>
                    <a:pt x="446" y="125"/>
                    <a:pt x="444" y="130"/>
                  </a:cubicBezTo>
                  <a:cubicBezTo>
                    <a:pt x="443" y="134"/>
                    <a:pt x="452" y="137"/>
                    <a:pt x="456" y="136"/>
                  </a:cubicBezTo>
                  <a:cubicBezTo>
                    <a:pt x="460" y="135"/>
                    <a:pt x="465" y="128"/>
                    <a:pt x="462" y="127"/>
                  </a:cubicBezTo>
                  <a:cubicBezTo>
                    <a:pt x="453" y="125"/>
                    <a:pt x="444" y="129"/>
                    <a:pt x="435" y="130"/>
                  </a:cubicBezTo>
                  <a:cubicBezTo>
                    <a:pt x="441" y="167"/>
                    <a:pt x="465" y="148"/>
                    <a:pt x="492" y="139"/>
                  </a:cubicBezTo>
                  <a:cubicBezTo>
                    <a:pt x="496" y="127"/>
                    <a:pt x="501" y="119"/>
                    <a:pt x="504" y="106"/>
                  </a:cubicBezTo>
                  <a:cubicBezTo>
                    <a:pt x="495" y="100"/>
                    <a:pt x="475" y="99"/>
                    <a:pt x="495" y="106"/>
                  </a:cubicBezTo>
                  <a:cubicBezTo>
                    <a:pt x="506" y="102"/>
                    <a:pt x="513" y="96"/>
                    <a:pt x="498" y="91"/>
                  </a:cubicBezTo>
                  <a:cubicBezTo>
                    <a:pt x="488" y="106"/>
                    <a:pt x="498" y="104"/>
                    <a:pt x="510" y="100"/>
                  </a:cubicBezTo>
                  <a:cubicBezTo>
                    <a:pt x="502" y="77"/>
                    <a:pt x="498" y="97"/>
                    <a:pt x="501" y="109"/>
                  </a:cubicBezTo>
                  <a:cubicBezTo>
                    <a:pt x="516" y="105"/>
                    <a:pt x="517" y="110"/>
                    <a:pt x="531" y="115"/>
                  </a:cubicBezTo>
                  <a:cubicBezTo>
                    <a:pt x="536" y="100"/>
                    <a:pt x="531" y="95"/>
                    <a:pt x="525" y="82"/>
                  </a:cubicBezTo>
                  <a:cubicBezTo>
                    <a:pt x="522" y="76"/>
                    <a:pt x="519" y="64"/>
                    <a:pt x="519" y="64"/>
                  </a:cubicBezTo>
                  <a:cubicBezTo>
                    <a:pt x="530" y="60"/>
                    <a:pt x="541" y="59"/>
                    <a:pt x="552" y="55"/>
                  </a:cubicBezTo>
                  <a:cubicBezTo>
                    <a:pt x="542" y="48"/>
                    <a:pt x="532" y="45"/>
                    <a:pt x="537" y="61"/>
                  </a:cubicBezTo>
                  <a:cubicBezTo>
                    <a:pt x="565" y="55"/>
                    <a:pt x="545" y="46"/>
                    <a:pt x="564" y="52"/>
                  </a:cubicBezTo>
                  <a:cubicBezTo>
                    <a:pt x="572" y="40"/>
                    <a:pt x="575" y="37"/>
                    <a:pt x="567" y="25"/>
                  </a:cubicBezTo>
                  <a:cubicBezTo>
                    <a:pt x="563" y="11"/>
                    <a:pt x="552" y="0"/>
                    <a:pt x="573" y="10"/>
                  </a:cubicBezTo>
                  <a:cubicBezTo>
                    <a:pt x="576" y="30"/>
                    <a:pt x="576" y="58"/>
                    <a:pt x="558" y="70"/>
                  </a:cubicBezTo>
                  <a:cubicBezTo>
                    <a:pt x="548" y="85"/>
                    <a:pt x="546" y="103"/>
                    <a:pt x="528" y="109"/>
                  </a:cubicBezTo>
                  <a:cubicBezTo>
                    <a:pt x="521" y="130"/>
                    <a:pt x="527" y="123"/>
                    <a:pt x="513" y="133"/>
                  </a:cubicBezTo>
                  <a:cubicBezTo>
                    <a:pt x="509" y="145"/>
                    <a:pt x="501" y="145"/>
                    <a:pt x="492" y="154"/>
                  </a:cubicBezTo>
                  <a:cubicBezTo>
                    <a:pt x="485" y="175"/>
                    <a:pt x="491" y="168"/>
                    <a:pt x="477" y="178"/>
                  </a:cubicBezTo>
                  <a:cubicBezTo>
                    <a:pt x="460" y="204"/>
                    <a:pt x="460" y="211"/>
                    <a:pt x="426" y="217"/>
                  </a:cubicBezTo>
                  <a:cubicBezTo>
                    <a:pt x="415" y="233"/>
                    <a:pt x="420" y="236"/>
                    <a:pt x="438" y="229"/>
                  </a:cubicBezTo>
                  <a:cubicBezTo>
                    <a:pt x="449" y="213"/>
                    <a:pt x="434" y="214"/>
                    <a:pt x="429" y="226"/>
                  </a:cubicBezTo>
                  <a:cubicBezTo>
                    <a:pt x="422" y="242"/>
                    <a:pt x="422" y="265"/>
                    <a:pt x="408" y="274"/>
                  </a:cubicBezTo>
                  <a:cubicBezTo>
                    <a:pt x="400" y="297"/>
                    <a:pt x="408" y="291"/>
                    <a:pt x="387" y="295"/>
                  </a:cubicBezTo>
                  <a:cubicBezTo>
                    <a:pt x="374" y="308"/>
                    <a:pt x="369" y="322"/>
                    <a:pt x="387" y="334"/>
                  </a:cubicBezTo>
                  <a:cubicBezTo>
                    <a:pt x="375" y="338"/>
                    <a:pt x="376" y="344"/>
                    <a:pt x="369" y="355"/>
                  </a:cubicBezTo>
                  <a:cubicBezTo>
                    <a:pt x="374" y="369"/>
                    <a:pt x="361" y="366"/>
                    <a:pt x="351" y="376"/>
                  </a:cubicBezTo>
                  <a:cubicBezTo>
                    <a:pt x="347" y="388"/>
                    <a:pt x="339" y="395"/>
                    <a:pt x="354" y="400"/>
                  </a:cubicBezTo>
                  <a:cubicBezTo>
                    <a:pt x="364" y="393"/>
                    <a:pt x="368" y="386"/>
                    <a:pt x="378" y="379"/>
                  </a:cubicBezTo>
                  <a:cubicBezTo>
                    <a:pt x="369" y="365"/>
                    <a:pt x="379" y="366"/>
                    <a:pt x="390" y="355"/>
                  </a:cubicBezTo>
                  <a:cubicBezTo>
                    <a:pt x="382" y="350"/>
                    <a:pt x="356" y="346"/>
                    <a:pt x="387" y="358"/>
                  </a:cubicBezTo>
                  <a:cubicBezTo>
                    <a:pt x="398" y="357"/>
                    <a:pt x="410" y="359"/>
                    <a:pt x="420" y="355"/>
                  </a:cubicBezTo>
                  <a:cubicBezTo>
                    <a:pt x="423" y="354"/>
                    <a:pt x="414" y="348"/>
                    <a:pt x="411" y="349"/>
                  </a:cubicBezTo>
                  <a:cubicBezTo>
                    <a:pt x="408" y="350"/>
                    <a:pt x="409" y="355"/>
                    <a:pt x="408" y="358"/>
                  </a:cubicBezTo>
                  <a:cubicBezTo>
                    <a:pt x="434" y="375"/>
                    <a:pt x="428" y="346"/>
                    <a:pt x="426" y="328"/>
                  </a:cubicBezTo>
                  <a:cubicBezTo>
                    <a:pt x="427" y="325"/>
                    <a:pt x="426" y="321"/>
                    <a:pt x="429" y="319"/>
                  </a:cubicBezTo>
                  <a:cubicBezTo>
                    <a:pt x="434" y="315"/>
                    <a:pt x="447" y="313"/>
                    <a:pt x="447" y="313"/>
                  </a:cubicBezTo>
                  <a:cubicBezTo>
                    <a:pt x="450" y="323"/>
                    <a:pt x="453" y="333"/>
                    <a:pt x="456" y="343"/>
                  </a:cubicBezTo>
                  <a:cubicBezTo>
                    <a:pt x="436" y="347"/>
                    <a:pt x="417" y="355"/>
                    <a:pt x="399" y="364"/>
                  </a:cubicBezTo>
                  <a:cubicBezTo>
                    <a:pt x="383" y="388"/>
                    <a:pt x="413" y="354"/>
                    <a:pt x="417" y="349"/>
                  </a:cubicBezTo>
                  <a:cubicBezTo>
                    <a:pt x="419" y="343"/>
                    <a:pt x="424" y="329"/>
                    <a:pt x="429" y="334"/>
                  </a:cubicBezTo>
                  <a:cubicBezTo>
                    <a:pt x="431" y="336"/>
                    <a:pt x="420" y="352"/>
                    <a:pt x="420" y="352"/>
                  </a:cubicBezTo>
                  <a:cubicBezTo>
                    <a:pt x="420" y="352"/>
                    <a:pt x="398" y="367"/>
                    <a:pt x="393" y="370"/>
                  </a:cubicBezTo>
                  <a:cubicBezTo>
                    <a:pt x="387" y="374"/>
                    <a:pt x="375" y="382"/>
                    <a:pt x="375" y="382"/>
                  </a:cubicBezTo>
                  <a:cubicBezTo>
                    <a:pt x="367" y="394"/>
                    <a:pt x="354" y="404"/>
                    <a:pt x="342" y="412"/>
                  </a:cubicBezTo>
                  <a:cubicBezTo>
                    <a:pt x="331" y="429"/>
                    <a:pt x="326" y="431"/>
                    <a:pt x="312" y="445"/>
                  </a:cubicBezTo>
                  <a:cubicBezTo>
                    <a:pt x="309" y="455"/>
                    <a:pt x="302" y="463"/>
                    <a:pt x="297" y="472"/>
                  </a:cubicBezTo>
                  <a:cubicBezTo>
                    <a:pt x="293" y="478"/>
                    <a:pt x="285" y="490"/>
                    <a:pt x="285" y="490"/>
                  </a:cubicBezTo>
                  <a:cubicBezTo>
                    <a:pt x="284" y="496"/>
                    <a:pt x="278" y="504"/>
                    <a:pt x="282" y="508"/>
                  </a:cubicBezTo>
                  <a:cubicBezTo>
                    <a:pt x="286" y="512"/>
                    <a:pt x="289" y="501"/>
                    <a:pt x="291" y="496"/>
                  </a:cubicBezTo>
                  <a:cubicBezTo>
                    <a:pt x="294" y="488"/>
                    <a:pt x="294" y="480"/>
                    <a:pt x="297" y="472"/>
                  </a:cubicBezTo>
                  <a:lnTo>
                    <a:pt x="315" y="421"/>
                  </a:lnTo>
                  <a:cubicBezTo>
                    <a:pt x="315" y="421"/>
                    <a:pt x="309" y="439"/>
                    <a:pt x="309" y="439"/>
                  </a:cubicBezTo>
                  <a:cubicBezTo>
                    <a:pt x="314" y="466"/>
                    <a:pt x="309" y="464"/>
                    <a:pt x="288" y="478"/>
                  </a:cubicBezTo>
                  <a:cubicBezTo>
                    <a:pt x="293" y="493"/>
                    <a:pt x="287" y="514"/>
                    <a:pt x="282" y="529"/>
                  </a:cubicBezTo>
                  <a:cubicBezTo>
                    <a:pt x="293" y="546"/>
                    <a:pt x="276" y="539"/>
                    <a:pt x="282" y="556"/>
                  </a:cubicBezTo>
                  <a:cubicBezTo>
                    <a:pt x="270" y="560"/>
                    <a:pt x="270" y="567"/>
                    <a:pt x="258" y="571"/>
                  </a:cubicBezTo>
                  <a:cubicBezTo>
                    <a:pt x="244" y="592"/>
                    <a:pt x="248" y="582"/>
                    <a:pt x="243" y="598"/>
                  </a:cubicBezTo>
                  <a:cubicBezTo>
                    <a:pt x="248" y="613"/>
                    <a:pt x="259" y="607"/>
                    <a:pt x="249" y="622"/>
                  </a:cubicBezTo>
                  <a:cubicBezTo>
                    <a:pt x="228" y="615"/>
                    <a:pt x="239" y="637"/>
                    <a:pt x="249" y="643"/>
                  </a:cubicBezTo>
                  <a:cubicBezTo>
                    <a:pt x="262" y="622"/>
                    <a:pt x="266" y="632"/>
                    <a:pt x="291" y="628"/>
                  </a:cubicBezTo>
                  <a:cubicBezTo>
                    <a:pt x="290" y="624"/>
                    <a:pt x="291" y="611"/>
                    <a:pt x="291" y="610"/>
                  </a:cubicBezTo>
                  <a:cubicBezTo>
                    <a:pt x="289" y="605"/>
                    <a:pt x="270" y="593"/>
                    <a:pt x="291" y="607"/>
                  </a:cubicBezTo>
                  <a:cubicBezTo>
                    <a:pt x="290" y="603"/>
                    <a:pt x="285" y="598"/>
                    <a:pt x="288" y="595"/>
                  </a:cubicBezTo>
                  <a:cubicBezTo>
                    <a:pt x="289" y="594"/>
                    <a:pt x="315" y="603"/>
                    <a:pt x="291" y="595"/>
                  </a:cubicBezTo>
                  <a:cubicBezTo>
                    <a:pt x="298" y="574"/>
                    <a:pt x="275" y="581"/>
                    <a:pt x="261" y="583"/>
                  </a:cubicBezTo>
                  <a:cubicBezTo>
                    <a:pt x="242" y="589"/>
                    <a:pt x="249" y="567"/>
                    <a:pt x="258" y="559"/>
                  </a:cubicBezTo>
                  <a:cubicBezTo>
                    <a:pt x="278" y="541"/>
                    <a:pt x="287" y="532"/>
                    <a:pt x="312" y="529"/>
                  </a:cubicBezTo>
                  <a:cubicBezTo>
                    <a:pt x="327" y="524"/>
                    <a:pt x="334" y="517"/>
                    <a:pt x="339" y="502"/>
                  </a:cubicBezTo>
                  <a:cubicBezTo>
                    <a:pt x="333" y="484"/>
                    <a:pt x="315" y="492"/>
                    <a:pt x="342" y="487"/>
                  </a:cubicBezTo>
                  <a:cubicBezTo>
                    <a:pt x="344" y="484"/>
                    <a:pt x="348" y="478"/>
                    <a:pt x="348" y="478"/>
                  </a:cubicBezTo>
                  <a:cubicBezTo>
                    <a:pt x="358" y="476"/>
                    <a:pt x="382" y="470"/>
                    <a:pt x="360" y="463"/>
                  </a:cubicBezTo>
                  <a:cubicBezTo>
                    <a:pt x="339" y="470"/>
                    <a:pt x="364" y="469"/>
                    <a:pt x="369" y="454"/>
                  </a:cubicBezTo>
                  <a:cubicBezTo>
                    <a:pt x="364" y="439"/>
                    <a:pt x="348" y="442"/>
                    <a:pt x="366" y="454"/>
                  </a:cubicBezTo>
                  <a:cubicBezTo>
                    <a:pt x="365" y="448"/>
                    <a:pt x="367" y="441"/>
                    <a:pt x="363" y="436"/>
                  </a:cubicBezTo>
                  <a:cubicBezTo>
                    <a:pt x="361" y="434"/>
                    <a:pt x="354" y="436"/>
                    <a:pt x="354" y="439"/>
                  </a:cubicBezTo>
                  <a:cubicBezTo>
                    <a:pt x="354" y="443"/>
                    <a:pt x="360" y="443"/>
                    <a:pt x="363" y="445"/>
                  </a:cubicBezTo>
                  <a:cubicBezTo>
                    <a:pt x="364" y="442"/>
                    <a:pt x="369" y="436"/>
                    <a:pt x="366" y="436"/>
                  </a:cubicBezTo>
                  <a:cubicBezTo>
                    <a:pt x="362" y="436"/>
                    <a:pt x="360" y="441"/>
                    <a:pt x="360" y="445"/>
                  </a:cubicBezTo>
                  <a:cubicBezTo>
                    <a:pt x="360" y="455"/>
                    <a:pt x="372" y="455"/>
                    <a:pt x="378" y="457"/>
                  </a:cubicBezTo>
                  <a:cubicBezTo>
                    <a:pt x="397" y="451"/>
                    <a:pt x="382" y="455"/>
                    <a:pt x="378" y="460"/>
                  </a:cubicBezTo>
                  <a:cubicBezTo>
                    <a:pt x="366" y="475"/>
                    <a:pt x="382" y="467"/>
                    <a:pt x="387" y="466"/>
                  </a:cubicBezTo>
                  <a:cubicBezTo>
                    <a:pt x="402" y="456"/>
                    <a:pt x="392" y="439"/>
                    <a:pt x="390" y="421"/>
                  </a:cubicBezTo>
                  <a:cubicBezTo>
                    <a:pt x="384" y="422"/>
                    <a:pt x="376" y="419"/>
                    <a:pt x="372" y="424"/>
                  </a:cubicBezTo>
                  <a:cubicBezTo>
                    <a:pt x="364" y="436"/>
                    <a:pt x="381" y="454"/>
                    <a:pt x="390" y="457"/>
                  </a:cubicBezTo>
                  <a:cubicBezTo>
                    <a:pt x="401" y="449"/>
                    <a:pt x="403" y="446"/>
                    <a:pt x="399" y="433"/>
                  </a:cubicBezTo>
                  <a:cubicBezTo>
                    <a:pt x="403" y="394"/>
                    <a:pt x="398" y="409"/>
                    <a:pt x="423" y="415"/>
                  </a:cubicBezTo>
                  <a:cubicBezTo>
                    <a:pt x="426" y="414"/>
                    <a:pt x="430" y="414"/>
                    <a:pt x="432" y="412"/>
                  </a:cubicBezTo>
                  <a:cubicBezTo>
                    <a:pt x="434" y="410"/>
                    <a:pt x="432" y="403"/>
                    <a:pt x="435" y="403"/>
                  </a:cubicBezTo>
                  <a:cubicBezTo>
                    <a:pt x="438" y="403"/>
                    <a:pt x="436" y="410"/>
                    <a:pt x="438" y="412"/>
                  </a:cubicBezTo>
                  <a:cubicBezTo>
                    <a:pt x="441" y="415"/>
                    <a:pt x="446" y="414"/>
                    <a:pt x="450" y="415"/>
                  </a:cubicBezTo>
                  <a:cubicBezTo>
                    <a:pt x="460" y="405"/>
                    <a:pt x="461" y="398"/>
                    <a:pt x="465" y="385"/>
                  </a:cubicBezTo>
                  <a:cubicBezTo>
                    <a:pt x="464" y="380"/>
                    <a:pt x="462" y="370"/>
                    <a:pt x="462" y="370"/>
                  </a:cubicBezTo>
                  <a:cubicBezTo>
                    <a:pt x="455" y="372"/>
                    <a:pt x="446" y="371"/>
                    <a:pt x="441" y="376"/>
                  </a:cubicBezTo>
                  <a:cubicBezTo>
                    <a:pt x="438" y="379"/>
                    <a:pt x="443" y="384"/>
                    <a:pt x="447" y="385"/>
                  </a:cubicBezTo>
                  <a:cubicBezTo>
                    <a:pt x="453" y="386"/>
                    <a:pt x="486" y="377"/>
                    <a:pt x="456" y="385"/>
                  </a:cubicBezTo>
                  <a:cubicBezTo>
                    <a:pt x="462" y="393"/>
                    <a:pt x="464" y="403"/>
                    <a:pt x="477" y="388"/>
                  </a:cubicBezTo>
                  <a:cubicBezTo>
                    <a:pt x="483" y="381"/>
                    <a:pt x="486" y="361"/>
                    <a:pt x="486" y="361"/>
                  </a:cubicBezTo>
                  <a:cubicBezTo>
                    <a:pt x="480" y="355"/>
                    <a:pt x="462" y="339"/>
                    <a:pt x="474" y="337"/>
                  </a:cubicBezTo>
                  <a:cubicBezTo>
                    <a:pt x="481" y="336"/>
                    <a:pt x="492" y="349"/>
                    <a:pt x="492" y="349"/>
                  </a:cubicBezTo>
                  <a:cubicBezTo>
                    <a:pt x="504" y="345"/>
                    <a:pt x="514" y="344"/>
                    <a:pt x="525" y="337"/>
                  </a:cubicBezTo>
                  <a:cubicBezTo>
                    <a:pt x="530" y="353"/>
                    <a:pt x="518" y="352"/>
                    <a:pt x="537" y="361"/>
                  </a:cubicBezTo>
                  <a:cubicBezTo>
                    <a:pt x="551" y="351"/>
                    <a:pt x="554" y="347"/>
                    <a:pt x="546" y="331"/>
                  </a:cubicBezTo>
                  <a:cubicBezTo>
                    <a:pt x="540" y="332"/>
                    <a:pt x="532" y="330"/>
                    <a:pt x="528" y="334"/>
                  </a:cubicBezTo>
                  <a:cubicBezTo>
                    <a:pt x="525" y="337"/>
                    <a:pt x="528" y="344"/>
                    <a:pt x="531" y="346"/>
                  </a:cubicBezTo>
                  <a:cubicBezTo>
                    <a:pt x="534" y="348"/>
                    <a:pt x="537" y="344"/>
                    <a:pt x="540" y="343"/>
                  </a:cubicBezTo>
                  <a:cubicBezTo>
                    <a:pt x="513" y="338"/>
                    <a:pt x="512" y="355"/>
                    <a:pt x="498" y="376"/>
                  </a:cubicBezTo>
                  <a:cubicBezTo>
                    <a:pt x="489" y="390"/>
                    <a:pt x="465" y="393"/>
                    <a:pt x="450" y="397"/>
                  </a:cubicBezTo>
                  <a:cubicBezTo>
                    <a:pt x="443" y="407"/>
                    <a:pt x="438" y="411"/>
                    <a:pt x="426" y="415"/>
                  </a:cubicBezTo>
                  <a:cubicBezTo>
                    <a:pt x="415" y="426"/>
                    <a:pt x="409" y="439"/>
                    <a:pt x="396" y="448"/>
                  </a:cubicBezTo>
                  <a:cubicBezTo>
                    <a:pt x="382" y="470"/>
                    <a:pt x="368" y="474"/>
                    <a:pt x="348" y="487"/>
                  </a:cubicBezTo>
                  <a:cubicBezTo>
                    <a:pt x="344" y="493"/>
                    <a:pt x="337" y="496"/>
                    <a:pt x="333" y="502"/>
                  </a:cubicBezTo>
                  <a:cubicBezTo>
                    <a:pt x="326" y="513"/>
                    <a:pt x="326" y="527"/>
                    <a:pt x="318" y="538"/>
                  </a:cubicBezTo>
                  <a:cubicBezTo>
                    <a:pt x="312" y="536"/>
                    <a:pt x="279" y="533"/>
                    <a:pt x="303" y="541"/>
                  </a:cubicBezTo>
                  <a:cubicBezTo>
                    <a:pt x="309" y="540"/>
                    <a:pt x="316" y="541"/>
                    <a:pt x="321" y="538"/>
                  </a:cubicBezTo>
                  <a:cubicBezTo>
                    <a:pt x="340" y="529"/>
                    <a:pt x="304" y="517"/>
                    <a:pt x="327" y="532"/>
                  </a:cubicBezTo>
                  <a:cubicBezTo>
                    <a:pt x="351" y="526"/>
                    <a:pt x="353" y="528"/>
                    <a:pt x="360" y="508"/>
                  </a:cubicBezTo>
                  <a:cubicBezTo>
                    <a:pt x="344" y="497"/>
                    <a:pt x="341" y="513"/>
                    <a:pt x="348" y="520"/>
                  </a:cubicBezTo>
                  <a:cubicBezTo>
                    <a:pt x="349" y="521"/>
                    <a:pt x="369" y="526"/>
                    <a:pt x="369" y="526"/>
                  </a:cubicBezTo>
                  <a:cubicBezTo>
                    <a:pt x="385" y="515"/>
                    <a:pt x="392" y="509"/>
                    <a:pt x="363" y="514"/>
                  </a:cubicBezTo>
                  <a:cubicBezTo>
                    <a:pt x="368" y="533"/>
                    <a:pt x="375" y="530"/>
                    <a:pt x="393" y="526"/>
                  </a:cubicBezTo>
                  <a:cubicBezTo>
                    <a:pt x="400" y="511"/>
                    <a:pt x="397" y="506"/>
                    <a:pt x="381" y="511"/>
                  </a:cubicBezTo>
                  <a:cubicBezTo>
                    <a:pt x="384" y="513"/>
                    <a:pt x="386" y="516"/>
                    <a:pt x="390" y="517"/>
                  </a:cubicBezTo>
                  <a:cubicBezTo>
                    <a:pt x="394" y="518"/>
                    <a:pt x="406" y="514"/>
                    <a:pt x="402" y="514"/>
                  </a:cubicBezTo>
                  <a:cubicBezTo>
                    <a:pt x="397" y="514"/>
                    <a:pt x="382" y="517"/>
                    <a:pt x="387" y="517"/>
                  </a:cubicBezTo>
                  <a:cubicBezTo>
                    <a:pt x="396" y="517"/>
                    <a:pt x="405" y="515"/>
                    <a:pt x="414" y="514"/>
                  </a:cubicBezTo>
                  <a:cubicBezTo>
                    <a:pt x="411" y="513"/>
                    <a:pt x="405" y="508"/>
                    <a:pt x="405" y="511"/>
                  </a:cubicBezTo>
                  <a:cubicBezTo>
                    <a:pt x="405" y="515"/>
                    <a:pt x="410" y="517"/>
                    <a:pt x="414" y="517"/>
                  </a:cubicBezTo>
                  <a:cubicBezTo>
                    <a:pt x="421" y="517"/>
                    <a:pt x="428" y="513"/>
                    <a:pt x="435" y="511"/>
                  </a:cubicBezTo>
                  <a:cubicBezTo>
                    <a:pt x="437" y="508"/>
                    <a:pt x="438" y="504"/>
                    <a:pt x="441" y="502"/>
                  </a:cubicBezTo>
                  <a:cubicBezTo>
                    <a:pt x="446" y="499"/>
                    <a:pt x="459" y="496"/>
                    <a:pt x="459" y="496"/>
                  </a:cubicBezTo>
                  <a:cubicBezTo>
                    <a:pt x="468" y="482"/>
                    <a:pt x="472" y="473"/>
                    <a:pt x="450" y="478"/>
                  </a:cubicBezTo>
                  <a:cubicBezTo>
                    <a:pt x="461" y="483"/>
                    <a:pt x="474" y="490"/>
                    <a:pt x="468" y="472"/>
                  </a:cubicBezTo>
                  <a:cubicBezTo>
                    <a:pt x="458" y="482"/>
                    <a:pt x="454" y="488"/>
                    <a:pt x="459" y="502"/>
                  </a:cubicBezTo>
                  <a:cubicBezTo>
                    <a:pt x="445" y="511"/>
                    <a:pt x="450" y="522"/>
                    <a:pt x="432" y="526"/>
                  </a:cubicBezTo>
                  <a:cubicBezTo>
                    <a:pt x="417" y="519"/>
                    <a:pt x="409" y="521"/>
                    <a:pt x="393" y="526"/>
                  </a:cubicBezTo>
                  <a:cubicBezTo>
                    <a:pt x="387" y="543"/>
                    <a:pt x="402" y="538"/>
                    <a:pt x="414" y="535"/>
                  </a:cubicBezTo>
                  <a:cubicBezTo>
                    <a:pt x="417" y="536"/>
                    <a:pt x="423" y="541"/>
                    <a:pt x="423" y="538"/>
                  </a:cubicBezTo>
                  <a:cubicBezTo>
                    <a:pt x="423" y="534"/>
                    <a:pt x="411" y="535"/>
                    <a:pt x="414" y="532"/>
                  </a:cubicBezTo>
                  <a:cubicBezTo>
                    <a:pt x="418" y="528"/>
                    <a:pt x="433" y="539"/>
                    <a:pt x="435" y="541"/>
                  </a:cubicBezTo>
                  <a:cubicBezTo>
                    <a:pt x="430" y="542"/>
                    <a:pt x="424" y="540"/>
                    <a:pt x="420" y="544"/>
                  </a:cubicBezTo>
                  <a:cubicBezTo>
                    <a:pt x="418" y="546"/>
                    <a:pt x="424" y="550"/>
                    <a:pt x="423" y="553"/>
                  </a:cubicBezTo>
                  <a:cubicBezTo>
                    <a:pt x="420" y="563"/>
                    <a:pt x="405" y="583"/>
                    <a:pt x="396" y="589"/>
                  </a:cubicBezTo>
                  <a:cubicBezTo>
                    <a:pt x="388" y="588"/>
                    <a:pt x="380" y="586"/>
                    <a:pt x="372" y="586"/>
                  </a:cubicBezTo>
                  <a:cubicBezTo>
                    <a:pt x="361" y="586"/>
                    <a:pt x="339" y="589"/>
                    <a:pt x="339" y="589"/>
                  </a:cubicBezTo>
                  <a:cubicBezTo>
                    <a:pt x="331" y="613"/>
                    <a:pt x="362" y="594"/>
                    <a:pt x="372" y="589"/>
                  </a:cubicBezTo>
                  <a:cubicBezTo>
                    <a:pt x="375" y="585"/>
                    <a:pt x="381" y="582"/>
                    <a:pt x="381" y="577"/>
                  </a:cubicBezTo>
                  <a:cubicBezTo>
                    <a:pt x="381" y="574"/>
                    <a:pt x="375" y="573"/>
                    <a:pt x="372" y="574"/>
                  </a:cubicBezTo>
                  <a:cubicBezTo>
                    <a:pt x="369" y="575"/>
                    <a:pt x="370" y="580"/>
                    <a:pt x="369" y="583"/>
                  </a:cubicBezTo>
                  <a:cubicBezTo>
                    <a:pt x="385" y="594"/>
                    <a:pt x="401" y="585"/>
                    <a:pt x="417" y="577"/>
                  </a:cubicBezTo>
                  <a:cubicBezTo>
                    <a:pt x="469" y="594"/>
                    <a:pt x="453" y="558"/>
                    <a:pt x="492" y="550"/>
                  </a:cubicBezTo>
                  <a:cubicBezTo>
                    <a:pt x="487" y="549"/>
                    <a:pt x="448" y="544"/>
                    <a:pt x="474" y="553"/>
                  </a:cubicBezTo>
                  <a:cubicBezTo>
                    <a:pt x="480" y="552"/>
                    <a:pt x="488" y="554"/>
                    <a:pt x="492" y="550"/>
                  </a:cubicBezTo>
                  <a:cubicBezTo>
                    <a:pt x="495" y="547"/>
                    <a:pt x="480" y="545"/>
                    <a:pt x="483" y="544"/>
                  </a:cubicBezTo>
                  <a:cubicBezTo>
                    <a:pt x="494" y="540"/>
                    <a:pt x="507" y="542"/>
                    <a:pt x="519" y="541"/>
                  </a:cubicBezTo>
                  <a:cubicBezTo>
                    <a:pt x="536" y="530"/>
                    <a:pt x="541" y="531"/>
                    <a:pt x="558" y="514"/>
                  </a:cubicBezTo>
                  <a:cubicBezTo>
                    <a:pt x="561" y="511"/>
                    <a:pt x="567" y="506"/>
                    <a:pt x="564" y="505"/>
                  </a:cubicBezTo>
                  <a:cubicBezTo>
                    <a:pt x="556" y="502"/>
                    <a:pt x="548" y="507"/>
                    <a:pt x="540" y="508"/>
                  </a:cubicBezTo>
                  <a:cubicBezTo>
                    <a:pt x="531" y="495"/>
                    <a:pt x="528" y="495"/>
                    <a:pt x="513" y="499"/>
                  </a:cubicBezTo>
                  <a:cubicBezTo>
                    <a:pt x="514" y="504"/>
                    <a:pt x="512" y="510"/>
                    <a:pt x="516" y="514"/>
                  </a:cubicBezTo>
                  <a:cubicBezTo>
                    <a:pt x="518" y="516"/>
                    <a:pt x="519" y="508"/>
                    <a:pt x="519" y="505"/>
                  </a:cubicBezTo>
                  <a:cubicBezTo>
                    <a:pt x="519" y="500"/>
                    <a:pt x="517" y="495"/>
                    <a:pt x="516" y="490"/>
                  </a:cubicBezTo>
                  <a:cubicBezTo>
                    <a:pt x="503" y="494"/>
                    <a:pt x="500" y="498"/>
                    <a:pt x="504" y="511"/>
                  </a:cubicBezTo>
                  <a:cubicBezTo>
                    <a:pt x="514" y="496"/>
                    <a:pt x="504" y="488"/>
                    <a:pt x="498" y="505"/>
                  </a:cubicBezTo>
                  <a:cubicBezTo>
                    <a:pt x="513" y="515"/>
                    <a:pt x="518" y="509"/>
                    <a:pt x="510" y="493"/>
                  </a:cubicBezTo>
                  <a:cubicBezTo>
                    <a:pt x="491" y="499"/>
                    <a:pt x="499" y="515"/>
                    <a:pt x="510" y="526"/>
                  </a:cubicBezTo>
                  <a:cubicBezTo>
                    <a:pt x="524" y="523"/>
                    <a:pt x="552" y="514"/>
                    <a:pt x="552" y="514"/>
                  </a:cubicBezTo>
                  <a:cubicBezTo>
                    <a:pt x="559" y="503"/>
                    <a:pt x="562" y="499"/>
                    <a:pt x="558" y="487"/>
                  </a:cubicBezTo>
                  <a:cubicBezTo>
                    <a:pt x="531" y="498"/>
                    <a:pt x="537" y="513"/>
                    <a:pt x="564" y="508"/>
                  </a:cubicBezTo>
                  <a:cubicBezTo>
                    <a:pt x="573" y="499"/>
                    <a:pt x="575" y="491"/>
                    <a:pt x="582" y="481"/>
                  </a:cubicBezTo>
                  <a:cubicBezTo>
                    <a:pt x="576" y="457"/>
                    <a:pt x="565" y="466"/>
                    <a:pt x="561" y="484"/>
                  </a:cubicBezTo>
                  <a:cubicBezTo>
                    <a:pt x="565" y="487"/>
                    <a:pt x="573" y="495"/>
                    <a:pt x="579" y="487"/>
                  </a:cubicBezTo>
                  <a:cubicBezTo>
                    <a:pt x="583" y="482"/>
                    <a:pt x="585" y="469"/>
                    <a:pt x="585" y="469"/>
                  </a:cubicBezTo>
                  <a:cubicBezTo>
                    <a:pt x="600" y="479"/>
                    <a:pt x="608" y="469"/>
                    <a:pt x="591" y="463"/>
                  </a:cubicBezTo>
                  <a:cubicBezTo>
                    <a:pt x="587" y="464"/>
                    <a:pt x="566" y="468"/>
                    <a:pt x="585" y="481"/>
                  </a:cubicBezTo>
                  <a:cubicBezTo>
                    <a:pt x="589" y="484"/>
                    <a:pt x="595" y="479"/>
                    <a:pt x="600" y="478"/>
                  </a:cubicBezTo>
                  <a:cubicBezTo>
                    <a:pt x="596" y="465"/>
                    <a:pt x="583" y="466"/>
                    <a:pt x="588" y="481"/>
                  </a:cubicBezTo>
                  <a:cubicBezTo>
                    <a:pt x="583" y="488"/>
                    <a:pt x="579" y="492"/>
                    <a:pt x="579" y="502"/>
                  </a:cubicBezTo>
                  <a:cubicBezTo>
                    <a:pt x="579" y="506"/>
                    <a:pt x="584" y="511"/>
                    <a:pt x="582" y="514"/>
                  </a:cubicBezTo>
                  <a:cubicBezTo>
                    <a:pt x="580" y="517"/>
                    <a:pt x="576" y="512"/>
                    <a:pt x="573" y="511"/>
                  </a:cubicBezTo>
                  <a:cubicBezTo>
                    <a:pt x="574" y="516"/>
                    <a:pt x="572" y="523"/>
                    <a:pt x="576" y="526"/>
                  </a:cubicBezTo>
                  <a:cubicBezTo>
                    <a:pt x="579" y="528"/>
                    <a:pt x="587" y="502"/>
                    <a:pt x="579" y="526"/>
                  </a:cubicBezTo>
                  <a:cubicBezTo>
                    <a:pt x="580" y="529"/>
                    <a:pt x="579" y="534"/>
                    <a:pt x="582" y="535"/>
                  </a:cubicBezTo>
                  <a:cubicBezTo>
                    <a:pt x="597" y="543"/>
                    <a:pt x="589" y="517"/>
                    <a:pt x="588" y="505"/>
                  </a:cubicBezTo>
                  <a:cubicBezTo>
                    <a:pt x="569" y="519"/>
                    <a:pt x="582" y="529"/>
                    <a:pt x="564" y="535"/>
                  </a:cubicBezTo>
                  <a:cubicBezTo>
                    <a:pt x="558" y="558"/>
                    <a:pt x="567" y="541"/>
                    <a:pt x="549" y="535"/>
                  </a:cubicBezTo>
                  <a:cubicBezTo>
                    <a:pt x="532" y="541"/>
                    <a:pt x="546" y="551"/>
                    <a:pt x="525" y="541"/>
                  </a:cubicBezTo>
                  <a:cubicBezTo>
                    <a:pt x="517" y="553"/>
                    <a:pt x="521" y="562"/>
                    <a:pt x="507" y="553"/>
                  </a:cubicBezTo>
                  <a:cubicBezTo>
                    <a:pt x="493" y="575"/>
                    <a:pt x="495" y="581"/>
                    <a:pt x="486" y="553"/>
                  </a:cubicBezTo>
                  <a:cubicBezTo>
                    <a:pt x="467" y="557"/>
                    <a:pt x="466" y="559"/>
                    <a:pt x="462" y="577"/>
                  </a:cubicBezTo>
                  <a:cubicBezTo>
                    <a:pt x="440" y="562"/>
                    <a:pt x="450" y="581"/>
                    <a:pt x="429" y="586"/>
                  </a:cubicBezTo>
                  <a:cubicBezTo>
                    <a:pt x="413" y="581"/>
                    <a:pt x="422" y="590"/>
                    <a:pt x="399" y="595"/>
                  </a:cubicBezTo>
                  <a:cubicBezTo>
                    <a:pt x="392" y="617"/>
                    <a:pt x="401" y="595"/>
                    <a:pt x="393" y="592"/>
                  </a:cubicBezTo>
                  <a:cubicBezTo>
                    <a:pt x="385" y="589"/>
                    <a:pt x="377" y="594"/>
                    <a:pt x="369" y="595"/>
                  </a:cubicBezTo>
                  <a:cubicBezTo>
                    <a:pt x="370" y="600"/>
                    <a:pt x="368" y="606"/>
                    <a:pt x="372" y="610"/>
                  </a:cubicBezTo>
                  <a:cubicBezTo>
                    <a:pt x="374" y="612"/>
                    <a:pt x="372" y="601"/>
                    <a:pt x="375" y="601"/>
                  </a:cubicBezTo>
                  <a:cubicBezTo>
                    <a:pt x="378" y="601"/>
                    <a:pt x="377" y="607"/>
                    <a:pt x="378" y="610"/>
                  </a:cubicBezTo>
                  <a:cubicBezTo>
                    <a:pt x="390" y="593"/>
                    <a:pt x="372" y="590"/>
                    <a:pt x="378" y="607"/>
                  </a:cubicBezTo>
                  <a:cubicBezTo>
                    <a:pt x="387" y="606"/>
                    <a:pt x="396" y="602"/>
                    <a:pt x="405" y="604"/>
                  </a:cubicBezTo>
                  <a:cubicBezTo>
                    <a:pt x="408" y="605"/>
                    <a:pt x="402" y="610"/>
                    <a:pt x="402" y="613"/>
                  </a:cubicBezTo>
                  <a:cubicBezTo>
                    <a:pt x="402" y="624"/>
                    <a:pt x="406" y="622"/>
                    <a:pt x="414" y="625"/>
                  </a:cubicBezTo>
                  <a:cubicBezTo>
                    <a:pt x="416" y="622"/>
                    <a:pt x="424" y="617"/>
                    <a:pt x="420" y="616"/>
                  </a:cubicBezTo>
                  <a:cubicBezTo>
                    <a:pt x="413" y="615"/>
                    <a:pt x="404" y="617"/>
                    <a:pt x="399" y="622"/>
                  </a:cubicBezTo>
                  <a:cubicBezTo>
                    <a:pt x="394" y="626"/>
                    <a:pt x="393" y="640"/>
                    <a:pt x="393" y="640"/>
                  </a:cubicBezTo>
                  <a:cubicBezTo>
                    <a:pt x="386" y="629"/>
                    <a:pt x="386" y="623"/>
                    <a:pt x="375" y="616"/>
                  </a:cubicBezTo>
                  <a:cubicBezTo>
                    <a:pt x="334" y="621"/>
                    <a:pt x="357" y="629"/>
                    <a:pt x="366" y="616"/>
                  </a:cubicBezTo>
                  <a:cubicBezTo>
                    <a:pt x="364" y="613"/>
                    <a:pt x="363" y="606"/>
                    <a:pt x="360" y="607"/>
                  </a:cubicBezTo>
                  <a:cubicBezTo>
                    <a:pt x="356" y="608"/>
                    <a:pt x="352" y="615"/>
                    <a:pt x="354" y="619"/>
                  </a:cubicBezTo>
                  <a:cubicBezTo>
                    <a:pt x="356" y="624"/>
                    <a:pt x="364" y="623"/>
                    <a:pt x="369" y="625"/>
                  </a:cubicBezTo>
                  <a:cubicBezTo>
                    <a:pt x="376" y="623"/>
                    <a:pt x="384" y="623"/>
                    <a:pt x="390" y="619"/>
                  </a:cubicBezTo>
                  <a:cubicBezTo>
                    <a:pt x="394" y="616"/>
                    <a:pt x="394" y="609"/>
                    <a:pt x="396" y="604"/>
                  </a:cubicBezTo>
                  <a:cubicBezTo>
                    <a:pt x="397" y="601"/>
                    <a:pt x="402" y="596"/>
                    <a:pt x="399" y="595"/>
                  </a:cubicBezTo>
                  <a:cubicBezTo>
                    <a:pt x="393" y="594"/>
                    <a:pt x="387" y="599"/>
                    <a:pt x="381" y="601"/>
                  </a:cubicBezTo>
                  <a:cubicBezTo>
                    <a:pt x="377" y="614"/>
                    <a:pt x="379" y="622"/>
                    <a:pt x="393" y="613"/>
                  </a:cubicBezTo>
                  <a:cubicBezTo>
                    <a:pt x="388" y="581"/>
                    <a:pt x="376" y="591"/>
                    <a:pt x="348" y="598"/>
                  </a:cubicBezTo>
                  <a:cubicBezTo>
                    <a:pt x="340" y="610"/>
                    <a:pt x="344" y="619"/>
                    <a:pt x="330" y="610"/>
                  </a:cubicBezTo>
                  <a:cubicBezTo>
                    <a:pt x="320" y="616"/>
                    <a:pt x="313" y="625"/>
                    <a:pt x="303" y="631"/>
                  </a:cubicBezTo>
                  <a:cubicBezTo>
                    <a:pt x="289" y="652"/>
                    <a:pt x="297" y="626"/>
                    <a:pt x="288" y="619"/>
                  </a:cubicBezTo>
                  <a:cubicBezTo>
                    <a:pt x="285" y="616"/>
                    <a:pt x="280" y="617"/>
                    <a:pt x="276" y="616"/>
                  </a:cubicBezTo>
                  <a:cubicBezTo>
                    <a:pt x="258" y="642"/>
                    <a:pt x="257" y="635"/>
                    <a:pt x="294" y="628"/>
                  </a:cubicBezTo>
                  <a:cubicBezTo>
                    <a:pt x="308" y="607"/>
                    <a:pt x="290" y="627"/>
                    <a:pt x="288" y="634"/>
                  </a:cubicBezTo>
                  <a:cubicBezTo>
                    <a:pt x="307" y="639"/>
                    <a:pt x="314" y="632"/>
                    <a:pt x="327" y="619"/>
                  </a:cubicBezTo>
                  <a:cubicBezTo>
                    <a:pt x="331" y="602"/>
                    <a:pt x="342" y="601"/>
                    <a:pt x="324" y="592"/>
                  </a:cubicBezTo>
                  <a:cubicBezTo>
                    <a:pt x="310" y="594"/>
                    <a:pt x="290" y="601"/>
                    <a:pt x="315" y="607"/>
                  </a:cubicBezTo>
                  <a:cubicBezTo>
                    <a:pt x="301" y="598"/>
                    <a:pt x="281" y="602"/>
                    <a:pt x="315" y="616"/>
                  </a:cubicBezTo>
                  <a:cubicBezTo>
                    <a:pt x="354" y="612"/>
                    <a:pt x="337" y="611"/>
                    <a:pt x="363" y="598"/>
                  </a:cubicBezTo>
                  <a:cubicBezTo>
                    <a:pt x="368" y="583"/>
                    <a:pt x="368" y="568"/>
                    <a:pt x="351" y="562"/>
                  </a:cubicBezTo>
                  <a:cubicBezTo>
                    <a:pt x="330" y="530"/>
                    <a:pt x="331" y="601"/>
                    <a:pt x="327" y="610"/>
                  </a:cubicBezTo>
                  <a:cubicBezTo>
                    <a:pt x="326" y="613"/>
                    <a:pt x="321" y="612"/>
                    <a:pt x="318" y="613"/>
                  </a:cubicBezTo>
                  <a:cubicBezTo>
                    <a:pt x="307" y="630"/>
                    <a:pt x="290" y="634"/>
                    <a:pt x="270" y="637"/>
                  </a:cubicBezTo>
                  <a:cubicBezTo>
                    <a:pt x="254" y="642"/>
                    <a:pt x="238" y="641"/>
                    <a:pt x="222" y="646"/>
                  </a:cubicBezTo>
                  <a:cubicBezTo>
                    <a:pt x="219" y="649"/>
                    <a:pt x="213" y="651"/>
                    <a:pt x="213" y="655"/>
                  </a:cubicBezTo>
                  <a:cubicBezTo>
                    <a:pt x="213" y="658"/>
                    <a:pt x="219" y="659"/>
                    <a:pt x="222" y="658"/>
                  </a:cubicBezTo>
                  <a:cubicBezTo>
                    <a:pt x="228" y="655"/>
                    <a:pt x="227" y="646"/>
                    <a:pt x="231" y="640"/>
                  </a:cubicBezTo>
                  <a:cubicBezTo>
                    <a:pt x="226" y="612"/>
                    <a:pt x="222" y="616"/>
                    <a:pt x="204" y="634"/>
                  </a:cubicBezTo>
                  <a:cubicBezTo>
                    <a:pt x="226" y="640"/>
                    <a:pt x="232" y="618"/>
                    <a:pt x="240" y="601"/>
                  </a:cubicBezTo>
                  <a:cubicBezTo>
                    <a:pt x="238" y="598"/>
                    <a:pt x="233" y="595"/>
                    <a:pt x="234" y="592"/>
                  </a:cubicBezTo>
                  <a:cubicBezTo>
                    <a:pt x="235" y="589"/>
                    <a:pt x="254" y="591"/>
                    <a:pt x="249" y="580"/>
                  </a:cubicBezTo>
                  <a:cubicBezTo>
                    <a:pt x="248" y="577"/>
                    <a:pt x="243" y="582"/>
                    <a:pt x="240" y="583"/>
                  </a:cubicBezTo>
                  <a:cubicBezTo>
                    <a:pt x="233" y="604"/>
                    <a:pt x="220" y="622"/>
                    <a:pt x="213" y="643"/>
                  </a:cubicBezTo>
                  <a:cubicBezTo>
                    <a:pt x="212" y="654"/>
                    <a:pt x="212" y="665"/>
                    <a:pt x="210" y="676"/>
                  </a:cubicBezTo>
                  <a:cubicBezTo>
                    <a:pt x="208" y="685"/>
                    <a:pt x="201" y="703"/>
                    <a:pt x="201" y="703"/>
                  </a:cubicBezTo>
                  <a:cubicBezTo>
                    <a:pt x="200" y="696"/>
                    <a:pt x="196" y="689"/>
                    <a:pt x="198" y="682"/>
                  </a:cubicBezTo>
                  <a:cubicBezTo>
                    <a:pt x="199" y="679"/>
                    <a:pt x="206" y="682"/>
                    <a:pt x="207" y="685"/>
                  </a:cubicBezTo>
                  <a:cubicBezTo>
                    <a:pt x="210" y="693"/>
                    <a:pt x="206" y="704"/>
                    <a:pt x="210" y="712"/>
                  </a:cubicBezTo>
                  <a:cubicBezTo>
                    <a:pt x="212" y="716"/>
                    <a:pt x="218" y="714"/>
                    <a:pt x="222" y="715"/>
                  </a:cubicBezTo>
                  <a:cubicBezTo>
                    <a:pt x="227" y="714"/>
                    <a:pt x="266" y="709"/>
                    <a:pt x="240" y="700"/>
                  </a:cubicBezTo>
                  <a:cubicBezTo>
                    <a:pt x="232" y="724"/>
                    <a:pt x="260" y="712"/>
                    <a:pt x="273" y="709"/>
                  </a:cubicBezTo>
                  <a:cubicBezTo>
                    <a:pt x="280" y="691"/>
                    <a:pt x="281" y="681"/>
                    <a:pt x="261" y="676"/>
                  </a:cubicBezTo>
                  <a:cubicBezTo>
                    <a:pt x="256" y="692"/>
                    <a:pt x="260" y="699"/>
                    <a:pt x="276" y="703"/>
                  </a:cubicBezTo>
                  <a:cubicBezTo>
                    <a:pt x="288" y="701"/>
                    <a:pt x="316" y="695"/>
                    <a:pt x="288" y="688"/>
                  </a:cubicBezTo>
                  <a:cubicBezTo>
                    <a:pt x="252" y="692"/>
                    <a:pt x="263" y="694"/>
                    <a:pt x="282" y="700"/>
                  </a:cubicBezTo>
                  <a:cubicBezTo>
                    <a:pt x="275" y="720"/>
                    <a:pt x="279" y="701"/>
                    <a:pt x="306" y="706"/>
                  </a:cubicBezTo>
                  <a:cubicBezTo>
                    <a:pt x="312" y="707"/>
                    <a:pt x="315" y="716"/>
                    <a:pt x="321" y="718"/>
                  </a:cubicBezTo>
                  <a:cubicBezTo>
                    <a:pt x="339" y="711"/>
                    <a:pt x="341" y="710"/>
                    <a:pt x="336" y="691"/>
                  </a:cubicBezTo>
                  <a:cubicBezTo>
                    <a:pt x="329" y="692"/>
                    <a:pt x="315" y="694"/>
                    <a:pt x="315" y="694"/>
                  </a:cubicBezTo>
                  <a:cubicBezTo>
                    <a:pt x="314" y="694"/>
                    <a:pt x="295" y="684"/>
                    <a:pt x="300" y="700"/>
                  </a:cubicBezTo>
                  <a:cubicBezTo>
                    <a:pt x="302" y="705"/>
                    <a:pt x="325" y="716"/>
                    <a:pt x="330" y="718"/>
                  </a:cubicBezTo>
                  <a:cubicBezTo>
                    <a:pt x="336" y="721"/>
                    <a:pt x="348" y="724"/>
                    <a:pt x="348" y="724"/>
                  </a:cubicBezTo>
                  <a:cubicBezTo>
                    <a:pt x="359" y="723"/>
                    <a:pt x="373" y="729"/>
                    <a:pt x="381" y="721"/>
                  </a:cubicBezTo>
                  <a:cubicBezTo>
                    <a:pt x="387" y="715"/>
                    <a:pt x="357" y="715"/>
                    <a:pt x="357" y="715"/>
                  </a:cubicBezTo>
                  <a:cubicBezTo>
                    <a:pt x="361" y="738"/>
                    <a:pt x="362" y="733"/>
                    <a:pt x="381" y="739"/>
                  </a:cubicBezTo>
                  <a:cubicBezTo>
                    <a:pt x="396" y="736"/>
                    <a:pt x="405" y="735"/>
                    <a:pt x="399" y="718"/>
                  </a:cubicBezTo>
                  <a:cubicBezTo>
                    <a:pt x="388" y="721"/>
                    <a:pt x="375" y="727"/>
                    <a:pt x="393" y="733"/>
                  </a:cubicBezTo>
                  <a:cubicBezTo>
                    <a:pt x="399" y="724"/>
                    <a:pt x="402" y="715"/>
                    <a:pt x="408" y="706"/>
                  </a:cubicBezTo>
                  <a:cubicBezTo>
                    <a:pt x="411" y="694"/>
                    <a:pt x="415" y="683"/>
                    <a:pt x="399" y="688"/>
                  </a:cubicBezTo>
                  <a:cubicBezTo>
                    <a:pt x="399" y="688"/>
                    <a:pt x="401" y="694"/>
                    <a:pt x="402" y="697"/>
                  </a:cubicBezTo>
                  <a:cubicBezTo>
                    <a:pt x="431" y="691"/>
                    <a:pt x="410" y="681"/>
                    <a:pt x="405" y="703"/>
                  </a:cubicBezTo>
                  <a:cubicBezTo>
                    <a:pt x="400" y="748"/>
                    <a:pt x="399" y="719"/>
                    <a:pt x="420" y="733"/>
                  </a:cubicBezTo>
                  <a:cubicBezTo>
                    <a:pt x="419" y="730"/>
                    <a:pt x="420" y="723"/>
                    <a:pt x="417" y="724"/>
                  </a:cubicBezTo>
                  <a:cubicBezTo>
                    <a:pt x="413" y="725"/>
                    <a:pt x="410" y="732"/>
                    <a:pt x="411" y="736"/>
                  </a:cubicBezTo>
                  <a:cubicBezTo>
                    <a:pt x="412" y="740"/>
                    <a:pt x="417" y="740"/>
                    <a:pt x="420" y="742"/>
                  </a:cubicBezTo>
                  <a:cubicBezTo>
                    <a:pt x="435" y="720"/>
                    <a:pt x="417" y="741"/>
                    <a:pt x="432" y="745"/>
                  </a:cubicBezTo>
                  <a:cubicBezTo>
                    <a:pt x="438" y="747"/>
                    <a:pt x="444" y="741"/>
                    <a:pt x="450" y="739"/>
                  </a:cubicBezTo>
                  <a:cubicBezTo>
                    <a:pt x="444" y="722"/>
                    <a:pt x="439" y="736"/>
                    <a:pt x="453" y="745"/>
                  </a:cubicBezTo>
                  <a:cubicBezTo>
                    <a:pt x="446" y="756"/>
                    <a:pt x="443" y="765"/>
                    <a:pt x="429" y="760"/>
                  </a:cubicBezTo>
                  <a:cubicBezTo>
                    <a:pt x="418" y="761"/>
                    <a:pt x="405" y="769"/>
                    <a:pt x="396" y="763"/>
                  </a:cubicBezTo>
                  <a:cubicBezTo>
                    <a:pt x="359" y="738"/>
                    <a:pt x="428" y="726"/>
                    <a:pt x="372" y="742"/>
                  </a:cubicBezTo>
                  <a:cubicBezTo>
                    <a:pt x="373" y="746"/>
                    <a:pt x="371" y="752"/>
                    <a:pt x="375" y="754"/>
                  </a:cubicBezTo>
                  <a:cubicBezTo>
                    <a:pt x="385" y="758"/>
                    <a:pt x="405" y="743"/>
                    <a:pt x="384" y="757"/>
                  </a:cubicBezTo>
                  <a:cubicBezTo>
                    <a:pt x="391" y="762"/>
                    <a:pt x="400" y="774"/>
                    <a:pt x="411" y="763"/>
                  </a:cubicBezTo>
                  <a:cubicBezTo>
                    <a:pt x="413" y="761"/>
                    <a:pt x="405" y="761"/>
                    <a:pt x="402" y="760"/>
                  </a:cubicBezTo>
                  <a:cubicBezTo>
                    <a:pt x="398" y="759"/>
                    <a:pt x="394" y="759"/>
                    <a:pt x="390" y="757"/>
                  </a:cubicBezTo>
                  <a:cubicBezTo>
                    <a:pt x="350" y="741"/>
                    <a:pt x="381" y="748"/>
                    <a:pt x="351" y="742"/>
                  </a:cubicBezTo>
                  <a:cubicBezTo>
                    <a:pt x="339" y="724"/>
                    <a:pt x="323" y="716"/>
                    <a:pt x="303" y="709"/>
                  </a:cubicBezTo>
                  <a:cubicBezTo>
                    <a:pt x="286" y="718"/>
                    <a:pt x="294" y="726"/>
                    <a:pt x="279" y="721"/>
                  </a:cubicBezTo>
                  <a:cubicBezTo>
                    <a:pt x="273" y="740"/>
                    <a:pt x="283" y="739"/>
                    <a:pt x="300" y="736"/>
                  </a:cubicBezTo>
                  <a:cubicBezTo>
                    <a:pt x="292" y="694"/>
                    <a:pt x="272" y="745"/>
                    <a:pt x="252" y="715"/>
                  </a:cubicBezTo>
                  <a:cubicBezTo>
                    <a:pt x="247" y="716"/>
                    <a:pt x="208" y="722"/>
                    <a:pt x="231" y="730"/>
                  </a:cubicBezTo>
                  <a:cubicBezTo>
                    <a:pt x="232" y="724"/>
                    <a:pt x="233" y="718"/>
                    <a:pt x="234" y="712"/>
                  </a:cubicBezTo>
                  <a:cubicBezTo>
                    <a:pt x="235" y="709"/>
                    <a:pt x="238" y="706"/>
                    <a:pt x="237" y="703"/>
                  </a:cubicBezTo>
                  <a:cubicBezTo>
                    <a:pt x="236" y="700"/>
                    <a:pt x="228" y="697"/>
                    <a:pt x="228" y="700"/>
                  </a:cubicBezTo>
                  <a:cubicBezTo>
                    <a:pt x="228" y="704"/>
                    <a:pt x="234" y="704"/>
                    <a:pt x="237" y="706"/>
                  </a:cubicBezTo>
                  <a:cubicBezTo>
                    <a:pt x="249" y="698"/>
                    <a:pt x="255" y="695"/>
                    <a:pt x="246" y="682"/>
                  </a:cubicBezTo>
                  <a:cubicBezTo>
                    <a:pt x="236" y="683"/>
                    <a:pt x="225" y="680"/>
                    <a:pt x="216" y="685"/>
                  </a:cubicBezTo>
                  <a:cubicBezTo>
                    <a:pt x="212" y="687"/>
                    <a:pt x="218" y="696"/>
                    <a:pt x="222" y="697"/>
                  </a:cubicBezTo>
                  <a:cubicBezTo>
                    <a:pt x="228" y="699"/>
                    <a:pt x="234" y="693"/>
                    <a:pt x="240" y="691"/>
                  </a:cubicBezTo>
                  <a:cubicBezTo>
                    <a:pt x="220" y="678"/>
                    <a:pt x="195" y="701"/>
                    <a:pt x="228" y="694"/>
                  </a:cubicBezTo>
                  <a:cubicBezTo>
                    <a:pt x="223" y="675"/>
                    <a:pt x="216" y="670"/>
                    <a:pt x="198" y="664"/>
                  </a:cubicBezTo>
                  <a:cubicBezTo>
                    <a:pt x="184" y="669"/>
                    <a:pt x="183" y="674"/>
                    <a:pt x="195" y="682"/>
                  </a:cubicBezTo>
                  <a:cubicBezTo>
                    <a:pt x="204" y="669"/>
                    <a:pt x="205" y="667"/>
                    <a:pt x="198" y="652"/>
                  </a:cubicBezTo>
                  <a:cubicBezTo>
                    <a:pt x="173" y="658"/>
                    <a:pt x="188" y="670"/>
                    <a:pt x="198" y="685"/>
                  </a:cubicBezTo>
                  <a:cubicBezTo>
                    <a:pt x="196" y="689"/>
                    <a:pt x="193" y="693"/>
                    <a:pt x="192" y="697"/>
                  </a:cubicBezTo>
                  <a:cubicBezTo>
                    <a:pt x="192" y="700"/>
                    <a:pt x="194" y="703"/>
                    <a:pt x="195" y="706"/>
                  </a:cubicBezTo>
                  <a:cubicBezTo>
                    <a:pt x="196" y="710"/>
                    <a:pt x="198" y="722"/>
                    <a:pt x="198" y="718"/>
                  </a:cubicBezTo>
                  <a:cubicBezTo>
                    <a:pt x="198" y="713"/>
                    <a:pt x="196" y="708"/>
                    <a:pt x="195" y="703"/>
                  </a:cubicBezTo>
                  <a:cubicBezTo>
                    <a:pt x="203" y="680"/>
                    <a:pt x="199" y="681"/>
                    <a:pt x="192" y="661"/>
                  </a:cubicBezTo>
                  <a:cubicBezTo>
                    <a:pt x="173" y="686"/>
                    <a:pt x="196" y="783"/>
                    <a:pt x="186" y="754"/>
                  </a:cubicBezTo>
                  <a:cubicBezTo>
                    <a:pt x="185" y="751"/>
                    <a:pt x="183" y="745"/>
                    <a:pt x="183" y="745"/>
                  </a:cubicBezTo>
                  <a:cubicBezTo>
                    <a:pt x="184" y="735"/>
                    <a:pt x="186" y="715"/>
                    <a:pt x="186" y="715"/>
                  </a:cubicBezTo>
                  <a:cubicBezTo>
                    <a:pt x="179" y="749"/>
                    <a:pt x="182" y="735"/>
                    <a:pt x="177" y="757"/>
                  </a:cubicBezTo>
                  <a:cubicBezTo>
                    <a:pt x="178" y="762"/>
                    <a:pt x="176" y="768"/>
                    <a:pt x="180" y="772"/>
                  </a:cubicBezTo>
                  <a:cubicBezTo>
                    <a:pt x="182" y="774"/>
                    <a:pt x="182" y="766"/>
                    <a:pt x="183" y="763"/>
                  </a:cubicBezTo>
                  <a:cubicBezTo>
                    <a:pt x="184" y="757"/>
                    <a:pt x="184" y="751"/>
                    <a:pt x="186" y="745"/>
                  </a:cubicBezTo>
                  <a:cubicBezTo>
                    <a:pt x="195" y="724"/>
                    <a:pt x="195" y="728"/>
                    <a:pt x="213" y="724"/>
                  </a:cubicBezTo>
                  <a:cubicBezTo>
                    <a:pt x="197" y="735"/>
                    <a:pt x="209" y="739"/>
                    <a:pt x="222" y="742"/>
                  </a:cubicBezTo>
                  <a:cubicBezTo>
                    <a:pt x="228" y="733"/>
                    <a:pt x="231" y="727"/>
                    <a:pt x="222" y="718"/>
                  </a:cubicBezTo>
                </a:path>
              </a:pathLst>
            </a:custGeom>
            <a:solidFill>
              <a:srgbClr val="808000"/>
            </a:solidFill>
            <a:ln w="635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9" name="Group 146"/>
            <p:cNvGrpSpPr>
              <a:grpSpLocks/>
            </p:cNvGrpSpPr>
            <p:nvPr/>
          </p:nvGrpSpPr>
          <p:grpSpPr bwMode="auto">
            <a:xfrm rot="-215207">
              <a:off x="6906" y="7873"/>
              <a:ext cx="507" cy="637"/>
              <a:chOff x="6456" y="7873"/>
              <a:chExt cx="507" cy="637"/>
            </a:xfrm>
          </p:grpSpPr>
          <p:sp>
            <p:nvSpPr>
              <p:cNvPr id="130" name="Freeform 147"/>
              <p:cNvSpPr>
                <a:spLocks noChangeAspect="1"/>
              </p:cNvSpPr>
              <p:nvPr/>
            </p:nvSpPr>
            <p:spPr bwMode="auto">
              <a:xfrm>
                <a:off x="6670" y="7984"/>
                <a:ext cx="49" cy="300"/>
              </a:xfrm>
              <a:custGeom>
                <a:avLst/>
                <a:gdLst>
                  <a:gd name="T0" fmla="*/ 0 w 49"/>
                  <a:gd name="T1" fmla="*/ 300 h 300"/>
                  <a:gd name="T2" fmla="*/ 40 w 49"/>
                  <a:gd name="T3" fmla="*/ 21 h 300"/>
                  <a:gd name="T4" fmla="*/ 46 w 49"/>
                  <a:gd name="T5" fmla="*/ 172 h 300"/>
                  <a:gd name="T6" fmla="*/ 49 w 49"/>
                  <a:gd name="T7" fmla="*/ 2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300">
                    <a:moveTo>
                      <a:pt x="0" y="300"/>
                    </a:moveTo>
                    <a:cubicBezTo>
                      <a:pt x="7" y="254"/>
                      <a:pt x="32" y="42"/>
                      <a:pt x="40" y="21"/>
                    </a:cubicBezTo>
                    <a:cubicBezTo>
                      <a:pt x="48" y="0"/>
                      <a:pt x="44" y="127"/>
                      <a:pt x="46" y="172"/>
                    </a:cubicBezTo>
                    <a:cubicBezTo>
                      <a:pt x="47" y="217"/>
                      <a:pt x="48" y="253"/>
                      <a:pt x="49" y="290"/>
                    </a:cubicBezTo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31" name="Group 148"/>
              <p:cNvGrpSpPr>
                <a:grpSpLocks/>
              </p:cNvGrpSpPr>
              <p:nvPr/>
            </p:nvGrpSpPr>
            <p:grpSpPr bwMode="auto">
              <a:xfrm>
                <a:off x="6456" y="7873"/>
                <a:ext cx="507" cy="637"/>
                <a:chOff x="6456" y="7873"/>
                <a:chExt cx="507" cy="637"/>
              </a:xfrm>
            </p:grpSpPr>
            <p:grpSp>
              <p:nvGrpSpPr>
                <p:cNvPr id="132" name="Group 149"/>
                <p:cNvGrpSpPr>
                  <a:grpSpLocks/>
                </p:cNvGrpSpPr>
                <p:nvPr/>
              </p:nvGrpSpPr>
              <p:grpSpPr bwMode="auto">
                <a:xfrm rot="-864402">
                  <a:off x="6456" y="7873"/>
                  <a:ext cx="250" cy="224"/>
                  <a:chOff x="6474" y="7978"/>
                  <a:chExt cx="250" cy="224"/>
                </a:xfrm>
              </p:grpSpPr>
              <p:sp>
                <p:nvSpPr>
                  <p:cNvPr id="137" name="Freeform 150"/>
                  <p:cNvSpPr>
                    <a:spLocks noChangeAspect="1"/>
                  </p:cNvSpPr>
                  <p:nvPr/>
                </p:nvSpPr>
                <p:spPr bwMode="auto">
                  <a:xfrm>
                    <a:off x="6474" y="7978"/>
                    <a:ext cx="250" cy="224"/>
                  </a:xfrm>
                  <a:custGeom>
                    <a:avLst/>
                    <a:gdLst>
                      <a:gd name="T0" fmla="*/ 654 w 819"/>
                      <a:gd name="T1" fmla="*/ 698 h 698"/>
                      <a:gd name="T2" fmla="*/ 629 w 819"/>
                      <a:gd name="T3" fmla="*/ 503 h 698"/>
                      <a:gd name="T4" fmla="*/ 629 w 819"/>
                      <a:gd name="T5" fmla="*/ 436 h 698"/>
                      <a:gd name="T6" fmla="*/ 584 w 819"/>
                      <a:gd name="T7" fmla="*/ 354 h 698"/>
                      <a:gd name="T8" fmla="*/ 502 w 819"/>
                      <a:gd name="T9" fmla="*/ 106 h 698"/>
                      <a:gd name="T10" fmla="*/ 382 w 819"/>
                      <a:gd name="T11" fmla="*/ 69 h 698"/>
                      <a:gd name="T12" fmla="*/ 262 w 819"/>
                      <a:gd name="T13" fmla="*/ 263 h 698"/>
                      <a:gd name="T14" fmla="*/ 202 w 819"/>
                      <a:gd name="T15" fmla="*/ 406 h 698"/>
                      <a:gd name="T16" fmla="*/ 82 w 819"/>
                      <a:gd name="T17" fmla="*/ 481 h 698"/>
                      <a:gd name="T18" fmla="*/ 7 w 819"/>
                      <a:gd name="T19" fmla="*/ 466 h 698"/>
                      <a:gd name="T20" fmla="*/ 127 w 819"/>
                      <a:gd name="T21" fmla="*/ 406 h 698"/>
                      <a:gd name="T22" fmla="*/ 187 w 819"/>
                      <a:gd name="T23" fmla="*/ 301 h 698"/>
                      <a:gd name="T24" fmla="*/ 209 w 819"/>
                      <a:gd name="T25" fmla="*/ 144 h 698"/>
                      <a:gd name="T26" fmla="*/ 337 w 819"/>
                      <a:gd name="T27" fmla="*/ 24 h 698"/>
                      <a:gd name="T28" fmla="*/ 494 w 819"/>
                      <a:gd name="T29" fmla="*/ 24 h 698"/>
                      <a:gd name="T30" fmla="*/ 599 w 819"/>
                      <a:gd name="T31" fmla="*/ 166 h 698"/>
                      <a:gd name="T32" fmla="*/ 712 w 819"/>
                      <a:gd name="T33" fmla="*/ 264 h 698"/>
                      <a:gd name="T34" fmla="*/ 814 w 819"/>
                      <a:gd name="T35" fmla="*/ 508 h 698"/>
                      <a:gd name="T36" fmla="*/ 744 w 819"/>
                      <a:gd name="T37" fmla="*/ 598 h 698"/>
                      <a:gd name="T38" fmla="*/ 744 w 819"/>
                      <a:gd name="T39" fmla="*/ 688 h 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19" h="698">
                        <a:moveTo>
                          <a:pt x="654" y="698"/>
                        </a:moveTo>
                        <a:cubicBezTo>
                          <a:pt x="648" y="664"/>
                          <a:pt x="633" y="547"/>
                          <a:pt x="629" y="503"/>
                        </a:cubicBezTo>
                        <a:cubicBezTo>
                          <a:pt x="625" y="459"/>
                          <a:pt x="636" y="461"/>
                          <a:pt x="629" y="436"/>
                        </a:cubicBezTo>
                        <a:cubicBezTo>
                          <a:pt x="622" y="411"/>
                          <a:pt x="605" y="409"/>
                          <a:pt x="584" y="354"/>
                        </a:cubicBezTo>
                        <a:cubicBezTo>
                          <a:pt x="563" y="299"/>
                          <a:pt x="536" y="153"/>
                          <a:pt x="502" y="106"/>
                        </a:cubicBezTo>
                        <a:cubicBezTo>
                          <a:pt x="468" y="59"/>
                          <a:pt x="422" y="43"/>
                          <a:pt x="382" y="69"/>
                        </a:cubicBezTo>
                        <a:cubicBezTo>
                          <a:pt x="342" y="95"/>
                          <a:pt x="292" y="207"/>
                          <a:pt x="262" y="263"/>
                        </a:cubicBezTo>
                        <a:cubicBezTo>
                          <a:pt x="232" y="319"/>
                          <a:pt x="232" y="370"/>
                          <a:pt x="202" y="406"/>
                        </a:cubicBezTo>
                        <a:cubicBezTo>
                          <a:pt x="172" y="442"/>
                          <a:pt x="114" y="471"/>
                          <a:pt x="82" y="481"/>
                        </a:cubicBezTo>
                        <a:cubicBezTo>
                          <a:pt x="50" y="491"/>
                          <a:pt x="0" y="478"/>
                          <a:pt x="7" y="466"/>
                        </a:cubicBezTo>
                        <a:cubicBezTo>
                          <a:pt x="14" y="454"/>
                          <a:pt x="97" y="433"/>
                          <a:pt x="127" y="406"/>
                        </a:cubicBezTo>
                        <a:cubicBezTo>
                          <a:pt x="157" y="379"/>
                          <a:pt x="173" y="345"/>
                          <a:pt x="187" y="301"/>
                        </a:cubicBezTo>
                        <a:cubicBezTo>
                          <a:pt x="201" y="257"/>
                          <a:pt x="184" y="190"/>
                          <a:pt x="209" y="144"/>
                        </a:cubicBezTo>
                        <a:cubicBezTo>
                          <a:pt x="234" y="98"/>
                          <a:pt x="290" y="44"/>
                          <a:pt x="337" y="24"/>
                        </a:cubicBezTo>
                        <a:cubicBezTo>
                          <a:pt x="384" y="4"/>
                          <a:pt x="450" y="0"/>
                          <a:pt x="494" y="24"/>
                        </a:cubicBezTo>
                        <a:cubicBezTo>
                          <a:pt x="538" y="48"/>
                          <a:pt x="563" y="126"/>
                          <a:pt x="599" y="166"/>
                        </a:cubicBezTo>
                        <a:cubicBezTo>
                          <a:pt x="635" y="206"/>
                          <a:pt x="676" y="207"/>
                          <a:pt x="712" y="264"/>
                        </a:cubicBezTo>
                        <a:cubicBezTo>
                          <a:pt x="748" y="321"/>
                          <a:pt x="809" y="452"/>
                          <a:pt x="814" y="508"/>
                        </a:cubicBezTo>
                        <a:cubicBezTo>
                          <a:pt x="819" y="564"/>
                          <a:pt x="756" y="568"/>
                          <a:pt x="744" y="598"/>
                        </a:cubicBezTo>
                        <a:cubicBezTo>
                          <a:pt x="732" y="628"/>
                          <a:pt x="744" y="669"/>
                          <a:pt x="744" y="688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8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6515" y="7989"/>
                    <a:ext cx="164" cy="160"/>
                  </a:xfrm>
                  <a:custGeom>
                    <a:avLst/>
                    <a:gdLst>
                      <a:gd name="T0" fmla="*/ 540 w 540"/>
                      <a:gd name="T1" fmla="*/ 499 h 499"/>
                      <a:gd name="T2" fmla="*/ 503 w 540"/>
                      <a:gd name="T3" fmla="*/ 267 h 499"/>
                      <a:gd name="T4" fmla="*/ 398 w 540"/>
                      <a:gd name="T5" fmla="*/ 57 h 499"/>
                      <a:gd name="T6" fmla="*/ 315 w 540"/>
                      <a:gd name="T7" fmla="*/ 12 h 499"/>
                      <a:gd name="T8" fmla="*/ 195 w 540"/>
                      <a:gd name="T9" fmla="*/ 19 h 499"/>
                      <a:gd name="T10" fmla="*/ 128 w 540"/>
                      <a:gd name="T11" fmla="*/ 124 h 499"/>
                      <a:gd name="T12" fmla="*/ 98 w 540"/>
                      <a:gd name="T13" fmla="*/ 252 h 499"/>
                      <a:gd name="T14" fmla="*/ 0 w 540"/>
                      <a:gd name="T15" fmla="*/ 394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40" h="499">
                        <a:moveTo>
                          <a:pt x="540" y="499"/>
                        </a:moveTo>
                        <a:cubicBezTo>
                          <a:pt x="533" y="420"/>
                          <a:pt x="527" y="341"/>
                          <a:pt x="503" y="267"/>
                        </a:cubicBezTo>
                        <a:cubicBezTo>
                          <a:pt x="479" y="193"/>
                          <a:pt x="429" y="99"/>
                          <a:pt x="398" y="57"/>
                        </a:cubicBezTo>
                        <a:cubicBezTo>
                          <a:pt x="367" y="15"/>
                          <a:pt x="349" y="18"/>
                          <a:pt x="315" y="12"/>
                        </a:cubicBezTo>
                        <a:cubicBezTo>
                          <a:pt x="281" y="6"/>
                          <a:pt x="226" y="0"/>
                          <a:pt x="195" y="19"/>
                        </a:cubicBezTo>
                        <a:cubicBezTo>
                          <a:pt x="164" y="38"/>
                          <a:pt x="144" y="85"/>
                          <a:pt x="128" y="124"/>
                        </a:cubicBezTo>
                        <a:cubicBezTo>
                          <a:pt x="112" y="163"/>
                          <a:pt x="119" y="207"/>
                          <a:pt x="98" y="252"/>
                        </a:cubicBezTo>
                        <a:cubicBezTo>
                          <a:pt x="77" y="297"/>
                          <a:pt x="16" y="369"/>
                          <a:pt x="0" y="394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3" name="Group 152"/>
                <p:cNvGrpSpPr>
                  <a:grpSpLocks noChangeAspect="1"/>
                </p:cNvGrpSpPr>
                <p:nvPr/>
              </p:nvGrpSpPr>
              <p:grpSpPr bwMode="auto">
                <a:xfrm rot="3629748">
                  <a:off x="6748" y="7959"/>
                  <a:ext cx="191" cy="239"/>
                  <a:chOff x="5652" y="5852"/>
                  <a:chExt cx="626" cy="742"/>
                </a:xfrm>
              </p:grpSpPr>
              <p:sp>
                <p:nvSpPr>
                  <p:cNvPr id="135" name="Freeform 153"/>
                  <p:cNvSpPr>
                    <a:spLocks noChangeAspect="1"/>
                  </p:cNvSpPr>
                  <p:nvPr/>
                </p:nvSpPr>
                <p:spPr bwMode="auto">
                  <a:xfrm>
                    <a:off x="5652" y="5852"/>
                    <a:ext cx="626" cy="742"/>
                  </a:xfrm>
                  <a:custGeom>
                    <a:avLst/>
                    <a:gdLst>
                      <a:gd name="T0" fmla="*/ 15 w 626"/>
                      <a:gd name="T1" fmla="*/ 666 h 742"/>
                      <a:gd name="T2" fmla="*/ 53 w 626"/>
                      <a:gd name="T3" fmla="*/ 464 h 742"/>
                      <a:gd name="T4" fmla="*/ 60 w 626"/>
                      <a:gd name="T5" fmla="*/ 239 h 742"/>
                      <a:gd name="T6" fmla="*/ 240 w 626"/>
                      <a:gd name="T7" fmla="*/ 36 h 742"/>
                      <a:gd name="T8" fmla="*/ 465 w 626"/>
                      <a:gd name="T9" fmla="*/ 36 h 742"/>
                      <a:gd name="T10" fmla="*/ 608 w 626"/>
                      <a:gd name="T11" fmla="*/ 254 h 742"/>
                      <a:gd name="T12" fmla="*/ 570 w 626"/>
                      <a:gd name="T13" fmla="*/ 389 h 742"/>
                      <a:gd name="T14" fmla="*/ 578 w 626"/>
                      <a:gd name="T15" fmla="*/ 299 h 742"/>
                      <a:gd name="T16" fmla="*/ 548 w 626"/>
                      <a:gd name="T17" fmla="*/ 201 h 742"/>
                      <a:gd name="T18" fmla="*/ 443 w 626"/>
                      <a:gd name="T19" fmla="*/ 104 h 742"/>
                      <a:gd name="T20" fmla="*/ 323 w 626"/>
                      <a:gd name="T21" fmla="*/ 59 h 742"/>
                      <a:gd name="T22" fmla="*/ 240 w 626"/>
                      <a:gd name="T23" fmla="*/ 96 h 742"/>
                      <a:gd name="T24" fmla="*/ 255 w 626"/>
                      <a:gd name="T25" fmla="*/ 201 h 742"/>
                      <a:gd name="T26" fmla="*/ 210 w 626"/>
                      <a:gd name="T27" fmla="*/ 239 h 742"/>
                      <a:gd name="T28" fmla="*/ 105 w 626"/>
                      <a:gd name="T29" fmla="*/ 284 h 742"/>
                      <a:gd name="T30" fmla="*/ 105 w 626"/>
                      <a:gd name="T31" fmla="*/ 344 h 742"/>
                      <a:gd name="T32" fmla="*/ 143 w 626"/>
                      <a:gd name="T33" fmla="*/ 449 h 742"/>
                      <a:gd name="T34" fmla="*/ 128 w 626"/>
                      <a:gd name="T35" fmla="*/ 554 h 742"/>
                      <a:gd name="T36" fmla="*/ 53 w 626"/>
                      <a:gd name="T37" fmla="*/ 711 h 742"/>
                      <a:gd name="T38" fmla="*/ 0 w 626"/>
                      <a:gd name="T39" fmla="*/ 741 h 7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26" h="742">
                        <a:moveTo>
                          <a:pt x="15" y="666"/>
                        </a:moveTo>
                        <a:cubicBezTo>
                          <a:pt x="30" y="600"/>
                          <a:pt x="46" y="535"/>
                          <a:pt x="53" y="464"/>
                        </a:cubicBezTo>
                        <a:cubicBezTo>
                          <a:pt x="60" y="393"/>
                          <a:pt x="29" y="310"/>
                          <a:pt x="60" y="239"/>
                        </a:cubicBezTo>
                        <a:cubicBezTo>
                          <a:pt x="91" y="168"/>
                          <a:pt x="173" y="70"/>
                          <a:pt x="240" y="36"/>
                        </a:cubicBezTo>
                        <a:cubicBezTo>
                          <a:pt x="307" y="2"/>
                          <a:pt x="404" y="0"/>
                          <a:pt x="465" y="36"/>
                        </a:cubicBezTo>
                        <a:cubicBezTo>
                          <a:pt x="526" y="72"/>
                          <a:pt x="590" y="195"/>
                          <a:pt x="608" y="254"/>
                        </a:cubicBezTo>
                        <a:cubicBezTo>
                          <a:pt x="626" y="313"/>
                          <a:pt x="575" y="381"/>
                          <a:pt x="570" y="389"/>
                        </a:cubicBezTo>
                        <a:cubicBezTo>
                          <a:pt x="565" y="397"/>
                          <a:pt x="582" y="330"/>
                          <a:pt x="578" y="299"/>
                        </a:cubicBezTo>
                        <a:cubicBezTo>
                          <a:pt x="574" y="268"/>
                          <a:pt x="571" y="234"/>
                          <a:pt x="548" y="201"/>
                        </a:cubicBezTo>
                        <a:cubicBezTo>
                          <a:pt x="525" y="168"/>
                          <a:pt x="480" y="128"/>
                          <a:pt x="443" y="104"/>
                        </a:cubicBezTo>
                        <a:cubicBezTo>
                          <a:pt x="406" y="80"/>
                          <a:pt x="357" y="60"/>
                          <a:pt x="323" y="59"/>
                        </a:cubicBezTo>
                        <a:cubicBezTo>
                          <a:pt x="289" y="58"/>
                          <a:pt x="251" y="72"/>
                          <a:pt x="240" y="96"/>
                        </a:cubicBezTo>
                        <a:cubicBezTo>
                          <a:pt x="229" y="120"/>
                          <a:pt x="260" y="177"/>
                          <a:pt x="255" y="201"/>
                        </a:cubicBezTo>
                        <a:cubicBezTo>
                          <a:pt x="250" y="225"/>
                          <a:pt x="235" y="225"/>
                          <a:pt x="210" y="239"/>
                        </a:cubicBezTo>
                        <a:cubicBezTo>
                          <a:pt x="185" y="253"/>
                          <a:pt x="122" y="267"/>
                          <a:pt x="105" y="284"/>
                        </a:cubicBezTo>
                        <a:cubicBezTo>
                          <a:pt x="88" y="301"/>
                          <a:pt x="99" y="317"/>
                          <a:pt x="105" y="344"/>
                        </a:cubicBezTo>
                        <a:cubicBezTo>
                          <a:pt x="111" y="371"/>
                          <a:pt x="139" y="414"/>
                          <a:pt x="143" y="449"/>
                        </a:cubicBezTo>
                        <a:cubicBezTo>
                          <a:pt x="147" y="484"/>
                          <a:pt x="143" y="510"/>
                          <a:pt x="128" y="554"/>
                        </a:cubicBezTo>
                        <a:cubicBezTo>
                          <a:pt x="113" y="598"/>
                          <a:pt x="74" y="680"/>
                          <a:pt x="53" y="711"/>
                        </a:cubicBezTo>
                        <a:cubicBezTo>
                          <a:pt x="32" y="742"/>
                          <a:pt x="16" y="741"/>
                          <a:pt x="0" y="741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6" name="Freeform 154"/>
                  <p:cNvSpPr>
                    <a:spLocks noChangeAspect="1"/>
                  </p:cNvSpPr>
                  <p:nvPr/>
                </p:nvSpPr>
                <p:spPr bwMode="auto">
                  <a:xfrm>
                    <a:off x="5733" y="5864"/>
                    <a:ext cx="440" cy="549"/>
                  </a:xfrm>
                  <a:custGeom>
                    <a:avLst/>
                    <a:gdLst>
                      <a:gd name="T0" fmla="*/ 12 w 440"/>
                      <a:gd name="T1" fmla="*/ 549 h 549"/>
                      <a:gd name="T2" fmla="*/ 5 w 440"/>
                      <a:gd name="T3" fmla="*/ 331 h 549"/>
                      <a:gd name="T4" fmla="*/ 42 w 440"/>
                      <a:gd name="T5" fmla="*/ 204 h 549"/>
                      <a:gd name="T6" fmla="*/ 87 w 440"/>
                      <a:gd name="T7" fmla="*/ 196 h 549"/>
                      <a:gd name="T8" fmla="*/ 140 w 440"/>
                      <a:gd name="T9" fmla="*/ 106 h 549"/>
                      <a:gd name="T10" fmla="*/ 200 w 440"/>
                      <a:gd name="T11" fmla="*/ 24 h 549"/>
                      <a:gd name="T12" fmla="*/ 312 w 440"/>
                      <a:gd name="T13" fmla="*/ 16 h 549"/>
                      <a:gd name="T14" fmla="*/ 440 w 440"/>
                      <a:gd name="T15" fmla="*/ 121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0" h="549">
                        <a:moveTo>
                          <a:pt x="12" y="549"/>
                        </a:moveTo>
                        <a:cubicBezTo>
                          <a:pt x="6" y="468"/>
                          <a:pt x="0" y="388"/>
                          <a:pt x="5" y="331"/>
                        </a:cubicBezTo>
                        <a:cubicBezTo>
                          <a:pt x="10" y="274"/>
                          <a:pt x="28" y="226"/>
                          <a:pt x="42" y="204"/>
                        </a:cubicBezTo>
                        <a:cubicBezTo>
                          <a:pt x="56" y="182"/>
                          <a:pt x="71" y="212"/>
                          <a:pt x="87" y="196"/>
                        </a:cubicBezTo>
                        <a:cubicBezTo>
                          <a:pt x="103" y="180"/>
                          <a:pt x="121" y="135"/>
                          <a:pt x="140" y="106"/>
                        </a:cubicBezTo>
                        <a:cubicBezTo>
                          <a:pt x="159" y="77"/>
                          <a:pt x="171" y="39"/>
                          <a:pt x="200" y="24"/>
                        </a:cubicBezTo>
                        <a:cubicBezTo>
                          <a:pt x="229" y="9"/>
                          <a:pt x="272" y="0"/>
                          <a:pt x="312" y="16"/>
                        </a:cubicBezTo>
                        <a:cubicBezTo>
                          <a:pt x="352" y="32"/>
                          <a:pt x="396" y="76"/>
                          <a:pt x="440" y="121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34" name="Freeform 155"/>
                <p:cNvSpPr>
                  <a:spLocks noChangeAspect="1"/>
                </p:cNvSpPr>
                <p:nvPr/>
              </p:nvSpPr>
              <p:spPr bwMode="auto">
                <a:xfrm>
                  <a:off x="6507" y="8273"/>
                  <a:ext cx="422" cy="237"/>
                </a:xfrm>
                <a:custGeom>
                  <a:avLst/>
                  <a:gdLst>
                    <a:gd name="T0" fmla="*/ 471 w 1381"/>
                    <a:gd name="T1" fmla="*/ 36 h 740"/>
                    <a:gd name="T2" fmla="*/ 372 w 1381"/>
                    <a:gd name="T3" fmla="*/ 90 h 740"/>
                    <a:gd name="T4" fmla="*/ 180 w 1381"/>
                    <a:gd name="T5" fmla="*/ 105 h 740"/>
                    <a:gd name="T6" fmla="*/ 198 w 1381"/>
                    <a:gd name="T7" fmla="*/ 120 h 740"/>
                    <a:gd name="T8" fmla="*/ 414 w 1381"/>
                    <a:gd name="T9" fmla="*/ 105 h 740"/>
                    <a:gd name="T10" fmla="*/ 552 w 1381"/>
                    <a:gd name="T11" fmla="*/ 39 h 740"/>
                    <a:gd name="T12" fmla="*/ 567 w 1381"/>
                    <a:gd name="T13" fmla="*/ 90 h 740"/>
                    <a:gd name="T14" fmla="*/ 525 w 1381"/>
                    <a:gd name="T15" fmla="*/ 177 h 740"/>
                    <a:gd name="T16" fmla="*/ 348 w 1381"/>
                    <a:gd name="T17" fmla="*/ 237 h 740"/>
                    <a:gd name="T18" fmla="*/ 180 w 1381"/>
                    <a:gd name="T19" fmla="*/ 246 h 740"/>
                    <a:gd name="T20" fmla="*/ 0 w 1381"/>
                    <a:gd name="T21" fmla="*/ 402 h 740"/>
                    <a:gd name="T22" fmla="*/ 234 w 1381"/>
                    <a:gd name="T23" fmla="*/ 267 h 740"/>
                    <a:gd name="T24" fmla="*/ 465 w 1381"/>
                    <a:gd name="T25" fmla="*/ 270 h 740"/>
                    <a:gd name="T26" fmla="*/ 576 w 1381"/>
                    <a:gd name="T27" fmla="*/ 123 h 740"/>
                    <a:gd name="T28" fmla="*/ 591 w 1381"/>
                    <a:gd name="T29" fmla="*/ 165 h 740"/>
                    <a:gd name="T30" fmla="*/ 522 w 1381"/>
                    <a:gd name="T31" fmla="*/ 321 h 740"/>
                    <a:gd name="T32" fmla="*/ 420 w 1381"/>
                    <a:gd name="T33" fmla="*/ 456 h 740"/>
                    <a:gd name="T34" fmla="*/ 315 w 1381"/>
                    <a:gd name="T35" fmla="*/ 555 h 740"/>
                    <a:gd name="T36" fmla="*/ 9 w 1381"/>
                    <a:gd name="T37" fmla="*/ 636 h 740"/>
                    <a:gd name="T38" fmla="*/ 273 w 1381"/>
                    <a:gd name="T39" fmla="*/ 594 h 740"/>
                    <a:gd name="T40" fmla="*/ 456 w 1381"/>
                    <a:gd name="T41" fmla="*/ 504 h 740"/>
                    <a:gd name="T42" fmla="*/ 552 w 1381"/>
                    <a:gd name="T43" fmla="*/ 363 h 740"/>
                    <a:gd name="T44" fmla="*/ 633 w 1381"/>
                    <a:gd name="T45" fmla="*/ 105 h 740"/>
                    <a:gd name="T46" fmla="*/ 657 w 1381"/>
                    <a:gd name="T47" fmla="*/ 153 h 740"/>
                    <a:gd name="T48" fmla="*/ 621 w 1381"/>
                    <a:gd name="T49" fmla="*/ 354 h 740"/>
                    <a:gd name="T50" fmla="*/ 570 w 1381"/>
                    <a:gd name="T51" fmla="*/ 600 h 740"/>
                    <a:gd name="T52" fmla="*/ 438 w 1381"/>
                    <a:gd name="T53" fmla="*/ 690 h 740"/>
                    <a:gd name="T54" fmla="*/ 696 w 1381"/>
                    <a:gd name="T55" fmla="*/ 522 h 740"/>
                    <a:gd name="T56" fmla="*/ 681 w 1381"/>
                    <a:gd name="T57" fmla="*/ 288 h 740"/>
                    <a:gd name="T58" fmla="*/ 744 w 1381"/>
                    <a:gd name="T59" fmla="*/ 303 h 740"/>
                    <a:gd name="T60" fmla="*/ 831 w 1381"/>
                    <a:gd name="T61" fmla="*/ 546 h 740"/>
                    <a:gd name="T62" fmla="*/ 1026 w 1381"/>
                    <a:gd name="T63" fmla="*/ 729 h 740"/>
                    <a:gd name="T64" fmla="*/ 1104 w 1381"/>
                    <a:gd name="T65" fmla="*/ 714 h 740"/>
                    <a:gd name="T66" fmla="*/ 912 w 1381"/>
                    <a:gd name="T67" fmla="*/ 657 h 740"/>
                    <a:gd name="T68" fmla="*/ 861 w 1381"/>
                    <a:gd name="T69" fmla="*/ 426 h 740"/>
                    <a:gd name="T70" fmla="*/ 753 w 1381"/>
                    <a:gd name="T71" fmla="*/ 264 h 740"/>
                    <a:gd name="T72" fmla="*/ 693 w 1381"/>
                    <a:gd name="T73" fmla="*/ 135 h 740"/>
                    <a:gd name="T74" fmla="*/ 927 w 1381"/>
                    <a:gd name="T75" fmla="*/ 336 h 740"/>
                    <a:gd name="T76" fmla="*/ 1149 w 1381"/>
                    <a:gd name="T77" fmla="*/ 468 h 740"/>
                    <a:gd name="T78" fmla="*/ 1380 w 1381"/>
                    <a:gd name="T79" fmla="*/ 450 h 740"/>
                    <a:gd name="T80" fmla="*/ 1239 w 1381"/>
                    <a:gd name="T81" fmla="*/ 462 h 740"/>
                    <a:gd name="T82" fmla="*/ 1074 w 1381"/>
                    <a:gd name="T83" fmla="*/ 366 h 740"/>
                    <a:gd name="T84" fmla="*/ 879 w 1381"/>
                    <a:gd name="T85" fmla="*/ 240 h 740"/>
                    <a:gd name="T86" fmla="*/ 732 w 1381"/>
                    <a:gd name="T87" fmla="*/ 117 h 740"/>
                    <a:gd name="T88" fmla="*/ 1020 w 1381"/>
                    <a:gd name="T89" fmla="*/ 180 h 740"/>
                    <a:gd name="T90" fmla="*/ 1314 w 1381"/>
                    <a:gd name="T91" fmla="*/ 180 h 740"/>
                    <a:gd name="T92" fmla="*/ 1125 w 1381"/>
                    <a:gd name="T93" fmla="*/ 138 h 740"/>
                    <a:gd name="T94" fmla="*/ 912 w 1381"/>
                    <a:gd name="T95" fmla="*/ 126 h 740"/>
                    <a:gd name="T96" fmla="*/ 720 w 1381"/>
                    <a:gd name="T97" fmla="*/ 7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81" h="740">
                      <a:moveTo>
                        <a:pt x="537" y="12"/>
                      </a:moveTo>
                      <a:cubicBezTo>
                        <a:pt x="514" y="20"/>
                        <a:pt x="491" y="29"/>
                        <a:pt x="471" y="36"/>
                      </a:cubicBezTo>
                      <a:cubicBezTo>
                        <a:pt x="451" y="43"/>
                        <a:pt x="430" y="48"/>
                        <a:pt x="414" y="57"/>
                      </a:cubicBezTo>
                      <a:cubicBezTo>
                        <a:pt x="398" y="66"/>
                        <a:pt x="394" y="83"/>
                        <a:pt x="372" y="90"/>
                      </a:cubicBezTo>
                      <a:cubicBezTo>
                        <a:pt x="350" y="97"/>
                        <a:pt x="311" y="96"/>
                        <a:pt x="279" y="99"/>
                      </a:cubicBezTo>
                      <a:cubicBezTo>
                        <a:pt x="247" y="102"/>
                        <a:pt x="216" y="100"/>
                        <a:pt x="180" y="105"/>
                      </a:cubicBezTo>
                      <a:cubicBezTo>
                        <a:pt x="144" y="110"/>
                        <a:pt x="60" y="126"/>
                        <a:pt x="63" y="129"/>
                      </a:cubicBezTo>
                      <a:cubicBezTo>
                        <a:pt x="66" y="132"/>
                        <a:pt x="157" y="120"/>
                        <a:pt x="198" y="120"/>
                      </a:cubicBezTo>
                      <a:cubicBezTo>
                        <a:pt x="239" y="120"/>
                        <a:pt x="273" y="134"/>
                        <a:pt x="309" y="132"/>
                      </a:cubicBezTo>
                      <a:cubicBezTo>
                        <a:pt x="345" y="130"/>
                        <a:pt x="376" y="118"/>
                        <a:pt x="414" y="105"/>
                      </a:cubicBezTo>
                      <a:cubicBezTo>
                        <a:pt x="452" y="92"/>
                        <a:pt x="511" y="65"/>
                        <a:pt x="534" y="54"/>
                      </a:cubicBezTo>
                      <a:cubicBezTo>
                        <a:pt x="557" y="43"/>
                        <a:pt x="547" y="36"/>
                        <a:pt x="552" y="39"/>
                      </a:cubicBezTo>
                      <a:cubicBezTo>
                        <a:pt x="557" y="42"/>
                        <a:pt x="562" y="61"/>
                        <a:pt x="564" y="69"/>
                      </a:cubicBezTo>
                      <a:cubicBezTo>
                        <a:pt x="566" y="77"/>
                        <a:pt x="575" y="81"/>
                        <a:pt x="567" y="90"/>
                      </a:cubicBezTo>
                      <a:cubicBezTo>
                        <a:pt x="559" y="99"/>
                        <a:pt x="523" y="109"/>
                        <a:pt x="516" y="123"/>
                      </a:cubicBezTo>
                      <a:cubicBezTo>
                        <a:pt x="509" y="137"/>
                        <a:pt x="536" y="158"/>
                        <a:pt x="525" y="177"/>
                      </a:cubicBezTo>
                      <a:cubicBezTo>
                        <a:pt x="514" y="196"/>
                        <a:pt x="476" y="230"/>
                        <a:pt x="447" y="240"/>
                      </a:cubicBezTo>
                      <a:cubicBezTo>
                        <a:pt x="418" y="250"/>
                        <a:pt x="378" y="237"/>
                        <a:pt x="348" y="237"/>
                      </a:cubicBezTo>
                      <a:cubicBezTo>
                        <a:pt x="318" y="237"/>
                        <a:pt x="292" y="236"/>
                        <a:pt x="264" y="237"/>
                      </a:cubicBezTo>
                      <a:cubicBezTo>
                        <a:pt x="236" y="238"/>
                        <a:pt x="205" y="236"/>
                        <a:pt x="180" y="246"/>
                      </a:cubicBezTo>
                      <a:cubicBezTo>
                        <a:pt x="155" y="256"/>
                        <a:pt x="144" y="268"/>
                        <a:pt x="114" y="294"/>
                      </a:cubicBezTo>
                      <a:cubicBezTo>
                        <a:pt x="84" y="320"/>
                        <a:pt x="0" y="396"/>
                        <a:pt x="0" y="402"/>
                      </a:cubicBezTo>
                      <a:cubicBezTo>
                        <a:pt x="0" y="408"/>
                        <a:pt x="72" y="355"/>
                        <a:pt x="111" y="333"/>
                      </a:cubicBezTo>
                      <a:cubicBezTo>
                        <a:pt x="150" y="311"/>
                        <a:pt x="188" y="274"/>
                        <a:pt x="234" y="267"/>
                      </a:cubicBezTo>
                      <a:cubicBezTo>
                        <a:pt x="280" y="260"/>
                        <a:pt x="349" y="288"/>
                        <a:pt x="387" y="288"/>
                      </a:cubicBezTo>
                      <a:cubicBezTo>
                        <a:pt x="425" y="288"/>
                        <a:pt x="438" y="287"/>
                        <a:pt x="465" y="270"/>
                      </a:cubicBezTo>
                      <a:cubicBezTo>
                        <a:pt x="492" y="253"/>
                        <a:pt x="534" y="210"/>
                        <a:pt x="552" y="186"/>
                      </a:cubicBezTo>
                      <a:cubicBezTo>
                        <a:pt x="570" y="162"/>
                        <a:pt x="567" y="136"/>
                        <a:pt x="576" y="123"/>
                      </a:cubicBezTo>
                      <a:cubicBezTo>
                        <a:pt x="585" y="110"/>
                        <a:pt x="604" y="98"/>
                        <a:pt x="606" y="105"/>
                      </a:cubicBezTo>
                      <a:cubicBezTo>
                        <a:pt x="608" y="112"/>
                        <a:pt x="600" y="142"/>
                        <a:pt x="591" y="165"/>
                      </a:cubicBezTo>
                      <a:cubicBezTo>
                        <a:pt x="582" y="188"/>
                        <a:pt x="563" y="220"/>
                        <a:pt x="552" y="246"/>
                      </a:cubicBezTo>
                      <a:cubicBezTo>
                        <a:pt x="541" y="272"/>
                        <a:pt x="533" y="296"/>
                        <a:pt x="522" y="321"/>
                      </a:cubicBezTo>
                      <a:cubicBezTo>
                        <a:pt x="511" y="346"/>
                        <a:pt x="500" y="376"/>
                        <a:pt x="483" y="399"/>
                      </a:cubicBezTo>
                      <a:cubicBezTo>
                        <a:pt x="466" y="422"/>
                        <a:pt x="434" y="437"/>
                        <a:pt x="420" y="456"/>
                      </a:cubicBezTo>
                      <a:cubicBezTo>
                        <a:pt x="406" y="475"/>
                        <a:pt x="416" y="496"/>
                        <a:pt x="399" y="513"/>
                      </a:cubicBezTo>
                      <a:cubicBezTo>
                        <a:pt x="382" y="530"/>
                        <a:pt x="352" y="546"/>
                        <a:pt x="315" y="555"/>
                      </a:cubicBezTo>
                      <a:cubicBezTo>
                        <a:pt x="278" y="564"/>
                        <a:pt x="228" y="554"/>
                        <a:pt x="177" y="567"/>
                      </a:cubicBezTo>
                      <a:cubicBezTo>
                        <a:pt x="126" y="580"/>
                        <a:pt x="17" y="628"/>
                        <a:pt x="9" y="636"/>
                      </a:cubicBezTo>
                      <a:cubicBezTo>
                        <a:pt x="1" y="644"/>
                        <a:pt x="85" y="622"/>
                        <a:pt x="129" y="615"/>
                      </a:cubicBezTo>
                      <a:cubicBezTo>
                        <a:pt x="173" y="608"/>
                        <a:pt x="229" y="602"/>
                        <a:pt x="273" y="594"/>
                      </a:cubicBezTo>
                      <a:cubicBezTo>
                        <a:pt x="317" y="586"/>
                        <a:pt x="365" y="582"/>
                        <a:pt x="396" y="567"/>
                      </a:cubicBezTo>
                      <a:cubicBezTo>
                        <a:pt x="427" y="552"/>
                        <a:pt x="440" y="524"/>
                        <a:pt x="456" y="504"/>
                      </a:cubicBezTo>
                      <a:cubicBezTo>
                        <a:pt x="472" y="484"/>
                        <a:pt x="479" y="471"/>
                        <a:pt x="495" y="447"/>
                      </a:cubicBezTo>
                      <a:cubicBezTo>
                        <a:pt x="511" y="423"/>
                        <a:pt x="534" y="396"/>
                        <a:pt x="552" y="363"/>
                      </a:cubicBezTo>
                      <a:cubicBezTo>
                        <a:pt x="570" y="330"/>
                        <a:pt x="586" y="295"/>
                        <a:pt x="600" y="252"/>
                      </a:cubicBezTo>
                      <a:cubicBezTo>
                        <a:pt x="614" y="209"/>
                        <a:pt x="628" y="133"/>
                        <a:pt x="633" y="105"/>
                      </a:cubicBezTo>
                      <a:cubicBezTo>
                        <a:pt x="638" y="77"/>
                        <a:pt x="629" y="76"/>
                        <a:pt x="633" y="84"/>
                      </a:cubicBezTo>
                      <a:cubicBezTo>
                        <a:pt x="637" y="92"/>
                        <a:pt x="656" y="123"/>
                        <a:pt x="657" y="153"/>
                      </a:cubicBezTo>
                      <a:cubicBezTo>
                        <a:pt x="658" y="183"/>
                        <a:pt x="648" y="231"/>
                        <a:pt x="642" y="264"/>
                      </a:cubicBezTo>
                      <a:cubicBezTo>
                        <a:pt x="636" y="297"/>
                        <a:pt x="620" y="317"/>
                        <a:pt x="621" y="354"/>
                      </a:cubicBezTo>
                      <a:cubicBezTo>
                        <a:pt x="622" y="391"/>
                        <a:pt x="659" y="448"/>
                        <a:pt x="651" y="489"/>
                      </a:cubicBezTo>
                      <a:cubicBezTo>
                        <a:pt x="643" y="530"/>
                        <a:pt x="602" y="569"/>
                        <a:pt x="570" y="600"/>
                      </a:cubicBezTo>
                      <a:cubicBezTo>
                        <a:pt x="538" y="631"/>
                        <a:pt x="478" y="663"/>
                        <a:pt x="456" y="678"/>
                      </a:cubicBezTo>
                      <a:cubicBezTo>
                        <a:pt x="434" y="693"/>
                        <a:pt x="423" y="694"/>
                        <a:pt x="438" y="690"/>
                      </a:cubicBezTo>
                      <a:cubicBezTo>
                        <a:pt x="453" y="686"/>
                        <a:pt x="506" y="679"/>
                        <a:pt x="549" y="651"/>
                      </a:cubicBezTo>
                      <a:cubicBezTo>
                        <a:pt x="592" y="623"/>
                        <a:pt x="674" y="566"/>
                        <a:pt x="696" y="522"/>
                      </a:cubicBezTo>
                      <a:cubicBezTo>
                        <a:pt x="718" y="478"/>
                        <a:pt x="684" y="423"/>
                        <a:pt x="681" y="384"/>
                      </a:cubicBezTo>
                      <a:cubicBezTo>
                        <a:pt x="678" y="345"/>
                        <a:pt x="681" y="313"/>
                        <a:pt x="681" y="288"/>
                      </a:cubicBezTo>
                      <a:cubicBezTo>
                        <a:pt x="681" y="263"/>
                        <a:pt x="671" y="229"/>
                        <a:pt x="681" y="231"/>
                      </a:cubicBezTo>
                      <a:cubicBezTo>
                        <a:pt x="691" y="233"/>
                        <a:pt x="722" y="269"/>
                        <a:pt x="744" y="303"/>
                      </a:cubicBezTo>
                      <a:cubicBezTo>
                        <a:pt x="766" y="337"/>
                        <a:pt x="802" y="395"/>
                        <a:pt x="816" y="435"/>
                      </a:cubicBezTo>
                      <a:cubicBezTo>
                        <a:pt x="830" y="475"/>
                        <a:pt x="823" y="511"/>
                        <a:pt x="831" y="546"/>
                      </a:cubicBezTo>
                      <a:cubicBezTo>
                        <a:pt x="839" y="581"/>
                        <a:pt x="831" y="617"/>
                        <a:pt x="864" y="648"/>
                      </a:cubicBezTo>
                      <a:cubicBezTo>
                        <a:pt x="897" y="679"/>
                        <a:pt x="972" y="718"/>
                        <a:pt x="1026" y="729"/>
                      </a:cubicBezTo>
                      <a:cubicBezTo>
                        <a:pt x="1080" y="740"/>
                        <a:pt x="1175" y="713"/>
                        <a:pt x="1188" y="711"/>
                      </a:cubicBezTo>
                      <a:cubicBezTo>
                        <a:pt x="1201" y="709"/>
                        <a:pt x="1137" y="717"/>
                        <a:pt x="1104" y="714"/>
                      </a:cubicBezTo>
                      <a:cubicBezTo>
                        <a:pt x="1071" y="711"/>
                        <a:pt x="1022" y="700"/>
                        <a:pt x="990" y="690"/>
                      </a:cubicBezTo>
                      <a:cubicBezTo>
                        <a:pt x="958" y="680"/>
                        <a:pt x="929" y="680"/>
                        <a:pt x="912" y="657"/>
                      </a:cubicBezTo>
                      <a:cubicBezTo>
                        <a:pt x="895" y="634"/>
                        <a:pt x="893" y="587"/>
                        <a:pt x="885" y="549"/>
                      </a:cubicBezTo>
                      <a:cubicBezTo>
                        <a:pt x="877" y="511"/>
                        <a:pt x="873" y="461"/>
                        <a:pt x="861" y="426"/>
                      </a:cubicBezTo>
                      <a:cubicBezTo>
                        <a:pt x="849" y="391"/>
                        <a:pt x="834" y="366"/>
                        <a:pt x="816" y="339"/>
                      </a:cubicBezTo>
                      <a:cubicBezTo>
                        <a:pt x="798" y="312"/>
                        <a:pt x="774" y="287"/>
                        <a:pt x="753" y="264"/>
                      </a:cubicBezTo>
                      <a:cubicBezTo>
                        <a:pt x="732" y="241"/>
                        <a:pt x="700" y="222"/>
                        <a:pt x="690" y="201"/>
                      </a:cubicBezTo>
                      <a:cubicBezTo>
                        <a:pt x="680" y="180"/>
                        <a:pt x="672" y="133"/>
                        <a:pt x="693" y="135"/>
                      </a:cubicBezTo>
                      <a:cubicBezTo>
                        <a:pt x="714" y="137"/>
                        <a:pt x="777" y="183"/>
                        <a:pt x="816" y="216"/>
                      </a:cubicBezTo>
                      <a:cubicBezTo>
                        <a:pt x="855" y="249"/>
                        <a:pt x="886" y="307"/>
                        <a:pt x="927" y="336"/>
                      </a:cubicBezTo>
                      <a:cubicBezTo>
                        <a:pt x="968" y="365"/>
                        <a:pt x="1025" y="371"/>
                        <a:pt x="1062" y="393"/>
                      </a:cubicBezTo>
                      <a:cubicBezTo>
                        <a:pt x="1099" y="415"/>
                        <a:pt x="1105" y="454"/>
                        <a:pt x="1149" y="468"/>
                      </a:cubicBezTo>
                      <a:cubicBezTo>
                        <a:pt x="1193" y="482"/>
                        <a:pt x="1288" y="480"/>
                        <a:pt x="1326" y="477"/>
                      </a:cubicBezTo>
                      <a:cubicBezTo>
                        <a:pt x="1364" y="474"/>
                        <a:pt x="1379" y="452"/>
                        <a:pt x="1380" y="450"/>
                      </a:cubicBezTo>
                      <a:cubicBezTo>
                        <a:pt x="1381" y="448"/>
                        <a:pt x="1358" y="463"/>
                        <a:pt x="1335" y="465"/>
                      </a:cubicBezTo>
                      <a:cubicBezTo>
                        <a:pt x="1312" y="467"/>
                        <a:pt x="1268" y="466"/>
                        <a:pt x="1239" y="462"/>
                      </a:cubicBezTo>
                      <a:cubicBezTo>
                        <a:pt x="1210" y="458"/>
                        <a:pt x="1186" y="454"/>
                        <a:pt x="1158" y="438"/>
                      </a:cubicBezTo>
                      <a:cubicBezTo>
                        <a:pt x="1130" y="422"/>
                        <a:pt x="1110" y="392"/>
                        <a:pt x="1074" y="366"/>
                      </a:cubicBezTo>
                      <a:cubicBezTo>
                        <a:pt x="1038" y="340"/>
                        <a:pt x="978" y="306"/>
                        <a:pt x="945" y="285"/>
                      </a:cubicBezTo>
                      <a:cubicBezTo>
                        <a:pt x="912" y="264"/>
                        <a:pt x="899" y="259"/>
                        <a:pt x="879" y="240"/>
                      </a:cubicBezTo>
                      <a:cubicBezTo>
                        <a:pt x="859" y="221"/>
                        <a:pt x="849" y="191"/>
                        <a:pt x="825" y="171"/>
                      </a:cubicBezTo>
                      <a:cubicBezTo>
                        <a:pt x="801" y="151"/>
                        <a:pt x="731" y="121"/>
                        <a:pt x="732" y="117"/>
                      </a:cubicBezTo>
                      <a:cubicBezTo>
                        <a:pt x="733" y="113"/>
                        <a:pt x="783" y="137"/>
                        <a:pt x="831" y="147"/>
                      </a:cubicBezTo>
                      <a:cubicBezTo>
                        <a:pt x="879" y="157"/>
                        <a:pt x="966" y="178"/>
                        <a:pt x="1020" y="180"/>
                      </a:cubicBezTo>
                      <a:cubicBezTo>
                        <a:pt x="1074" y="182"/>
                        <a:pt x="1106" y="156"/>
                        <a:pt x="1155" y="156"/>
                      </a:cubicBezTo>
                      <a:cubicBezTo>
                        <a:pt x="1204" y="156"/>
                        <a:pt x="1300" y="181"/>
                        <a:pt x="1314" y="180"/>
                      </a:cubicBezTo>
                      <a:cubicBezTo>
                        <a:pt x="1328" y="179"/>
                        <a:pt x="1270" y="157"/>
                        <a:pt x="1239" y="150"/>
                      </a:cubicBezTo>
                      <a:cubicBezTo>
                        <a:pt x="1208" y="143"/>
                        <a:pt x="1160" y="139"/>
                        <a:pt x="1125" y="138"/>
                      </a:cubicBezTo>
                      <a:cubicBezTo>
                        <a:pt x="1090" y="137"/>
                        <a:pt x="1064" y="146"/>
                        <a:pt x="1029" y="144"/>
                      </a:cubicBezTo>
                      <a:cubicBezTo>
                        <a:pt x="994" y="142"/>
                        <a:pt x="953" y="133"/>
                        <a:pt x="912" y="126"/>
                      </a:cubicBezTo>
                      <a:cubicBezTo>
                        <a:pt x="871" y="119"/>
                        <a:pt x="812" y="107"/>
                        <a:pt x="780" y="99"/>
                      </a:cubicBezTo>
                      <a:cubicBezTo>
                        <a:pt x="748" y="91"/>
                        <a:pt x="735" y="92"/>
                        <a:pt x="720" y="75"/>
                      </a:cubicBezTo>
                      <a:cubicBezTo>
                        <a:pt x="705" y="58"/>
                        <a:pt x="699" y="29"/>
                        <a:pt x="693" y="0"/>
                      </a:cubicBezTo>
                    </a:path>
                  </a:pathLst>
                </a:custGeom>
                <a:solidFill>
                  <a:srgbClr val="808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20" name="Group 156"/>
            <p:cNvGrpSpPr>
              <a:grpSpLocks/>
            </p:cNvGrpSpPr>
            <p:nvPr/>
          </p:nvGrpSpPr>
          <p:grpSpPr bwMode="auto">
            <a:xfrm rot="-215207">
              <a:off x="5806" y="7843"/>
              <a:ext cx="507" cy="637"/>
              <a:chOff x="6456" y="7873"/>
              <a:chExt cx="507" cy="637"/>
            </a:xfrm>
          </p:grpSpPr>
          <p:sp>
            <p:nvSpPr>
              <p:cNvPr id="121" name="Freeform 157"/>
              <p:cNvSpPr>
                <a:spLocks noChangeAspect="1"/>
              </p:cNvSpPr>
              <p:nvPr/>
            </p:nvSpPr>
            <p:spPr bwMode="auto">
              <a:xfrm>
                <a:off x="6670" y="7984"/>
                <a:ext cx="49" cy="300"/>
              </a:xfrm>
              <a:custGeom>
                <a:avLst/>
                <a:gdLst>
                  <a:gd name="T0" fmla="*/ 0 w 49"/>
                  <a:gd name="T1" fmla="*/ 300 h 300"/>
                  <a:gd name="T2" fmla="*/ 40 w 49"/>
                  <a:gd name="T3" fmla="*/ 21 h 300"/>
                  <a:gd name="T4" fmla="*/ 46 w 49"/>
                  <a:gd name="T5" fmla="*/ 172 h 300"/>
                  <a:gd name="T6" fmla="*/ 49 w 49"/>
                  <a:gd name="T7" fmla="*/ 2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300">
                    <a:moveTo>
                      <a:pt x="0" y="300"/>
                    </a:moveTo>
                    <a:cubicBezTo>
                      <a:pt x="7" y="254"/>
                      <a:pt x="32" y="42"/>
                      <a:pt x="40" y="21"/>
                    </a:cubicBezTo>
                    <a:cubicBezTo>
                      <a:pt x="48" y="0"/>
                      <a:pt x="44" y="127"/>
                      <a:pt x="46" y="172"/>
                    </a:cubicBezTo>
                    <a:cubicBezTo>
                      <a:pt x="47" y="217"/>
                      <a:pt x="48" y="253"/>
                      <a:pt x="49" y="290"/>
                    </a:cubicBezTo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22" name="Group 158"/>
              <p:cNvGrpSpPr>
                <a:grpSpLocks/>
              </p:cNvGrpSpPr>
              <p:nvPr/>
            </p:nvGrpSpPr>
            <p:grpSpPr bwMode="auto">
              <a:xfrm>
                <a:off x="6456" y="7873"/>
                <a:ext cx="507" cy="637"/>
                <a:chOff x="6456" y="7873"/>
                <a:chExt cx="507" cy="637"/>
              </a:xfrm>
            </p:grpSpPr>
            <p:grpSp>
              <p:nvGrpSpPr>
                <p:cNvPr id="123" name="Group 159"/>
                <p:cNvGrpSpPr>
                  <a:grpSpLocks/>
                </p:cNvGrpSpPr>
                <p:nvPr/>
              </p:nvGrpSpPr>
              <p:grpSpPr bwMode="auto">
                <a:xfrm rot="-864402">
                  <a:off x="6456" y="7873"/>
                  <a:ext cx="250" cy="224"/>
                  <a:chOff x="6474" y="7978"/>
                  <a:chExt cx="250" cy="224"/>
                </a:xfrm>
              </p:grpSpPr>
              <p:sp>
                <p:nvSpPr>
                  <p:cNvPr id="128" name="Freeform 160"/>
                  <p:cNvSpPr>
                    <a:spLocks noChangeAspect="1"/>
                  </p:cNvSpPr>
                  <p:nvPr/>
                </p:nvSpPr>
                <p:spPr bwMode="auto">
                  <a:xfrm>
                    <a:off x="6474" y="7978"/>
                    <a:ext cx="250" cy="224"/>
                  </a:xfrm>
                  <a:custGeom>
                    <a:avLst/>
                    <a:gdLst>
                      <a:gd name="T0" fmla="*/ 654 w 819"/>
                      <a:gd name="T1" fmla="*/ 698 h 698"/>
                      <a:gd name="T2" fmla="*/ 629 w 819"/>
                      <a:gd name="T3" fmla="*/ 503 h 698"/>
                      <a:gd name="T4" fmla="*/ 629 w 819"/>
                      <a:gd name="T5" fmla="*/ 436 h 698"/>
                      <a:gd name="T6" fmla="*/ 584 w 819"/>
                      <a:gd name="T7" fmla="*/ 354 h 698"/>
                      <a:gd name="T8" fmla="*/ 502 w 819"/>
                      <a:gd name="T9" fmla="*/ 106 h 698"/>
                      <a:gd name="T10" fmla="*/ 382 w 819"/>
                      <a:gd name="T11" fmla="*/ 69 h 698"/>
                      <a:gd name="T12" fmla="*/ 262 w 819"/>
                      <a:gd name="T13" fmla="*/ 263 h 698"/>
                      <a:gd name="T14" fmla="*/ 202 w 819"/>
                      <a:gd name="T15" fmla="*/ 406 h 698"/>
                      <a:gd name="T16" fmla="*/ 82 w 819"/>
                      <a:gd name="T17" fmla="*/ 481 h 698"/>
                      <a:gd name="T18" fmla="*/ 7 w 819"/>
                      <a:gd name="T19" fmla="*/ 466 h 698"/>
                      <a:gd name="T20" fmla="*/ 127 w 819"/>
                      <a:gd name="T21" fmla="*/ 406 h 698"/>
                      <a:gd name="T22" fmla="*/ 187 w 819"/>
                      <a:gd name="T23" fmla="*/ 301 h 698"/>
                      <a:gd name="T24" fmla="*/ 209 w 819"/>
                      <a:gd name="T25" fmla="*/ 144 h 698"/>
                      <a:gd name="T26" fmla="*/ 337 w 819"/>
                      <a:gd name="T27" fmla="*/ 24 h 698"/>
                      <a:gd name="T28" fmla="*/ 494 w 819"/>
                      <a:gd name="T29" fmla="*/ 24 h 698"/>
                      <a:gd name="T30" fmla="*/ 599 w 819"/>
                      <a:gd name="T31" fmla="*/ 166 h 698"/>
                      <a:gd name="T32" fmla="*/ 712 w 819"/>
                      <a:gd name="T33" fmla="*/ 264 h 698"/>
                      <a:gd name="T34" fmla="*/ 814 w 819"/>
                      <a:gd name="T35" fmla="*/ 508 h 698"/>
                      <a:gd name="T36" fmla="*/ 744 w 819"/>
                      <a:gd name="T37" fmla="*/ 598 h 698"/>
                      <a:gd name="T38" fmla="*/ 744 w 819"/>
                      <a:gd name="T39" fmla="*/ 688 h 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19" h="698">
                        <a:moveTo>
                          <a:pt x="654" y="698"/>
                        </a:moveTo>
                        <a:cubicBezTo>
                          <a:pt x="648" y="664"/>
                          <a:pt x="633" y="547"/>
                          <a:pt x="629" y="503"/>
                        </a:cubicBezTo>
                        <a:cubicBezTo>
                          <a:pt x="625" y="459"/>
                          <a:pt x="636" y="461"/>
                          <a:pt x="629" y="436"/>
                        </a:cubicBezTo>
                        <a:cubicBezTo>
                          <a:pt x="622" y="411"/>
                          <a:pt x="605" y="409"/>
                          <a:pt x="584" y="354"/>
                        </a:cubicBezTo>
                        <a:cubicBezTo>
                          <a:pt x="563" y="299"/>
                          <a:pt x="536" y="153"/>
                          <a:pt x="502" y="106"/>
                        </a:cubicBezTo>
                        <a:cubicBezTo>
                          <a:pt x="468" y="59"/>
                          <a:pt x="422" y="43"/>
                          <a:pt x="382" y="69"/>
                        </a:cubicBezTo>
                        <a:cubicBezTo>
                          <a:pt x="342" y="95"/>
                          <a:pt x="292" y="207"/>
                          <a:pt x="262" y="263"/>
                        </a:cubicBezTo>
                        <a:cubicBezTo>
                          <a:pt x="232" y="319"/>
                          <a:pt x="232" y="370"/>
                          <a:pt x="202" y="406"/>
                        </a:cubicBezTo>
                        <a:cubicBezTo>
                          <a:pt x="172" y="442"/>
                          <a:pt x="114" y="471"/>
                          <a:pt x="82" y="481"/>
                        </a:cubicBezTo>
                        <a:cubicBezTo>
                          <a:pt x="50" y="491"/>
                          <a:pt x="0" y="478"/>
                          <a:pt x="7" y="466"/>
                        </a:cubicBezTo>
                        <a:cubicBezTo>
                          <a:pt x="14" y="454"/>
                          <a:pt x="97" y="433"/>
                          <a:pt x="127" y="406"/>
                        </a:cubicBezTo>
                        <a:cubicBezTo>
                          <a:pt x="157" y="379"/>
                          <a:pt x="173" y="345"/>
                          <a:pt x="187" y="301"/>
                        </a:cubicBezTo>
                        <a:cubicBezTo>
                          <a:pt x="201" y="257"/>
                          <a:pt x="184" y="190"/>
                          <a:pt x="209" y="144"/>
                        </a:cubicBezTo>
                        <a:cubicBezTo>
                          <a:pt x="234" y="98"/>
                          <a:pt x="290" y="44"/>
                          <a:pt x="337" y="24"/>
                        </a:cubicBezTo>
                        <a:cubicBezTo>
                          <a:pt x="384" y="4"/>
                          <a:pt x="450" y="0"/>
                          <a:pt x="494" y="24"/>
                        </a:cubicBezTo>
                        <a:cubicBezTo>
                          <a:pt x="538" y="48"/>
                          <a:pt x="563" y="126"/>
                          <a:pt x="599" y="166"/>
                        </a:cubicBezTo>
                        <a:cubicBezTo>
                          <a:pt x="635" y="206"/>
                          <a:pt x="676" y="207"/>
                          <a:pt x="712" y="264"/>
                        </a:cubicBezTo>
                        <a:cubicBezTo>
                          <a:pt x="748" y="321"/>
                          <a:pt x="809" y="452"/>
                          <a:pt x="814" y="508"/>
                        </a:cubicBezTo>
                        <a:cubicBezTo>
                          <a:pt x="819" y="564"/>
                          <a:pt x="756" y="568"/>
                          <a:pt x="744" y="598"/>
                        </a:cubicBezTo>
                        <a:cubicBezTo>
                          <a:pt x="732" y="628"/>
                          <a:pt x="744" y="669"/>
                          <a:pt x="744" y="688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9" name="Freeform 161"/>
                  <p:cNvSpPr>
                    <a:spLocks noChangeAspect="1"/>
                  </p:cNvSpPr>
                  <p:nvPr/>
                </p:nvSpPr>
                <p:spPr bwMode="auto">
                  <a:xfrm>
                    <a:off x="6515" y="7989"/>
                    <a:ext cx="164" cy="160"/>
                  </a:xfrm>
                  <a:custGeom>
                    <a:avLst/>
                    <a:gdLst>
                      <a:gd name="T0" fmla="*/ 540 w 540"/>
                      <a:gd name="T1" fmla="*/ 499 h 499"/>
                      <a:gd name="T2" fmla="*/ 503 w 540"/>
                      <a:gd name="T3" fmla="*/ 267 h 499"/>
                      <a:gd name="T4" fmla="*/ 398 w 540"/>
                      <a:gd name="T5" fmla="*/ 57 h 499"/>
                      <a:gd name="T6" fmla="*/ 315 w 540"/>
                      <a:gd name="T7" fmla="*/ 12 h 499"/>
                      <a:gd name="T8" fmla="*/ 195 w 540"/>
                      <a:gd name="T9" fmla="*/ 19 h 499"/>
                      <a:gd name="T10" fmla="*/ 128 w 540"/>
                      <a:gd name="T11" fmla="*/ 124 h 499"/>
                      <a:gd name="T12" fmla="*/ 98 w 540"/>
                      <a:gd name="T13" fmla="*/ 252 h 499"/>
                      <a:gd name="T14" fmla="*/ 0 w 540"/>
                      <a:gd name="T15" fmla="*/ 394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40" h="499">
                        <a:moveTo>
                          <a:pt x="540" y="499"/>
                        </a:moveTo>
                        <a:cubicBezTo>
                          <a:pt x="533" y="420"/>
                          <a:pt x="527" y="341"/>
                          <a:pt x="503" y="267"/>
                        </a:cubicBezTo>
                        <a:cubicBezTo>
                          <a:pt x="479" y="193"/>
                          <a:pt x="429" y="99"/>
                          <a:pt x="398" y="57"/>
                        </a:cubicBezTo>
                        <a:cubicBezTo>
                          <a:pt x="367" y="15"/>
                          <a:pt x="349" y="18"/>
                          <a:pt x="315" y="12"/>
                        </a:cubicBezTo>
                        <a:cubicBezTo>
                          <a:pt x="281" y="6"/>
                          <a:pt x="226" y="0"/>
                          <a:pt x="195" y="19"/>
                        </a:cubicBezTo>
                        <a:cubicBezTo>
                          <a:pt x="164" y="38"/>
                          <a:pt x="144" y="85"/>
                          <a:pt x="128" y="124"/>
                        </a:cubicBezTo>
                        <a:cubicBezTo>
                          <a:pt x="112" y="163"/>
                          <a:pt x="119" y="207"/>
                          <a:pt x="98" y="252"/>
                        </a:cubicBezTo>
                        <a:cubicBezTo>
                          <a:pt x="77" y="297"/>
                          <a:pt x="16" y="369"/>
                          <a:pt x="0" y="394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4" name="Group 162"/>
                <p:cNvGrpSpPr>
                  <a:grpSpLocks noChangeAspect="1"/>
                </p:cNvGrpSpPr>
                <p:nvPr/>
              </p:nvGrpSpPr>
              <p:grpSpPr bwMode="auto">
                <a:xfrm rot="3629748">
                  <a:off x="6748" y="7959"/>
                  <a:ext cx="191" cy="239"/>
                  <a:chOff x="5652" y="5852"/>
                  <a:chExt cx="626" cy="742"/>
                </a:xfrm>
              </p:grpSpPr>
              <p:sp>
                <p:nvSpPr>
                  <p:cNvPr id="126" name="Freeform 163"/>
                  <p:cNvSpPr>
                    <a:spLocks noChangeAspect="1"/>
                  </p:cNvSpPr>
                  <p:nvPr/>
                </p:nvSpPr>
                <p:spPr bwMode="auto">
                  <a:xfrm>
                    <a:off x="5652" y="5852"/>
                    <a:ext cx="626" cy="742"/>
                  </a:xfrm>
                  <a:custGeom>
                    <a:avLst/>
                    <a:gdLst>
                      <a:gd name="T0" fmla="*/ 15 w 626"/>
                      <a:gd name="T1" fmla="*/ 666 h 742"/>
                      <a:gd name="T2" fmla="*/ 53 w 626"/>
                      <a:gd name="T3" fmla="*/ 464 h 742"/>
                      <a:gd name="T4" fmla="*/ 60 w 626"/>
                      <a:gd name="T5" fmla="*/ 239 h 742"/>
                      <a:gd name="T6" fmla="*/ 240 w 626"/>
                      <a:gd name="T7" fmla="*/ 36 h 742"/>
                      <a:gd name="T8" fmla="*/ 465 w 626"/>
                      <a:gd name="T9" fmla="*/ 36 h 742"/>
                      <a:gd name="T10" fmla="*/ 608 w 626"/>
                      <a:gd name="T11" fmla="*/ 254 h 742"/>
                      <a:gd name="T12" fmla="*/ 570 w 626"/>
                      <a:gd name="T13" fmla="*/ 389 h 742"/>
                      <a:gd name="T14" fmla="*/ 578 w 626"/>
                      <a:gd name="T15" fmla="*/ 299 h 742"/>
                      <a:gd name="T16" fmla="*/ 548 w 626"/>
                      <a:gd name="T17" fmla="*/ 201 h 742"/>
                      <a:gd name="T18" fmla="*/ 443 w 626"/>
                      <a:gd name="T19" fmla="*/ 104 h 742"/>
                      <a:gd name="T20" fmla="*/ 323 w 626"/>
                      <a:gd name="T21" fmla="*/ 59 h 742"/>
                      <a:gd name="T22" fmla="*/ 240 w 626"/>
                      <a:gd name="T23" fmla="*/ 96 h 742"/>
                      <a:gd name="T24" fmla="*/ 255 w 626"/>
                      <a:gd name="T25" fmla="*/ 201 h 742"/>
                      <a:gd name="T26" fmla="*/ 210 w 626"/>
                      <a:gd name="T27" fmla="*/ 239 h 742"/>
                      <a:gd name="T28" fmla="*/ 105 w 626"/>
                      <a:gd name="T29" fmla="*/ 284 h 742"/>
                      <a:gd name="T30" fmla="*/ 105 w 626"/>
                      <a:gd name="T31" fmla="*/ 344 h 742"/>
                      <a:gd name="T32" fmla="*/ 143 w 626"/>
                      <a:gd name="T33" fmla="*/ 449 h 742"/>
                      <a:gd name="T34" fmla="*/ 128 w 626"/>
                      <a:gd name="T35" fmla="*/ 554 h 742"/>
                      <a:gd name="T36" fmla="*/ 53 w 626"/>
                      <a:gd name="T37" fmla="*/ 711 h 742"/>
                      <a:gd name="T38" fmla="*/ 0 w 626"/>
                      <a:gd name="T39" fmla="*/ 741 h 7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26" h="742">
                        <a:moveTo>
                          <a:pt x="15" y="666"/>
                        </a:moveTo>
                        <a:cubicBezTo>
                          <a:pt x="30" y="600"/>
                          <a:pt x="46" y="535"/>
                          <a:pt x="53" y="464"/>
                        </a:cubicBezTo>
                        <a:cubicBezTo>
                          <a:pt x="60" y="393"/>
                          <a:pt x="29" y="310"/>
                          <a:pt x="60" y="239"/>
                        </a:cubicBezTo>
                        <a:cubicBezTo>
                          <a:pt x="91" y="168"/>
                          <a:pt x="173" y="70"/>
                          <a:pt x="240" y="36"/>
                        </a:cubicBezTo>
                        <a:cubicBezTo>
                          <a:pt x="307" y="2"/>
                          <a:pt x="404" y="0"/>
                          <a:pt x="465" y="36"/>
                        </a:cubicBezTo>
                        <a:cubicBezTo>
                          <a:pt x="526" y="72"/>
                          <a:pt x="590" y="195"/>
                          <a:pt x="608" y="254"/>
                        </a:cubicBezTo>
                        <a:cubicBezTo>
                          <a:pt x="626" y="313"/>
                          <a:pt x="575" y="381"/>
                          <a:pt x="570" y="389"/>
                        </a:cubicBezTo>
                        <a:cubicBezTo>
                          <a:pt x="565" y="397"/>
                          <a:pt x="582" y="330"/>
                          <a:pt x="578" y="299"/>
                        </a:cubicBezTo>
                        <a:cubicBezTo>
                          <a:pt x="574" y="268"/>
                          <a:pt x="571" y="234"/>
                          <a:pt x="548" y="201"/>
                        </a:cubicBezTo>
                        <a:cubicBezTo>
                          <a:pt x="525" y="168"/>
                          <a:pt x="480" y="128"/>
                          <a:pt x="443" y="104"/>
                        </a:cubicBezTo>
                        <a:cubicBezTo>
                          <a:pt x="406" y="80"/>
                          <a:pt x="357" y="60"/>
                          <a:pt x="323" y="59"/>
                        </a:cubicBezTo>
                        <a:cubicBezTo>
                          <a:pt x="289" y="58"/>
                          <a:pt x="251" y="72"/>
                          <a:pt x="240" y="96"/>
                        </a:cubicBezTo>
                        <a:cubicBezTo>
                          <a:pt x="229" y="120"/>
                          <a:pt x="260" y="177"/>
                          <a:pt x="255" y="201"/>
                        </a:cubicBezTo>
                        <a:cubicBezTo>
                          <a:pt x="250" y="225"/>
                          <a:pt x="235" y="225"/>
                          <a:pt x="210" y="239"/>
                        </a:cubicBezTo>
                        <a:cubicBezTo>
                          <a:pt x="185" y="253"/>
                          <a:pt x="122" y="267"/>
                          <a:pt x="105" y="284"/>
                        </a:cubicBezTo>
                        <a:cubicBezTo>
                          <a:pt x="88" y="301"/>
                          <a:pt x="99" y="317"/>
                          <a:pt x="105" y="344"/>
                        </a:cubicBezTo>
                        <a:cubicBezTo>
                          <a:pt x="111" y="371"/>
                          <a:pt x="139" y="414"/>
                          <a:pt x="143" y="449"/>
                        </a:cubicBezTo>
                        <a:cubicBezTo>
                          <a:pt x="147" y="484"/>
                          <a:pt x="143" y="510"/>
                          <a:pt x="128" y="554"/>
                        </a:cubicBezTo>
                        <a:cubicBezTo>
                          <a:pt x="113" y="598"/>
                          <a:pt x="74" y="680"/>
                          <a:pt x="53" y="711"/>
                        </a:cubicBezTo>
                        <a:cubicBezTo>
                          <a:pt x="32" y="742"/>
                          <a:pt x="16" y="741"/>
                          <a:pt x="0" y="741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7" name="Freeform 164"/>
                  <p:cNvSpPr>
                    <a:spLocks noChangeAspect="1"/>
                  </p:cNvSpPr>
                  <p:nvPr/>
                </p:nvSpPr>
                <p:spPr bwMode="auto">
                  <a:xfrm>
                    <a:off x="5733" y="5864"/>
                    <a:ext cx="440" cy="549"/>
                  </a:xfrm>
                  <a:custGeom>
                    <a:avLst/>
                    <a:gdLst>
                      <a:gd name="T0" fmla="*/ 12 w 440"/>
                      <a:gd name="T1" fmla="*/ 549 h 549"/>
                      <a:gd name="T2" fmla="*/ 5 w 440"/>
                      <a:gd name="T3" fmla="*/ 331 h 549"/>
                      <a:gd name="T4" fmla="*/ 42 w 440"/>
                      <a:gd name="T5" fmla="*/ 204 h 549"/>
                      <a:gd name="T6" fmla="*/ 87 w 440"/>
                      <a:gd name="T7" fmla="*/ 196 h 549"/>
                      <a:gd name="T8" fmla="*/ 140 w 440"/>
                      <a:gd name="T9" fmla="*/ 106 h 549"/>
                      <a:gd name="T10" fmla="*/ 200 w 440"/>
                      <a:gd name="T11" fmla="*/ 24 h 549"/>
                      <a:gd name="T12" fmla="*/ 312 w 440"/>
                      <a:gd name="T13" fmla="*/ 16 h 549"/>
                      <a:gd name="T14" fmla="*/ 440 w 440"/>
                      <a:gd name="T15" fmla="*/ 121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0" h="549">
                        <a:moveTo>
                          <a:pt x="12" y="549"/>
                        </a:moveTo>
                        <a:cubicBezTo>
                          <a:pt x="6" y="468"/>
                          <a:pt x="0" y="388"/>
                          <a:pt x="5" y="331"/>
                        </a:cubicBezTo>
                        <a:cubicBezTo>
                          <a:pt x="10" y="274"/>
                          <a:pt x="28" y="226"/>
                          <a:pt x="42" y="204"/>
                        </a:cubicBezTo>
                        <a:cubicBezTo>
                          <a:pt x="56" y="182"/>
                          <a:pt x="71" y="212"/>
                          <a:pt x="87" y="196"/>
                        </a:cubicBezTo>
                        <a:cubicBezTo>
                          <a:pt x="103" y="180"/>
                          <a:pt x="121" y="135"/>
                          <a:pt x="140" y="106"/>
                        </a:cubicBezTo>
                        <a:cubicBezTo>
                          <a:pt x="159" y="77"/>
                          <a:pt x="171" y="39"/>
                          <a:pt x="200" y="24"/>
                        </a:cubicBezTo>
                        <a:cubicBezTo>
                          <a:pt x="229" y="9"/>
                          <a:pt x="272" y="0"/>
                          <a:pt x="312" y="16"/>
                        </a:cubicBezTo>
                        <a:cubicBezTo>
                          <a:pt x="352" y="32"/>
                          <a:pt x="396" y="76"/>
                          <a:pt x="440" y="121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25" name="Freeform 165"/>
                <p:cNvSpPr>
                  <a:spLocks noChangeAspect="1"/>
                </p:cNvSpPr>
                <p:nvPr/>
              </p:nvSpPr>
              <p:spPr bwMode="auto">
                <a:xfrm>
                  <a:off x="6507" y="8273"/>
                  <a:ext cx="422" cy="237"/>
                </a:xfrm>
                <a:custGeom>
                  <a:avLst/>
                  <a:gdLst>
                    <a:gd name="T0" fmla="*/ 471 w 1381"/>
                    <a:gd name="T1" fmla="*/ 36 h 740"/>
                    <a:gd name="T2" fmla="*/ 372 w 1381"/>
                    <a:gd name="T3" fmla="*/ 90 h 740"/>
                    <a:gd name="T4" fmla="*/ 180 w 1381"/>
                    <a:gd name="T5" fmla="*/ 105 h 740"/>
                    <a:gd name="T6" fmla="*/ 198 w 1381"/>
                    <a:gd name="T7" fmla="*/ 120 h 740"/>
                    <a:gd name="T8" fmla="*/ 414 w 1381"/>
                    <a:gd name="T9" fmla="*/ 105 h 740"/>
                    <a:gd name="T10" fmla="*/ 552 w 1381"/>
                    <a:gd name="T11" fmla="*/ 39 h 740"/>
                    <a:gd name="T12" fmla="*/ 567 w 1381"/>
                    <a:gd name="T13" fmla="*/ 90 h 740"/>
                    <a:gd name="T14" fmla="*/ 525 w 1381"/>
                    <a:gd name="T15" fmla="*/ 177 h 740"/>
                    <a:gd name="T16" fmla="*/ 348 w 1381"/>
                    <a:gd name="T17" fmla="*/ 237 h 740"/>
                    <a:gd name="T18" fmla="*/ 180 w 1381"/>
                    <a:gd name="T19" fmla="*/ 246 h 740"/>
                    <a:gd name="T20" fmla="*/ 0 w 1381"/>
                    <a:gd name="T21" fmla="*/ 402 h 740"/>
                    <a:gd name="T22" fmla="*/ 234 w 1381"/>
                    <a:gd name="T23" fmla="*/ 267 h 740"/>
                    <a:gd name="T24" fmla="*/ 465 w 1381"/>
                    <a:gd name="T25" fmla="*/ 270 h 740"/>
                    <a:gd name="T26" fmla="*/ 576 w 1381"/>
                    <a:gd name="T27" fmla="*/ 123 h 740"/>
                    <a:gd name="T28" fmla="*/ 591 w 1381"/>
                    <a:gd name="T29" fmla="*/ 165 h 740"/>
                    <a:gd name="T30" fmla="*/ 522 w 1381"/>
                    <a:gd name="T31" fmla="*/ 321 h 740"/>
                    <a:gd name="T32" fmla="*/ 420 w 1381"/>
                    <a:gd name="T33" fmla="*/ 456 h 740"/>
                    <a:gd name="T34" fmla="*/ 315 w 1381"/>
                    <a:gd name="T35" fmla="*/ 555 h 740"/>
                    <a:gd name="T36" fmla="*/ 9 w 1381"/>
                    <a:gd name="T37" fmla="*/ 636 h 740"/>
                    <a:gd name="T38" fmla="*/ 273 w 1381"/>
                    <a:gd name="T39" fmla="*/ 594 h 740"/>
                    <a:gd name="T40" fmla="*/ 456 w 1381"/>
                    <a:gd name="T41" fmla="*/ 504 h 740"/>
                    <a:gd name="T42" fmla="*/ 552 w 1381"/>
                    <a:gd name="T43" fmla="*/ 363 h 740"/>
                    <a:gd name="T44" fmla="*/ 633 w 1381"/>
                    <a:gd name="T45" fmla="*/ 105 h 740"/>
                    <a:gd name="T46" fmla="*/ 657 w 1381"/>
                    <a:gd name="T47" fmla="*/ 153 h 740"/>
                    <a:gd name="T48" fmla="*/ 621 w 1381"/>
                    <a:gd name="T49" fmla="*/ 354 h 740"/>
                    <a:gd name="T50" fmla="*/ 570 w 1381"/>
                    <a:gd name="T51" fmla="*/ 600 h 740"/>
                    <a:gd name="T52" fmla="*/ 438 w 1381"/>
                    <a:gd name="T53" fmla="*/ 690 h 740"/>
                    <a:gd name="T54" fmla="*/ 696 w 1381"/>
                    <a:gd name="T55" fmla="*/ 522 h 740"/>
                    <a:gd name="T56" fmla="*/ 681 w 1381"/>
                    <a:gd name="T57" fmla="*/ 288 h 740"/>
                    <a:gd name="T58" fmla="*/ 744 w 1381"/>
                    <a:gd name="T59" fmla="*/ 303 h 740"/>
                    <a:gd name="T60" fmla="*/ 831 w 1381"/>
                    <a:gd name="T61" fmla="*/ 546 h 740"/>
                    <a:gd name="T62" fmla="*/ 1026 w 1381"/>
                    <a:gd name="T63" fmla="*/ 729 h 740"/>
                    <a:gd name="T64" fmla="*/ 1104 w 1381"/>
                    <a:gd name="T65" fmla="*/ 714 h 740"/>
                    <a:gd name="T66" fmla="*/ 912 w 1381"/>
                    <a:gd name="T67" fmla="*/ 657 h 740"/>
                    <a:gd name="T68" fmla="*/ 861 w 1381"/>
                    <a:gd name="T69" fmla="*/ 426 h 740"/>
                    <a:gd name="T70" fmla="*/ 753 w 1381"/>
                    <a:gd name="T71" fmla="*/ 264 h 740"/>
                    <a:gd name="T72" fmla="*/ 693 w 1381"/>
                    <a:gd name="T73" fmla="*/ 135 h 740"/>
                    <a:gd name="T74" fmla="*/ 927 w 1381"/>
                    <a:gd name="T75" fmla="*/ 336 h 740"/>
                    <a:gd name="T76" fmla="*/ 1149 w 1381"/>
                    <a:gd name="T77" fmla="*/ 468 h 740"/>
                    <a:gd name="T78" fmla="*/ 1380 w 1381"/>
                    <a:gd name="T79" fmla="*/ 450 h 740"/>
                    <a:gd name="T80" fmla="*/ 1239 w 1381"/>
                    <a:gd name="T81" fmla="*/ 462 h 740"/>
                    <a:gd name="T82" fmla="*/ 1074 w 1381"/>
                    <a:gd name="T83" fmla="*/ 366 h 740"/>
                    <a:gd name="T84" fmla="*/ 879 w 1381"/>
                    <a:gd name="T85" fmla="*/ 240 h 740"/>
                    <a:gd name="T86" fmla="*/ 732 w 1381"/>
                    <a:gd name="T87" fmla="*/ 117 h 740"/>
                    <a:gd name="T88" fmla="*/ 1020 w 1381"/>
                    <a:gd name="T89" fmla="*/ 180 h 740"/>
                    <a:gd name="T90" fmla="*/ 1314 w 1381"/>
                    <a:gd name="T91" fmla="*/ 180 h 740"/>
                    <a:gd name="T92" fmla="*/ 1125 w 1381"/>
                    <a:gd name="T93" fmla="*/ 138 h 740"/>
                    <a:gd name="T94" fmla="*/ 912 w 1381"/>
                    <a:gd name="T95" fmla="*/ 126 h 740"/>
                    <a:gd name="T96" fmla="*/ 720 w 1381"/>
                    <a:gd name="T97" fmla="*/ 7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81" h="740">
                      <a:moveTo>
                        <a:pt x="537" y="12"/>
                      </a:moveTo>
                      <a:cubicBezTo>
                        <a:pt x="514" y="20"/>
                        <a:pt x="491" y="29"/>
                        <a:pt x="471" y="36"/>
                      </a:cubicBezTo>
                      <a:cubicBezTo>
                        <a:pt x="451" y="43"/>
                        <a:pt x="430" y="48"/>
                        <a:pt x="414" y="57"/>
                      </a:cubicBezTo>
                      <a:cubicBezTo>
                        <a:pt x="398" y="66"/>
                        <a:pt x="394" y="83"/>
                        <a:pt x="372" y="90"/>
                      </a:cubicBezTo>
                      <a:cubicBezTo>
                        <a:pt x="350" y="97"/>
                        <a:pt x="311" y="96"/>
                        <a:pt x="279" y="99"/>
                      </a:cubicBezTo>
                      <a:cubicBezTo>
                        <a:pt x="247" y="102"/>
                        <a:pt x="216" y="100"/>
                        <a:pt x="180" y="105"/>
                      </a:cubicBezTo>
                      <a:cubicBezTo>
                        <a:pt x="144" y="110"/>
                        <a:pt x="60" y="126"/>
                        <a:pt x="63" y="129"/>
                      </a:cubicBezTo>
                      <a:cubicBezTo>
                        <a:pt x="66" y="132"/>
                        <a:pt x="157" y="120"/>
                        <a:pt x="198" y="120"/>
                      </a:cubicBezTo>
                      <a:cubicBezTo>
                        <a:pt x="239" y="120"/>
                        <a:pt x="273" y="134"/>
                        <a:pt x="309" y="132"/>
                      </a:cubicBezTo>
                      <a:cubicBezTo>
                        <a:pt x="345" y="130"/>
                        <a:pt x="376" y="118"/>
                        <a:pt x="414" y="105"/>
                      </a:cubicBezTo>
                      <a:cubicBezTo>
                        <a:pt x="452" y="92"/>
                        <a:pt x="511" y="65"/>
                        <a:pt x="534" y="54"/>
                      </a:cubicBezTo>
                      <a:cubicBezTo>
                        <a:pt x="557" y="43"/>
                        <a:pt x="547" y="36"/>
                        <a:pt x="552" y="39"/>
                      </a:cubicBezTo>
                      <a:cubicBezTo>
                        <a:pt x="557" y="42"/>
                        <a:pt x="562" y="61"/>
                        <a:pt x="564" y="69"/>
                      </a:cubicBezTo>
                      <a:cubicBezTo>
                        <a:pt x="566" y="77"/>
                        <a:pt x="575" y="81"/>
                        <a:pt x="567" y="90"/>
                      </a:cubicBezTo>
                      <a:cubicBezTo>
                        <a:pt x="559" y="99"/>
                        <a:pt x="523" y="109"/>
                        <a:pt x="516" y="123"/>
                      </a:cubicBezTo>
                      <a:cubicBezTo>
                        <a:pt x="509" y="137"/>
                        <a:pt x="536" y="158"/>
                        <a:pt x="525" y="177"/>
                      </a:cubicBezTo>
                      <a:cubicBezTo>
                        <a:pt x="514" y="196"/>
                        <a:pt x="476" y="230"/>
                        <a:pt x="447" y="240"/>
                      </a:cubicBezTo>
                      <a:cubicBezTo>
                        <a:pt x="418" y="250"/>
                        <a:pt x="378" y="237"/>
                        <a:pt x="348" y="237"/>
                      </a:cubicBezTo>
                      <a:cubicBezTo>
                        <a:pt x="318" y="237"/>
                        <a:pt x="292" y="236"/>
                        <a:pt x="264" y="237"/>
                      </a:cubicBezTo>
                      <a:cubicBezTo>
                        <a:pt x="236" y="238"/>
                        <a:pt x="205" y="236"/>
                        <a:pt x="180" y="246"/>
                      </a:cubicBezTo>
                      <a:cubicBezTo>
                        <a:pt x="155" y="256"/>
                        <a:pt x="144" y="268"/>
                        <a:pt x="114" y="294"/>
                      </a:cubicBezTo>
                      <a:cubicBezTo>
                        <a:pt x="84" y="320"/>
                        <a:pt x="0" y="396"/>
                        <a:pt x="0" y="402"/>
                      </a:cubicBezTo>
                      <a:cubicBezTo>
                        <a:pt x="0" y="408"/>
                        <a:pt x="72" y="355"/>
                        <a:pt x="111" y="333"/>
                      </a:cubicBezTo>
                      <a:cubicBezTo>
                        <a:pt x="150" y="311"/>
                        <a:pt x="188" y="274"/>
                        <a:pt x="234" y="267"/>
                      </a:cubicBezTo>
                      <a:cubicBezTo>
                        <a:pt x="280" y="260"/>
                        <a:pt x="349" y="288"/>
                        <a:pt x="387" y="288"/>
                      </a:cubicBezTo>
                      <a:cubicBezTo>
                        <a:pt x="425" y="288"/>
                        <a:pt x="438" y="287"/>
                        <a:pt x="465" y="270"/>
                      </a:cubicBezTo>
                      <a:cubicBezTo>
                        <a:pt x="492" y="253"/>
                        <a:pt x="534" y="210"/>
                        <a:pt x="552" y="186"/>
                      </a:cubicBezTo>
                      <a:cubicBezTo>
                        <a:pt x="570" y="162"/>
                        <a:pt x="567" y="136"/>
                        <a:pt x="576" y="123"/>
                      </a:cubicBezTo>
                      <a:cubicBezTo>
                        <a:pt x="585" y="110"/>
                        <a:pt x="604" y="98"/>
                        <a:pt x="606" y="105"/>
                      </a:cubicBezTo>
                      <a:cubicBezTo>
                        <a:pt x="608" y="112"/>
                        <a:pt x="600" y="142"/>
                        <a:pt x="591" y="165"/>
                      </a:cubicBezTo>
                      <a:cubicBezTo>
                        <a:pt x="582" y="188"/>
                        <a:pt x="563" y="220"/>
                        <a:pt x="552" y="246"/>
                      </a:cubicBezTo>
                      <a:cubicBezTo>
                        <a:pt x="541" y="272"/>
                        <a:pt x="533" y="296"/>
                        <a:pt x="522" y="321"/>
                      </a:cubicBezTo>
                      <a:cubicBezTo>
                        <a:pt x="511" y="346"/>
                        <a:pt x="500" y="376"/>
                        <a:pt x="483" y="399"/>
                      </a:cubicBezTo>
                      <a:cubicBezTo>
                        <a:pt x="466" y="422"/>
                        <a:pt x="434" y="437"/>
                        <a:pt x="420" y="456"/>
                      </a:cubicBezTo>
                      <a:cubicBezTo>
                        <a:pt x="406" y="475"/>
                        <a:pt x="416" y="496"/>
                        <a:pt x="399" y="513"/>
                      </a:cubicBezTo>
                      <a:cubicBezTo>
                        <a:pt x="382" y="530"/>
                        <a:pt x="352" y="546"/>
                        <a:pt x="315" y="555"/>
                      </a:cubicBezTo>
                      <a:cubicBezTo>
                        <a:pt x="278" y="564"/>
                        <a:pt x="228" y="554"/>
                        <a:pt x="177" y="567"/>
                      </a:cubicBezTo>
                      <a:cubicBezTo>
                        <a:pt x="126" y="580"/>
                        <a:pt x="17" y="628"/>
                        <a:pt x="9" y="636"/>
                      </a:cubicBezTo>
                      <a:cubicBezTo>
                        <a:pt x="1" y="644"/>
                        <a:pt x="85" y="622"/>
                        <a:pt x="129" y="615"/>
                      </a:cubicBezTo>
                      <a:cubicBezTo>
                        <a:pt x="173" y="608"/>
                        <a:pt x="229" y="602"/>
                        <a:pt x="273" y="594"/>
                      </a:cubicBezTo>
                      <a:cubicBezTo>
                        <a:pt x="317" y="586"/>
                        <a:pt x="365" y="582"/>
                        <a:pt x="396" y="567"/>
                      </a:cubicBezTo>
                      <a:cubicBezTo>
                        <a:pt x="427" y="552"/>
                        <a:pt x="440" y="524"/>
                        <a:pt x="456" y="504"/>
                      </a:cubicBezTo>
                      <a:cubicBezTo>
                        <a:pt x="472" y="484"/>
                        <a:pt x="479" y="471"/>
                        <a:pt x="495" y="447"/>
                      </a:cubicBezTo>
                      <a:cubicBezTo>
                        <a:pt x="511" y="423"/>
                        <a:pt x="534" y="396"/>
                        <a:pt x="552" y="363"/>
                      </a:cubicBezTo>
                      <a:cubicBezTo>
                        <a:pt x="570" y="330"/>
                        <a:pt x="586" y="295"/>
                        <a:pt x="600" y="252"/>
                      </a:cubicBezTo>
                      <a:cubicBezTo>
                        <a:pt x="614" y="209"/>
                        <a:pt x="628" y="133"/>
                        <a:pt x="633" y="105"/>
                      </a:cubicBezTo>
                      <a:cubicBezTo>
                        <a:pt x="638" y="77"/>
                        <a:pt x="629" y="76"/>
                        <a:pt x="633" y="84"/>
                      </a:cubicBezTo>
                      <a:cubicBezTo>
                        <a:pt x="637" y="92"/>
                        <a:pt x="656" y="123"/>
                        <a:pt x="657" y="153"/>
                      </a:cubicBezTo>
                      <a:cubicBezTo>
                        <a:pt x="658" y="183"/>
                        <a:pt x="648" y="231"/>
                        <a:pt x="642" y="264"/>
                      </a:cubicBezTo>
                      <a:cubicBezTo>
                        <a:pt x="636" y="297"/>
                        <a:pt x="620" y="317"/>
                        <a:pt x="621" y="354"/>
                      </a:cubicBezTo>
                      <a:cubicBezTo>
                        <a:pt x="622" y="391"/>
                        <a:pt x="659" y="448"/>
                        <a:pt x="651" y="489"/>
                      </a:cubicBezTo>
                      <a:cubicBezTo>
                        <a:pt x="643" y="530"/>
                        <a:pt x="602" y="569"/>
                        <a:pt x="570" y="600"/>
                      </a:cubicBezTo>
                      <a:cubicBezTo>
                        <a:pt x="538" y="631"/>
                        <a:pt x="478" y="663"/>
                        <a:pt x="456" y="678"/>
                      </a:cubicBezTo>
                      <a:cubicBezTo>
                        <a:pt x="434" y="693"/>
                        <a:pt x="423" y="694"/>
                        <a:pt x="438" y="690"/>
                      </a:cubicBezTo>
                      <a:cubicBezTo>
                        <a:pt x="453" y="686"/>
                        <a:pt x="506" y="679"/>
                        <a:pt x="549" y="651"/>
                      </a:cubicBezTo>
                      <a:cubicBezTo>
                        <a:pt x="592" y="623"/>
                        <a:pt x="674" y="566"/>
                        <a:pt x="696" y="522"/>
                      </a:cubicBezTo>
                      <a:cubicBezTo>
                        <a:pt x="718" y="478"/>
                        <a:pt x="684" y="423"/>
                        <a:pt x="681" y="384"/>
                      </a:cubicBezTo>
                      <a:cubicBezTo>
                        <a:pt x="678" y="345"/>
                        <a:pt x="681" y="313"/>
                        <a:pt x="681" y="288"/>
                      </a:cubicBezTo>
                      <a:cubicBezTo>
                        <a:pt x="681" y="263"/>
                        <a:pt x="671" y="229"/>
                        <a:pt x="681" y="231"/>
                      </a:cubicBezTo>
                      <a:cubicBezTo>
                        <a:pt x="691" y="233"/>
                        <a:pt x="722" y="269"/>
                        <a:pt x="744" y="303"/>
                      </a:cubicBezTo>
                      <a:cubicBezTo>
                        <a:pt x="766" y="337"/>
                        <a:pt x="802" y="395"/>
                        <a:pt x="816" y="435"/>
                      </a:cubicBezTo>
                      <a:cubicBezTo>
                        <a:pt x="830" y="475"/>
                        <a:pt x="823" y="511"/>
                        <a:pt x="831" y="546"/>
                      </a:cubicBezTo>
                      <a:cubicBezTo>
                        <a:pt x="839" y="581"/>
                        <a:pt x="831" y="617"/>
                        <a:pt x="864" y="648"/>
                      </a:cubicBezTo>
                      <a:cubicBezTo>
                        <a:pt x="897" y="679"/>
                        <a:pt x="972" y="718"/>
                        <a:pt x="1026" y="729"/>
                      </a:cubicBezTo>
                      <a:cubicBezTo>
                        <a:pt x="1080" y="740"/>
                        <a:pt x="1175" y="713"/>
                        <a:pt x="1188" y="711"/>
                      </a:cubicBezTo>
                      <a:cubicBezTo>
                        <a:pt x="1201" y="709"/>
                        <a:pt x="1137" y="717"/>
                        <a:pt x="1104" y="714"/>
                      </a:cubicBezTo>
                      <a:cubicBezTo>
                        <a:pt x="1071" y="711"/>
                        <a:pt x="1022" y="700"/>
                        <a:pt x="990" y="690"/>
                      </a:cubicBezTo>
                      <a:cubicBezTo>
                        <a:pt x="958" y="680"/>
                        <a:pt x="929" y="680"/>
                        <a:pt x="912" y="657"/>
                      </a:cubicBezTo>
                      <a:cubicBezTo>
                        <a:pt x="895" y="634"/>
                        <a:pt x="893" y="587"/>
                        <a:pt x="885" y="549"/>
                      </a:cubicBezTo>
                      <a:cubicBezTo>
                        <a:pt x="877" y="511"/>
                        <a:pt x="873" y="461"/>
                        <a:pt x="861" y="426"/>
                      </a:cubicBezTo>
                      <a:cubicBezTo>
                        <a:pt x="849" y="391"/>
                        <a:pt x="834" y="366"/>
                        <a:pt x="816" y="339"/>
                      </a:cubicBezTo>
                      <a:cubicBezTo>
                        <a:pt x="798" y="312"/>
                        <a:pt x="774" y="287"/>
                        <a:pt x="753" y="264"/>
                      </a:cubicBezTo>
                      <a:cubicBezTo>
                        <a:pt x="732" y="241"/>
                        <a:pt x="700" y="222"/>
                        <a:pt x="690" y="201"/>
                      </a:cubicBezTo>
                      <a:cubicBezTo>
                        <a:pt x="680" y="180"/>
                        <a:pt x="672" y="133"/>
                        <a:pt x="693" y="135"/>
                      </a:cubicBezTo>
                      <a:cubicBezTo>
                        <a:pt x="714" y="137"/>
                        <a:pt x="777" y="183"/>
                        <a:pt x="816" y="216"/>
                      </a:cubicBezTo>
                      <a:cubicBezTo>
                        <a:pt x="855" y="249"/>
                        <a:pt x="886" y="307"/>
                        <a:pt x="927" y="336"/>
                      </a:cubicBezTo>
                      <a:cubicBezTo>
                        <a:pt x="968" y="365"/>
                        <a:pt x="1025" y="371"/>
                        <a:pt x="1062" y="393"/>
                      </a:cubicBezTo>
                      <a:cubicBezTo>
                        <a:pt x="1099" y="415"/>
                        <a:pt x="1105" y="454"/>
                        <a:pt x="1149" y="468"/>
                      </a:cubicBezTo>
                      <a:cubicBezTo>
                        <a:pt x="1193" y="482"/>
                        <a:pt x="1288" y="480"/>
                        <a:pt x="1326" y="477"/>
                      </a:cubicBezTo>
                      <a:cubicBezTo>
                        <a:pt x="1364" y="474"/>
                        <a:pt x="1379" y="452"/>
                        <a:pt x="1380" y="450"/>
                      </a:cubicBezTo>
                      <a:cubicBezTo>
                        <a:pt x="1381" y="448"/>
                        <a:pt x="1358" y="463"/>
                        <a:pt x="1335" y="465"/>
                      </a:cubicBezTo>
                      <a:cubicBezTo>
                        <a:pt x="1312" y="467"/>
                        <a:pt x="1268" y="466"/>
                        <a:pt x="1239" y="462"/>
                      </a:cubicBezTo>
                      <a:cubicBezTo>
                        <a:pt x="1210" y="458"/>
                        <a:pt x="1186" y="454"/>
                        <a:pt x="1158" y="438"/>
                      </a:cubicBezTo>
                      <a:cubicBezTo>
                        <a:pt x="1130" y="422"/>
                        <a:pt x="1110" y="392"/>
                        <a:pt x="1074" y="366"/>
                      </a:cubicBezTo>
                      <a:cubicBezTo>
                        <a:pt x="1038" y="340"/>
                        <a:pt x="978" y="306"/>
                        <a:pt x="945" y="285"/>
                      </a:cubicBezTo>
                      <a:cubicBezTo>
                        <a:pt x="912" y="264"/>
                        <a:pt x="899" y="259"/>
                        <a:pt x="879" y="240"/>
                      </a:cubicBezTo>
                      <a:cubicBezTo>
                        <a:pt x="859" y="221"/>
                        <a:pt x="849" y="191"/>
                        <a:pt x="825" y="171"/>
                      </a:cubicBezTo>
                      <a:cubicBezTo>
                        <a:pt x="801" y="151"/>
                        <a:pt x="731" y="121"/>
                        <a:pt x="732" y="117"/>
                      </a:cubicBezTo>
                      <a:cubicBezTo>
                        <a:pt x="733" y="113"/>
                        <a:pt x="783" y="137"/>
                        <a:pt x="831" y="147"/>
                      </a:cubicBezTo>
                      <a:cubicBezTo>
                        <a:pt x="879" y="157"/>
                        <a:pt x="966" y="178"/>
                        <a:pt x="1020" y="180"/>
                      </a:cubicBezTo>
                      <a:cubicBezTo>
                        <a:pt x="1074" y="182"/>
                        <a:pt x="1106" y="156"/>
                        <a:pt x="1155" y="156"/>
                      </a:cubicBezTo>
                      <a:cubicBezTo>
                        <a:pt x="1204" y="156"/>
                        <a:pt x="1300" y="181"/>
                        <a:pt x="1314" y="180"/>
                      </a:cubicBezTo>
                      <a:cubicBezTo>
                        <a:pt x="1328" y="179"/>
                        <a:pt x="1270" y="157"/>
                        <a:pt x="1239" y="150"/>
                      </a:cubicBezTo>
                      <a:cubicBezTo>
                        <a:pt x="1208" y="143"/>
                        <a:pt x="1160" y="139"/>
                        <a:pt x="1125" y="138"/>
                      </a:cubicBezTo>
                      <a:cubicBezTo>
                        <a:pt x="1090" y="137"/>
                        <a:pt x="1064" y="146"/>
                        <a:pt x="1029" y="144"/>
                      </a:cubicBezTo>
                      <a:cubicBezTo>
                        <a:pt x="994" y="142"/>
                        <a:pt x="953" y="133"/>
                        <a:pt x="912" y="126"/>
                      </a:cubicBezTo>
                      <a:cubicBezTo>
                        <a:pt x="871" y="119"/>
                        <a:pt x="812" y="107"/>
                        <a:pt x="780" y="99"/>
                      </a:cubicBezTo>
                      <a:cubicBezTo>
                        <a:pt x="748" y="91"/>
                        <a:pt x="735" y="92"/>
                        <a:pt x="720" y="75"/>
                      </a:cubicBezTo>
                      <a:cubicBezTo>
                        <a:pt x="705" y="58"/>
                        <a:pt x="699" y="29"/>
                        <a:pt x="693" y="0"/>
                      </a:cubicBezTo>
                    </a:path>
                  </a:pathLst>
                </a:custGeom>
                <a:solidFill>
                  <a:srgbClr val="808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79" name="Group 166"/>
          <p:cNvGrpSpPr>
            <a:grpSpLocks/>
          </p:cNvGrpSpPr>
          <p:nvPr/>
        </p:nvGrpSpPr>
        <p:grpSpPr bwMode="auto">
          <a:xfrm rot="5715743">
            <a:off x="3109119" y="2010569"/>
            <a:ext cx="190500" cy="290512"/>
            <a:chOff x="2812" y="3793"/>
            <a:chExt cx="961" cy="1385"/>
          </a:xfrm>
        </p:grpSpPr>
        <p:sp>
          <p:nvSpPr>
            <p:cNvPr id="180" name="Freeform 167"/>
            <p:cNvSpPr>
              <a:spLocks/>
            </p:cNvSpPr>
            <p:nvPr/>
          </p:nvSpPr>
          <p:spPr bwMode="auto">
            <a:xfrm>
              <a:off x="2812" y="3793"/>
              <a:ext cx="961" cy="1385"/>
            </a:xfrm>
            <a:custGeom>
              <a:avLst/>
              <a:gdLst>
                <a:gd name="T0" fmla="*/ 4 w 961"/>
                <a:gd name="T1" fmla="*/ 848 h 1385"/>
                <a:gd name="T2" fmla="*/ 332 w 961"/>
                <a:gd name="T3" fmla="*/ 770 h 1385"/>
                <a:gd name="T4" fmla="*/ 455 w 961"/>
                <a:gd name="T5" fmla="*/ 749 h 1385"/>
                <a:gd name="T6" fmla="*/ 312 w 961"/>
                <a:gd name="T7" fmla="*/ 643 h 1385"/>
                <a:gd name="T8" fmla="*/ 299 w 961"/>
                <a:gd name="T9" fmla="*/ 463 h 1385"/>
                <a:gd name="T10" fmla="*/ 359 w 961"/>
                <a:gd name="T11" fmla="*/ 461 h 1385"/>
                <a:gd name="T12" fmla="*/ 392 w 961"/>
                <a:gd name="T13" fmla="*/ 284 h 1385"/>
                <a:gd name="T14" fmla="*/ 602 w 961"/>
                <a:gd name="T15" fmla="*/ 119 h 1385"/>
                <a:gd name="T16" fmla="*/ 839 w 961"/>
                <a:gd name="T17" fmla="*/ 38 h 1385"/>
                <a:gd name="T18" fmla="*/ 955 w 961"/>
                <a:gd name="T19" fmla="*/ 347 h 1385"/>
                <a:gd name="T20" fmla="*/ 878 w 961"/>
                <a:gd name="T21" fmla="*/ 566 h 1385"/>
                <a:gd name="T22" fmla="*/ 803 w 961"/>
                <a:gd name="T23" fmla="*/ 635 h 1385"/>
                <a:gd name="T24" fmla="*/ 775 w 961"/>
                <a:gd name="T25" fmla="*/ 733 h 1385"/>
                <a:gd name="T26" fmla="*/ 582 w 961"/>
                <a:gd name="T27" fmla="*/ 758 h 1385"/>
                <a:gd name="T28" fmla="*/ 749 w 961"/>
                <a:gd name="T29" fmla="*/ 810 h 1385"/>
                <a:gd name="T30" fmla="*/ 737 w 961"/>
                <a:gd name="T31" fmla="*/ 900 h 1385"/>
                <a:gd name="T32" fmla="*/ 775 w 961"/>
                <a:gd name="T33" fmla="*/ 1054 h 1385"/>
                <a:gd name="T34" fmla="*/ 659 w 961"/>
                <a:gd name="T35" fmla="*/ 1234 h 1385"/>
                <a:gd name="T36" fmla="*/ 621 w 961"/>
                <a:gd name="T37" fmla="*/ 1376 h 1385"/>
                <a:gd name="T38" fmla="*/ 492 w 961"/>
                <a:gd name="T39" fmla="*/ 1286 h 1385"/>
                <a:gd name="T40" fmla="*/ 287 w 961"/>
                <a:gd name="T41" fmla="*/ 1144 h 1385"/>
                <a:gd name="T42" fmla="*/ 248 w 961"/>
                <a:gd name="T43" fmla="*/ 938 h 1385"/>
                <a:gd name="T44" fmla="*/ 299 w 961"/>
                <a:gd name="T45" fmla="*/ 861 h 1385"/>
                <a:gd name="T46" fmla="*/ 4 w 961"/>
                <a:gd name="T47" fmla="*/ 848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1" h="1385">
                  <a:moveTo>
                    <a:pt x="4" y="848"/>
                  </a:moveTo>
                  <a:cubicBezTo>
                    <a:pt x="9" y="833"/>
                    <a:pt x="257" y="786"/>
                    <a:pt x="332" y="770"/>
                  </a:cubicBezTo>
                  <a:cubicBezTo>
                    <a:pt x="407" y="754"/>
                    <a:pt x="458" y="770"/>
                    <a:pt x="455" y="749"/>
                  </a:cubicBezTo>
                  <a:cubicBezTo>
                    <a:pt x="452" y="728"/>
                    <a:pt x="338" y="691"/>
                    <a:pt x="312" y="643"/>
                  </a:cubicBezTo>
                  <a:cubicBezTo>
                    <a:pt x="286" y="595"/>
                    <a:pt x="291" y="493"/>
                    <a:pt x="299" y="463"/>
                  </a:cubicBezTo>
                  <a:cubicBezTo>
                    <a:pt x="307" y="433"/>
                    <a:pt x="344" y="491"/>
                    <a:pt x="359" y="461"/>
                  </a:cubicBezTo>
                  <a:cubicBezTo>
                    <a:pt x="374" y="431"/>
                    <a:pt x="352" y="341"/>
                    <a:pt x="392" y="284"/>
                  </a:cubicBezTo>
                  <a:cubicBezTo>
                    <a:pt x="432" y="227"/>
                    <a:pt x="528" y="160"/>
                    <a:pt x="602" y="119"/>
                  </a:cubicBezTo>
                  <a:cubicBezTo>
                    <a:pt x="676" y="78"/>
                    <a:pt x="780" y="0"/>
                    <a:pt x="839" y="38"/>
                  </a:cubicBezTo>
                  <a:cubicBezTo>
                    <a:pt x="898" y="76"/>
                    <a:pt x="949" y="259"/>
                    <a:pt x="955" y="347"/>
                  </a:cubicBezTo>
                  <a:cubicBezTo>
                    <a:pt x="961" y="435"/>
                    <a:pt x="903" y="518"/>
                    <a:pt x="878" y="566"/>
                  </a:cubicBezTo>
                  <a:cubicBezTo>
                    <a:pt x="853" y="614"/>
                    <a:pt x="820" y="607"/>
                    <a:pt x="803" y="635"/>
                  </a:cubicBezTo>
                  <a:cubicBezTo>
                    <a:pt x="786" y="663"/>
                    <a:pt x="812" y="712"/>
                    <a:pt x="775" y="733"/>
                  </a:cubicBezTo>
                  <a:cubicBezTo>
                    <a:pt x="738" y="754"/>
                    <a:pt x="586" y="745"/>
                    <a:pt x="582" y="758"/>
                  </a:cubicBezTo>
                  <a:cubicBezTo>
                    <a:pt x="578" y="771"/>
                    <a:pt x="723" y="786"/>
                    <a:pt x="749" y="810"/>
                  </a:cubicBezTo>
                  <a:cubicBezTo>
                    <a:pt x="775" y="834"/>
                    <a:pt x="733" y="859"/>
                    <a:pt x="737" y="900"/>
                  </a:cubicBezTo>
                  <a:cubicBezTo>
                    <a:pt x="741" y="941"/>
                    <a:pt x="788" y="998"/>
                    <a:pt x="775" y="1054"/>
                  </a:cubicBezTo>
                  <a:cubicBezTo>
                    <a:pt x="762" y="1110"/>
                    <a:pt x="685" y="1180"/>
                    <a:pt x="659" y="1234"/>
                  </a:cubicBezTo>
                  <a:cubicBezTo>
                    <a:pt x="633" y="1288"/>
                    <a:pt x="649" y="1367"/>
                    <a:pt x="621" y="1376"/>
                  </a:cubicBezTo>
                  <a:cubicBezTo>
                    <a:pt x="593" y="1385"/>
                    <a:pt x="548" y="1325"/>
                    <a:pt x="492" y="1286"/>
                  </a:cubicBezTo>
                  <a:cubicBezTo>
                    <a:pt x="436" y="1247"/>
                    <a:pt x="328" y="1202"/>
                    <a:pt x="287" y="1144"/>
                  </a:cubicBezTo>
                  <a:cubicBezTo>
                    <a:pt x="246" y="1086"/>
                    <a:pt x="246" y="985"/>
                    <a:pt x="248" y="938"/>
                  </a:cubicBezTo>
                  <a:cubicBezTo>
                    <a:pt x="250" y="891"/>
                    <a:pt x="337" y="872"/>
                    <a:pt x="299" y="861"/>
                  </a:cubicBezTo>
                  <a:cubicBezTo>
                    <a:pt x="261" y="850"/>
                    <a:pt x="0" y="865"/>
                    <a:pt x="4" y="848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Freeform 168" descr="Tressé"/>
            <p:cNvSpPr>
              <a:spLocks/>
            </p:cNvSpPr>
            <p:nvPr/>
          </p:nvSpPr>
          <p:spPr bwMode="auto">
            <a:xfrm>
              <a:off x="3106" y="4239"/>
              <a:ext cx="548" cy="304"/>
            </a:xfrm>
            <a:custGeom>
              <a:avLst/>
              <a:gdLst>
                <a:gd name="T0" fmla="*/ 101 w 548"/>
                <a:gd name="T1" fmla="*/ 27 h 304"/>
                <a:gd name="T2" fmla="*/ 14 w 548"/>
                <a:gd name="T3" fmla="*/ 15 h 304"/>
                <a:gd name="T4" fmla="*/ 14 w 548"/>
                <a:gd name="T5" fmla="*/ 117 h 304"/>
                <a:gd name="T6" fmla="*/ 56 w 548"/>
                <a:gd name="T7" fmla="*/ 219 h 304"/>
                <a:gd name="T8" fmla="*/ 185 w 548"/>
                <a:gd name="T9" fmla="*/ 267 h 304"/>
                <a:gd name="T10" fmla="*/ 329 w 548"/>
                <a:gd name="T11" fmla="*/ 300 h 304"/>
                <a:gd name="T12" fmla="*/ 479 w 548"/>
                <a:gd name="T13" fmla="*/ 294 h 304"/>
                <a:gd name="T14" fmla="*/ 515 w 548"/>
                <a:gd name="T15" fmla="*/ 240 h 304"/>
                <a:gd name="T16" fmla="*/ 479 w 548"/>
                <a:gd name="T17" fmla="*/ 180 h 304"/>
                <a:gd name="T18" fmla="*/ 101 w 548"/>
                <a:gd name="T19" fmla="*/ 2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304">
                  <a:moveTo>
                    <a:pt x="101" y="27"/>
                  </a:moveTo>
                  <a:cubicBezTo>
                    <a:pt x="24" y="0"/>
                    <a:pt x="28" y="0"/>
                    <a:pt x="14" y="15"/>
                  </a:cubicBezTo>
                  <a:cubicBezTo>
                    <a:pt x="0" y="30"/>
                    <a:pt x="7" y="83"/>
                    <a:pt x="14" y="117"/>
                  </a:cubicBezTo>
                  <a:cubicBezTo>
                    <a:pt x="21" y="151"/>
                    <a:pt x="28" y="194"/>
                    <a:pt x="56" y="219"/>
                  </a:cubicBezTo>
                  <a:cubicBezTo>
                    <a:pt x="84" y="244"/>
                    <a:pt x="140" y="254"/>
                    <a:pt x="185" y="267"/>
                  </a:cubicBezTo>
                  <a:cubicBezTo>
                    <a:pt x="230" y="280"/>
                    <a:pt x="280" y="296"/>
                    <a:pt x="329" y="300"/>
                  </a:cubicBezTo>
                  <a:cubicBezTo>
                    <a:pt x="378" y="304"/>
                    <a:pt x="448" y="304"/>
                    <a:pt x="479" y="294"/>
                  </a:cubicBezTo>
                  <a:cubicBezTo>
                    <a:pt x="510" y="284"/>
                    <a:pt x="515" y="259"/>
                    <a:pt x="515" y="240"/>
                  </a:cubicBezTo>
                  <a:cubicBezTo>
                    <a:pt x="515" y="221"/>
                    <a:pt x="548" y="215"/>
                    <a:pt x="479" y="180"/>
                  </a:cubicBezTo>
                  <a:cubicBezTo>
                    <a:pt x="410" y="145"/>
                    <a:pt x="178" y="54"/>
                    <a:pt x="101" y="27"/>
                  </a:cubicBezTo>
                  <a:close/>
                </a:path>
              </a:pathLst>
            </a:custGeom>
            <a:pattFill prst="weave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Freeform 169" descr="Tressé"/>
            <p:cNvSpPr>
              <a:spLocks/>
            </p:cNvSpPr>
            <p:nvPr/>
          </p:nvSpPr>
          <p:spPr bwMode="auto">
            <a:xfrm>
              <a:off x="2991" y="4553"/>
              <a:ext cx="605" cy="256"/>
            </a:xfrm>
            <a:custGeom>
              <a:avLst/>
              <a:gdLst>
                <a:gd name="T0" fmla="*/ 521 w 605"/>
                <a:gd name="T1" fmla="*/ 167 h 256"/>
                <a:gd name="T2" fmla="*/ 600 w 605"/>
                <a:gd name="T3" fmla="*/ 130 h 256"/>
                <a:gd name="T4" fmla="*/ 552 w 605"/>
                <a:gd name="T5" fmla="*/ 37 h 256"/>
                <a:gd name="T6" fmla="*/ 459 w 605"/>
                <a:gd name="T7" fmla="*/ 4 h 256"/>
                <a:gd name="T8" fmla="*/ 320 w 605"/>
                <a:gd name="T9" fmla="*/ 11 h 256"/>
                <a:gd name="T10" fmla="*/ 181 w 605"/>
                <a:gd name="T11" fmla="*/ 61 h 256"/>
                <a:gd name="T12" fmla="*/ 58 w 605"/>
                <a:gd name="T13" fmla="*/ 147 h 256"/>
                <a:gd name="T14" fmla="*/ 36 w 605"/>
                <a:gd name="T15" fmla="*/ 202 h 256"/>
                <a:gd name="T16" fmla="*/ 81 w 605"/>
                <a:gd name="T17" fmla="*/ 250 h 256"/>
                <a:gd name="T18" fmla="*/ 521 w 605"/>
                <a:gd name="T19" fmla="*/ 16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256">
                  <a:moveTo>
                    <a:pt x="521" y="167"/>
                  </a:moveTo>
                  <a:cubicBezTo>
                    <a:pt x="600" y="148"/>
                    <a:pt x="595" y="152"/>
                    <a:pt x="600" y="130"/>
                  </a:cubicBezTo>
                  <a:cubicBezTo>
                    <a:pt x="605" y="108"/>
                    <a:pt x="575" y="58"/>
                    <a:pt x="552" y="37"/>
                  </a:cubicBezTo>
                  <a:cubicBezTo>
                    <a:pt x="529" y="16"/>
                    <a:pt x="498" y="8"/>
                    <a:pt x="459" y="4"/>
                  </a:cubicBezTo>
                  <a:cubicBezTo>
                    <a:pt x="420" y="0"/>
                    <a:pt x="366" y="1"/>
                    <a:pt x="320" y="11"/>
                  </a:cubicBezTo>
                  <a:cubicBezTo>
                    <a:pt x="274" y="21"/>
                    <a:pt x="224" y="38"/>
                    <a:pt x="181" y="61"/>
                  </a:cubicBezTo>
                  <a:cubicBezTo>
                    <a:pt x="138" y="84"/>
                    <a:pt x="82" y="123"/>
                    <a:pt x="58" y="147"/>
                  </a:cubicBezTo>
                  <a:cubicBezTo>
                    <a:pt x="34" y="171"/>
                    <a:pt x="32" y="185"/>
                    <a:pt x="36" y="202"/>
                  </a:cubicBezTo>
                  <a:cubicBezTo>
                    <a:pt x="40" y="219"/>
                    <a:pt x="0" y="256"/>
                    <a:pt x="81" y="250"/>
                  </a:cubicBezTo>
                  <a:cubicBezTo>
                    <a:pt x="162" y="244"/>
                    <a:pt x="429" y="184"/>
                    <a:pt x="521" y="167"/>
                  </a:cubicBezTo>
                  <a:close/>
                </a:path>
              </a:pathLst>
            </a:custGeom>
            <a:pattFill prst="weave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3" name="Freeform 212"/>
          <p:cNvSpPr>
            <a:spLocks/>
          </p:cNvSpPr>
          <p:nvPr/>
        </p:nvSpPr>
        <p:spPr bwMode="auto">
          <a:xfrm>
            <a:off x="2339975" y="1366838"/>
            <a:ext cx="1114425" cy="3070225"/>
          </a:xfrm>
          <a:custGeom>
            <a:avLst/>
            <a:gdLst>
              <a:gd name="T0" fmla="*/ 298 w 1755"/>
              <a:gd name="T1" fmla="*/ 3556 h 4834"/>
              <a:gd name="T2" fmla="*/ 375 w 1755"/>
              <a:gd name="T3" fmla="*/ 3414 h 4834"/>
              <a:gd name="T4" fmla="*/ 671 w 1755"/>
              <a:gd name="T5" fmla="*/ 1459 h 4834"/>
              <a:gd name="T6" fmla="*/ 516 w 1755"/>
              <a:gd name="T7" fmla="*/ 739 h 4834"/>
              <a:gd name="T8" fmla="*/ 838 w 1755"/>
              <a:gd name="T9" fmla="*/ 906 h 4834"/>
              <a:gd name="T10" fmla="*/ 863 w 1755"/>
              <a:gd name="T11" fmla="*/ 6 h 4834"/>
              <a:gd name="T12" fmla="*/ 902 w 1755"/>
              <a:gd name="T13" fmla="*/ 971 h 4834"/>
              <a:gd name="T14" fmla="*/ 863 w 1755"/>
              <a:gd name="T15" fmla="*/ 1536 h 4834"/>
              <a:gd name="T16" fmla="*/ 1468 w 1755"/>
              <a:gd name="T17" fmla="*/ 1022 h 4834"/>
              <a:gd name="T18" fmla="*/ 1121 w 1755"/>
              <a:gd name="T19" fmla="*/ 1279 h 4834"/>
              <a:gd name="T20" fmla="*/ 928 w 1755"/>
              <a:gd name="T21" fmla="*/ 1935 h 4834"/>
              <a:gd name="T22" fmla="*/ 876 w 1755"/>
              <a:gd name="T23" fmla="*/ 3156 h 4834"/>
              <a:gd name="T24" fmla="*/ 1123 w 1755"/>
              <a:gd name="T25" fmla="*/ 3594 h 4834"/>
              <a:gd name="T26" fmla="*/ 1751 w 1755"/>
              <a:gd name="T27" fmla="*/ 3785 h 4834"/>
              <a:gd name="T28" fmla="*/ 1168 w 1755"/>
              <a:gd name="T29" fmla="*/ 3729 h 4834"/>
              <a:gd name="T30" fmla="*/ 1237 w 1755"/>
              <a:gd name="T31" fmla="*/ 4813 h 4834"/>
              <a:gd name="T32" fmla="*/ 1108 w 1755"/>
              <a:gd name="T33" fmla="*/ 3721 h 4834"/>
              <a:gd name="T34" fmla="*/ 799 w 1755"/>
              <a:gd name="T35" fmla="*/ 3311 h 4834"/>
              <a:gd name="T36" fmla="*/ 688 w 1755"/>
              <a:gd name="T37" fmla="*/ 3781 h 4834"/>
              <a:gd name="T38" fmla="*/ 718 w 1755"/>
              <a:gd name="T39" fmla="*/ 4201 h 4834"/>
              <a:gd name="T40" fmla="*/ 696 w 1755"/>
              <a:gd name="T41" fmla="*/ 4231 h 4834"/>
              <a:gd name="T42" fmla="*/ 658 w 1755"/>
              <a:gd name="T43" fmla="*/ 4644 h 4834"/>
              <a:gd name="T44" fmla="*/ 658 w 1755"/>
              <a:gd name="T45" fmla="*/ 3709 h 4834"/>
              <a:gd name="T46" fmla="*/ 658 w 1755"/>
              <a:gd name="T47" fmla="*/ 3311 h 4834"/>
              <a:gd name="T48" fmla="*/ 538 w 1755"/>
              <a:gd name="T49" fmla="*/ 3751 h 4834"/>
              <a:gd name="T50" fmla="*/ 448 w 1755"/>
              <a:gd name="T51" fmla="*/ 4591 h 4834"/>
              <a:gd name="T52" fmla="*/ 426 w 1755"/>
              <a:gd name="T53" fmla="*/ 3819 h 4834"/>
              <a:gd name="T54" fmla="*/ 96 w 1755"/>
              <a:gd name="T55" fmla="*/ 3864 h 4834"/>
              <a:gd name="T56" fmla="*/ 373 w 1755"/>
              <a:gd name="T57" fmla="*/ 3789 h 4834"/>
              <a:gd name="T58" fmla="*/ 491 w 1755"/>
              <a:gd name="T59" fmla="*/ 3722 h 4834"/>
              <a:gd name="T60" fmla="*/ 568 w 1755"/>
              <a:gd name="T61" fmla="*/ 3311 h 4834"/>
              <a:gd name="T62" fmla="*/ 413 w 1755"/>
              <a:gd name="T63" fmla="*/ 3452 h 4834"/>
              <a:gd name="T64" fmla="*/ 79 w 1755"/>
              <a:gd name="T65" fmla="*/ 3774 h 4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55" h="4834">
                <a:moveTo>
                  <a:pt x="143" y="3735"/>
                </a:moveTo>
                <a:cubicBezTo>
                  <a:pt x="169" y="3705"/>
                  <a:pt x="320" y="3596"/>
                  <a:pt x="298" y="3556"/>
                </a:cubicBezTo>
                <a:cubicBezTo>
                  <a:pt x="276" y="3516"/>
                  <a:pt x="0" y="3520"/>
                  <a:pt x="13" y="3496"/>
                </a:cubicBezTo>
                <a:cubicBezTo>
                  <a:pt x="26" y="3472"/>
                  <a:pt x="274" y="3552"/>
                  <a:pt x="375" y="3414"/>
                </a:cubicBezTo>
                <a:cubicBezTo>
                  <a:pt x="476" y="3276"/>
                  <a:pt x="570" y="2994"/>
                  <a:pt x="619" y="2668"/>
                </a:cubicBezTo>
                <a:cubicBezTo>
                  <a:pt x="668" y="2342"/>
                  <a:pt x="712" y="1823"/>
                  <a:pt x="671" y="1459"/>
                </a:cubicBezTo>
                <a:cubicBezTo>
                  <a:pt x="630" y="1095"/>
                  <a:pt x="401" y="602"/>
                  <a:pt x="375" y="482"/>
                </a:cubicBezTo>
                <a:cubicBezTo>
                  <a:pt x="349" y="362"/>
                  <a:pt x="456" y="597"/>
                  <a:pt x="516" y="739"/>
                </a:cubicBezTo>
                <a:cubicBezTo>
                  <a:pt x="576" y="881"/>
                  <a:pt x="681" y="1303"/>
                  <a:pt x="735" y="1331"/>
                </a:cubicBezTo>
                <a:cubicBezTo>
                  <a:pt x="789" y="1359"/>
                  <a:pt x="823" y="1073"/>
                  <a:pt x="838" y="906"/>
                </a:cubicBezTo>
                <a:cubicBezTo>
                  <a:pt x="853" y="739"/>
                  <a:pt x="821" y="478"/>
                  <a:pt x="825" y="328"/>
                </a:cubicBezTo>
                <a:cubicBezTo>
                  <a:pt x="829" y="178"/>
                  <a:pt x="857" y="0"/>
                  <a:pt x="863" y="6"/>
                </a:cubicBezTo>
                <a:cubicBezTo>
                  <a:pt x="869" y="12"/>
                  <a:pt x="856" y="205"/>
                  <a:pt x="863" y="366"/>
                </a:cubicBezTo>
                <a:cubicBezTo>
                  <a:pt x="870" y="527"/>
                  <a:pt x="904" y="797"/>
                  <a:pt x="902" y="971"/>
                </a:cubicBezTo>
                <a:cubicBezTo>
                  <a:pt x="900" y="1145"/>
                  <a:pt x="857" y="1314"/>
                  <a:pt x="851" y="1408"/>
                </a:cubicBezTo>
                <a:cubicBezTo>
                  <a:pt x="845" y="1502"/>
                  <a:pt x="820" y="1575"/>
                  <a:pt x="863" y="1536"/>
                </a:cubicBezTo>
                <a:cubicBezTo>
                  <a:pt x="906" y="1497"/>
                  <a:pt x="1007" y="1262"/>
                  <a:pt x="1108" y="1176"/>
                </a:cubicBezTo>
                <a:cubicBezTo>
                  <a:pt x="1209" y="1090"/>
                  <a:pt x="1449" y="1028"/>
                  <a:pt x="1468" y="1022"/>
                </a:cubicBezTo>
                <a:cubicBezTo>
                  <a:pt x="1487" y="1016"/>
                  <a:pt x="1281" y="1095"/>
                  <a:pt x="1223" y="1138"/>
                </a:cubicBezTo>
                <a:cubicBezTo>
                  <a:pt x="1165" y="1181"/>
                  <a:pt x="1166" y="1211"/>
                  <a:pt x="1121" y="1279"/>
                </a:cubicBezTo>
                <a:cubicBezTo>
                  <a:pt x="1076" y="1347"/>
                  <a:pt x="985" y="1440"/>
                  <a:pt x="953" y="1549"/>
                </a:cubicBezTo>
                <a:cubicBezTo>
                  <a:pt x="921" y="1658"/>
                  <a:pt x="941" y="1731"/>
                  <a:pt x="928" y="1935"/>
                </a:cubicBezTo>
                <a:cubicBezTo>
                  <a:pt x="915" y="2139"/>
                  <a:pt x="885" y="2568"/>
                  <a:pt x="876" y="2771"/>
                </a:cubicBezTo>
                <a:cubicBezTo>
                  <a:pt x="867" y="2974"/>
                  <a:pt x="844" y="3039"/>
                  <a:pt x="876" y="3156"/>
                </a:cubicBezTo>
                <a:cubicBezTo>
                  <a:pt x="908" y="3273"/>
                  <a:pt x="1028" y="3403"/>
                  <a:pt x="1069" y="3476"/>
                </a:cubicBezTo>
                <a:cubicBezTo>
                  <a:pt x="1110" y="3549"/>
                  <a:pt x="1093" y="3555"/>
                  <a:pt x="1123" y="3594"/>
                </a:cubicBezTo>
                <a:cubicBezTo>
                  <a:pt x="1153" y="3633"/>
                  <a:pt x="1144" y="3676"/>
                  <a:pt x="1249" y="3708"/>
                </a:cubicBezTo>
                <a:cubicBezTo>
                  <a:pt x="1354" y="3740"/>
                  <a:pt x="1747" y="3774"/>
                  <a:pt x="1751" y="3785"/>
                </a:cubicBezTo>
                <a:cubicBezTo>
                  <a:pt x="1755" y="3796"/>
                  <a:pt x="1370" y="3783"/>
                  <a:pt x="1273" y="3774"/>
                </a:cubicBezTo>
                <a:cubicBezTo>
                  <a:pt x="1176" y="3765"/>
                  <a:pt x="1178" y="3688"/>
                  <a:pt x="1168" y="3729"/>
                </a:cubicBezTo>
                <a:cubicBezTo>
                  <a:pt x="1158" y="3770"/>
                  <a:pt x="1202" y="3840"/>
                  <a:pt x="1213" y="4021"/>
                </a:cubicBezTo>
                <a:cubicBezTo>
                  <a:pt x="1224" y="4202"/>
                  <a:pt x="1242" y="4792"/>
                  <a:pt x="1237" y="4813"/>
                </a:cubicBezTo>
                <a:cubicBezTo>
                  <a:pt x="1232" y="4834"/>
                  <a:pt x="1206" y="4327"/>
                  <a:pt x="1185" y="4145"/>
                </a:cubicBezTo>
                <a:cubicBezTo>
                  <a:pt x="1164" y="3963"/>
                  <a:pt x="1149" y="3843"/>
                  <a:pt x="1108" y="3721"/>
                </a:cubicBezTo>
                <a:cubicBezTo>
                  <a:pt x="1067" y="3599"/>
                  <a:pt x="993" y="3482"/>
                  <a:pt x="941" y="3414"/>
                </a:cubicBezTo>
                <a:cubicBezTo>
                  <a:pt x="889" y="3346"/>
                  <a:pt x="837" y="3317"/>
                  <a:pt x="799" y="3311"/>
                </a:cubicBezTo>
                <a:cubicBezTo>
                  <a:pt x="761" y="3305"/>
                  <a:pt x="729" y="3298"/>
                  <a:pt x="711" y="3376"/>
                </a:cubicBezTo>
                <a:cubicBezTo>
                  <a:pt x="693" y="3454"/>
                  <a:pt x="693" y="3654"/>
                  <a:pt x="688" y="3781"/>
                </a:cubicBezTo>
                <a:cubicBezTo>
                  <a:pt x="683" y="3908"/>
                  <a:pt x="676" y="4071"/>
                  <a:pt x="681" y="4141"/>
                </a:cubicBezTo>
                <a:cubicBezTo>
                  <a:pt x="686" y="4211"/>
                  <a:pt x="668" y="4189"/>
                  <a:pt x="718" y="4201"/>
                </a:cubicBezTo>
                <a:cubicBezTo>
                  <a:pt x="768" y="4213"/>
                  <a:pt x="985" y="4211"/>
                  <a:pt x="981" y="4216"/>
                </a:cubicBezTo>
                <a:cubicBezTo>
                  <a:pt x="977" y="4221"/>
                  <a:pt x="748" y="4201"/>
                  <a:pt x="696" y="4231"/>
                </a:cubicBezTo>
                <a:cubicBezTo>
                  <a:pt x="644" y="4261"/>
                  <a:pt x="672" y="4327"/>
                  <a:pt x="666" y="4396"/>
                </a:cubicBezTo>
                <a:cubicBezTo>
                  <a:pt x="660" y="4465"/>
                  <a:pt x="662" y="4642"/>
                  <a:pt x="658" y="4644"/>
                </a:cubicBezTo>
                <a:cubicBezTo>
                  <a:pt x="654" y="4646"/>
                  <a:pt x="643" y="4567"/>
                  <a:pt x="643" y="4411"/>
                </a:cubicBezTo>
                <a:cubicBezTo>
                  <a:pt x="643" y="4255"/>
                  <a:pt x="656" y="3873"/>
                  <a:pt x="658" y="3709"/>
                </a:cubicBezTo>
                <a:cubicBezTo>
                  <a:pt x="660" y="3545"/>
                  <a:pt x="658" y="3492"/>
                  <a:pt x="658" y="3426"/>
                </a:cubicBezTo>
                <a:cubicBezTo>
                  <a:pt x="658" y="3360"/>
                  <a:pt x="677" y="3305"/>
                  <a:pt x="658" y="3311"/>
                </a:cubicBezTo>
                <a:cubicBezTo>
                  <a:pt x="639" y="3317"/>
                  <a:pt x="562" y="3392"/>
                  <a:pt x="542" y="3465"/>
                </a:cubicBezTo>
                <a:cubicBezTo>
                  <a:pt x="522" y="3538"/>
                  <a:pt x="552" y="3677"/>
                  <a:pt x="538" y="3751"/>
                </a:cubicBezTo>
                <a:cubicBezTo>
                  <a:pt x="524" y="3825"/>
                  <a:pt x="471" y="3769"/>
                  <a:pt x="456" y="3909"/>
                </a:cubicBezTo>
                <a:cubicBezTo>
                  <a:pt x="441" y="4049"/>
                  <a:pt x="454" y="4593"/>
                  <a:pt x="448" y="4591"/>
                </a:cubicBezTo>
                <a:cubicBezTo>
                  <a:pt x="442" y="4589"/>
                  <a:pt x="422" y="4023"/>
                  <a:pt x="418" y="3894"/>
                </a:cubicBezTo>
                <a:cubicBezTo>
                  <a:pt x="414" y="3765"/>
                  <a:pt x="445" y="3827"/>
                  <a:pt x="426" y="3819"/>
                </a:cubicBezTo>
                <a:cubicBezTo>
                  <a:pt x="407" y="3811"/>
                  <a:pt x="361" y="3842"/>
                  <a:pt x="306" y="3849"/>
                </a:cubicBezTo>
                <a:cubicBezTo>
                  <a:pt x="251" y="3856"/>
                  <a:pt x="102" y="3868"/>
                  <a:pt x="96" y="3864"/>
                </a:cubicBezTo>
                <a:cubicBezTo>
                  <a:pt x="90" y="3860"/>
                  <a:pt x="226" y="3837"/>
                  <a:pt x="272" y="3825"/>
                </a:cubicBezTo>
                <a:cubicBezTo>
                  <a:pt x="318" y="3813"/>
                  <a:pt x="337" y="3799"/>
                  <a:pt x="373" y="3789"/>
                </a:cubicBezTo>
                <a:cubicBezTo>
                  <a:pt x="409" y="3779"/>
                  <a:pt x="466" y="3777"/>
                  <a:pt x="486" y="3766"/>
                </a:cubicBezTo>
                <a:cubicBezTo>
                  <a:pt x="506" y="3755"/>
                  <a:pt x="488" y="3764"/>
                  <a:pt x="491" y="3722"/>
                </a:cubicBezTo>
                <a:cubicBezTo>
                  <a:pt x="494" y="3680"/>
                  <a:pt x="490" y="3584"/>
                  <a:pt x="503" y="3516"/>
                </a:cubicBezTo>
                <a:cubicBezTo>
                  <a:pt x="516" y="3448"/>
                  <a:pt x="570" y="3339"/>
                  <a:pt x="568" y="3311"/>
                </a:cubicBezTo>
                <a:cubicBezTo>
                  <a:pt x="566" y="3283"/>
                  <a:pt x="517" y="3326"/>
                  <a:pt x="491" y="3349"/>
                </a:cubicBezTo>
                <a:cubicBezTo>
                  <a:pt x="465" y="3372"/>
                  <a:pt x="450" y="3398"/>
                  <a:pt x="413" y="3452"/>
                </a:cubicBezTo>
                <a:cubicBezTo>
                  <a:pt x="376" y="3506"/>
                  <a:pt x="328" y="3617"/>
                  <a:pt x="272" y="3671"/>
                </a:cubicBezTo>
                <a:cubicBezTo>
                  <a:pt x="216" y="3725"/>
                  <a:pt x="111" y="3757"/>
                  <a:pt x="79" y="3774"/>
                </a:cubicBezTo>
              </a:path>
            </a:pathLst>
          </a:custGeom>
          <a:solidFill>
            <a:srgbClr val="993300"/>
          </a:solidFill>
          <a:ln w="31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" name="Freeform 170"/>
          <p:cNvSpPr>
            <a:spLocks/>
          </p:cNvSpPr>
          <p:nvPr/>
        </p:nvSpPr>
        <p:spPr bwMode="auto">
          <a:xfrm>
            <a:off x="2935288" y="1624013"/>
            <a:ext cx="209550" cy="180975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5" name="Freeform 171"/>
          <p:cNvSpPr>
            <a:spLocks/>
          </p:cNvSpPr>
          <p:nvPr/>
        </p:nvSpPr>
        <p:spPr bwMode="auto">
          <a:xfrm>
            <a:off x="2935288" y="1265238"/>
            <a:ext cx="209550" cy="180975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" name="Freeform 172"/>
          <p:cNvSpPr>
            <a:spLocks/>
          </p:cNvSpPr>
          <p:nvPr/>
        </p:nvSpPr>
        <p:spPr bwMode="auto">
          <a:xfrm rot="16200000">
            <a:off x="2547144" y="1385094"/>
            <a:ext cx="211137" cy="180975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87" name="Group 173"/>
          <p:cNvGrpSpPr>
            <a:grpSpLocks/>
          </p:cNvGrpSpPr>
          <p:nvPr/>
        </p:nvGrpSpPr>
        <p:grpSpPr bwMode="auto">
          <a:xfrm>
            <a:off x="3163888" y="1795463"/>
            <a:ext cx="344487" cy="334962"/>
            <a:chOff x="3802" y="3816"/>
            <a:chExt cx="543" cy="529"/>
          </a:xfrm>
        </p:grpSpPr>
        <p:sp>
          <p:nvSpPr>
            <p:cNvPr id="188" name="Freeform 174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175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Freeform 176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1" name="Group 177"/>
          <p:cNvGrpSpPr>
            <a:grpSpLocks/>
          </p:cNvGrpSpPr>
          <p:nvPr/>
        </p:nvGrpSpPr>
        <p:grpSpPr bwMode="auto">
          <a:xfrm rot="5400000">
            <a:off x="3286125" y="2089151"/>
            <a:ext cx="344487" cy="334962"/>
            <a:chOff x="3802" y="3816"/>
            <a:chExt cx="543" cy="529"/>
          </a:xfrm>
        </p:grpSpPr>
        <p:sp>
          <p:nvSpPr>
            <p:cNvPr id="192" name="Freeform 178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Freeform 179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Freeform 180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5" name="Freeform 181"/>
          <p:cNvSpPr>
            <a:spLocks/>
          </p:cNvSpPr>
          <p:nvPr/>
        </p:nvSpPr>
        <p:spPr bwMode="auto">
          <a:xfrm>
            <a:off x="3098800" y="1681163"/>
            <a:ext cx="211138" cy="180975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6" name="Freeform 182"/>
          <p:cNvSpPr>
            <a:spLocks/>
          </p:cNvSpPr>
          <p:nvPr/>
        </p:nvSpPr>
        <p:spPr bwMode="auto">
          <a:xfrm>
            <a:off x="3098800" y="1322388"/>
            <a:ext cx="211138" cy="180975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7" name="Freeform 183"/>
          <p:cNvSpPr>
            <a:spLocks/>
          </p:cNvSpPr>
          <p:nvPr/>
        </p:nvSpPr>
        <p:spPr bwMode="auto">
          <a:xfrm rot="16200000">
            <a:off x="2710657" y="1442244"/>
            <a:ext cx="211137" cy="180975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8" name="Freeform 184"/>
          <p:cNvSpPr>
            <a:spLocks/>
          </p:cNvSpPr>
          <p:nvPr/>
        </p:nvSpPr>
        <p:spPr bwMode="auto">
          <a:xfrm>
            <a:off x="2649538" y="1704975"/>
            <a:ext cx="209550" cy="180975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99" name="Group 185"/>
          <p:cNvGrpSpPr>
            <a:grpSpLocks/>
          </p:cNvGrpSpPr>
          <p:nvPr/>
        </p:nvGrpSpPr>
        <p:grpSpPr bwMode="auto">
          <a:xfrm>
            <a:off x="2909888" y="1385888"/>
            <a:ext cx="346075" cy="336550"/>
            <a:chOff x="3802" y="3816"/>
            <a:chExt cx="543" cy="529"/>
          </a:xfrm>
        </p:grpSpPr>
        <p:sp>
          <p:nvSpPr>
            <p:cNvPr id="200" name="Freeform 186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187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Freeform 188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3" name="Group 189"/>
          <p:cNvGrpSpPr>
            <a:grpSpLocks/>
          </p:cNvGrpSpPr>
          <p:nvPr/>
        </p:nvGrpSpPr>
        <p:grpSpPr bwMode="auto">
          <a:xfrm rot="-3699292">
            <a:off x="2682081" y="1067594"/>
            <a:ext cx="344488" cy="336550"/>
            <a:chOff x="3802" y="3816"/>
            <a:chExt cx="543" cy="529"/>
          </a:xfrm>
        </p:grpSpPr>
        <p:sp>
          <p:nvSpPr>
            <p:cNvPr id="204" name="Freeform 190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Freeform 191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Freeform 192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7" name="Group 193"/>
          <p:cNvGrpSpPr>
            <a:grpSpLocks/>
          </p:cNvGrpSpPr>
          <p:nvPr/>
        </p:nvGrpSpPr>
        <p:grpSpPr bwMode="auto">
          <a:xfrm rot="-3699292">
            <a:off x="2551113" y="1144587"/>
            <a:ext cx="344488" cy="334963"/>
            <a:chOff x="3802" y="3816"/>
            <a:chExt cx="543" cy="529"/>
          </a:xfrm>
        </p:grpSpPr>
        <p:sp>
          <p:nvSpPr>
            <p:cNvPr id="208" name="Freeform 194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Freeform 195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Freeform 196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1" name="Freeform 197"/>
          <p:cNvSpPr>
            <a:spLocks/>
          </p:cNvSpPr>
          <p:nvPr/>
        </p:nvSpPr>
        <p:spPr bwMode="auto">
          <a:xfrm>
            <a:off x="3302000" y="1216025"/>
            <a:ext cx="211138" cy="180975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2" name="Freeform 198"/>
          <p:cNvSpPr>
            <a:spLocks/>
          </p:cNvSpPr>
          <p:nvPr/>
        </p:nvSpPr>
        <p:spPr bwMode="auto">
          <a:xfrm>
            <a:off x="3098800" y="1084263"/>
            <a:ext cx="211138" cy="180975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3" name="Freeform 199"/>
          <p:cNvSpPr>
            <a:spLocks/>
          </p:cNvSpPr>
          <p:nvPr/>
        </p:nvSpPr>
        <p:spPr bwMode="auto">
          <a:xfrm>
            <a:off x="2943225" y="1052513"/>
            <a:ext cx="211138" cy="180975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14" name="Group 200"/>
          <p:cNvGrpSpPr>
            <a:grpSpLocks/>
          </p:cNvGrpSpPr>
          <p:nvPr/>
        </p:nvGrpSpPr>
        <p:grpSpPr bwMode="auto">
          <a:xfrm flipH="1">
            <a:off x="2492375" y="1517650"/>
            <a:ext cx="344488" cy="334963"/>
            <a:chOff x="3802" y="3816"/>
            <a:chExt cx="543" cy="529"/>
          </a:xfrm>
        </p:grpSpPr>
        <p:sp>
          <p:nvSpPr>
            <p:cNvPr id="215" name="Freeform 201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" name="Freeform 202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Freeform 203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8" name="Group 204"/>
          <p:cNvGrpSpPr>
            <a:grpSpLocks/>
          </p:cNvGrpSpPr>
          <p:nvPr/>
        </p:nvGrpSpPr>
        <p:grpSpPr bwMode="auto">
          <a:xfrm flipH="1">
            <a:off x="2484438" y="1762125"/>
            <a:ext cx="344487" cy="334963"/>
            <a:chOff x="3802" y="3816"/>
            <a:chExt cx="543" cy="529"/>
          </a:xfrm>
        </p:grpSpPr>
        <p:sp>
          <p:nvSpPr>
            <p:cNvPr id="219" name="Freeform 205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Freeform 206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Freeform 207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2" name="Group 208"/>
          <p:cNvGrpSpPr>
            <a:grpSpLocks/>
          </p:cNvGrpSpPr>
          <p:nvPr/>
        </p:nvGrpSpPr>
        <p:grpSpPr bwMode="auto">
          <a:xfrm rot="5400000">
            <a:off x="3193256" y="1488282"/>
            <a:ext cx="344487" cy="336550"/>
            <a:chOff x="3802" y="3816"/>
            <a:chExt cx="543" cy="529"/>
          </a:xfrm>
        </p:grpSpPr>
        <p:sp>
          <p:nvSpPr>
            <p:cNvPr id="223" name="Freeform 209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Freeform 210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" name="Freeform 211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6" name="Freeform 213"/>
          <p:cNvSpPr>
            <a:spLocks/>
          </p:cNvSpPr>
          <p:nvPr/>
        </p:nvSpPr>
        <p:spPr bwMode="auto">
          <a:xfrm>
            <a:off x="3028950" y="1916113"/>
            <a:ext cx="311150" cy="206375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27" name="Group 214"/>
          <p:cNvGrpSpPr>
            <a:grpSpLocks/>
          </p:cNvGrpSpPr>
          <p:nvPr/>
        </p:nvGrpSpPr>
        <p:grpSpPr bwMode="auto">
          <a:xfrm>
            <a:off x="2627313" y="1773238"/>
            <a:ext cx="814387" cy="349250"/>
            <a:chOff x="2511" y="5825"/>
            <a:chExt cx="1284" cy="551"/>
          </a:xfrm>
        </p:grpSpPr>
        <p:sp>
          <p:nvSpPr>
            <p:cNvPr id="228" name="Freeform 215"/>
            <p:cNvSpPr>
              <a:spLocks/>
            </p:cNvSpPr>
            <p:nvPr/>
          </p:nvSpPr>
          <p:spPr bwMode="auto">
            <a:xfrm>
              <a:off x="2511" y="5825"/>
              <a:ext cx="1284" cy="551"/>
            </a:xfrm>
            <a:custGeom>
              <a:avLst/>
              <a:gdLst>
                <a:gd name="T0" fmla="*/ 750 w 1284"/>
                <a:gd name="T1" fmla="*/ 551 h 551"/>
                <a:gd name="T2" fmla="*/ 720 w 1284"/>
                <a:gd name="T3" fmla="*/ 527 h 551"/>
                <a:gd name="T4" fmla="*/ 792 w 1284"/>
                <a:gd name="T5" fmla="*/ 515 h 551"/>
                <a:gd name="T6" fmla="*/ 666 w 1284"/>
                <a:gd name="T7" fmla="*/ 503 h 551"/>
                <a:gd name="T8" fmla="*/ 750 w 1284"/>
                <a:gd name="T9" fmla="*/ 488 h 551"/>
                <a:gd name="T10" fmla="*/ 732 w 1284"/>
                <a:gd name="T11" fmla="*/ 491 h 551"/>
                <a:gd name="T12" fmla="*/ 720 w 1284"/>
                <a:gd name="T13" fmla="*/ 494 h 551"/>
                <a:gd name="T14" fmla="*/ 654 w 1284"/>
                <a:gd name="T15" fmla="*/ 506 h 551"/>
                <a:gd name="T16" fmla="*/ 591 w 1284"/>
                <a:gd name="T17" fmla="*/ 491 h 551"/>
                <a:gd name="T18" fmla="*/ 627 w 1284"/>
                <a:gd name="T19" fmla="*/ 494 h 551"/>
                <a:gd name="T20" fmla="*/ 666 w 1284"/>
                <a:gd name="T21" fmla="*/ 491 h 551"/>
                <a:gd name="T22" fmla="*/ 651 w 1284"/>
                <a:gd name="T23" fmla="*/ 476 h 551"/>
                <a:gd name="T24" fmla="*/ 636 w 1284"/>
                <a:gd name="T25" fmla="*/ 437 h 551"/>
                <a:gd name="T26" fmla="*/ 633 w 1284"/>
                <a:gd name="T27" fmla="*/ 398 h 551"/>
                <a:gd name="T28" fmla="*/ 618 w 1284"/>
                <a:gd name="T29" fmla="*/ 395 h 551"/>
                <a:gd name="T30" fmla="*/ 570 w 1284"/>
                <a:gd name="T31" fmla="*/ 380 h 551"/>
                <a:gd name="T32" fmla="*/ 567 w 1284"/>
                <a:gd name="T33" fmla="*/ 440 h 551"/>
                <a:gd name="T34" fmla="*/ 651 w 1284"/>
                <a:gd name="T35" fmla="*/ 446 h 551"/>
                <a:gd name="T36" fmla="*/ 597 w 1284"/>
                <a:gd name="T37" fmla="*/ 443 h 551"/>
                <a:gd name="T38" fmla="*/ 609 w 1284"/>
                <a:gd name="T39" fmla="*/ 458 h 551"/>
                <a:gd name="T40" fmla="*/ 558 w 1284"/>
                <a:gd name="T41" fmla="*/ 443 h 551"/>
                <a:gd name="T42" fmla="*/ 567 w 1284"/>
                <a:gd name="T43" fmla="*/ 431 h 551"/>
                <a:gd name="T44" fmla="*/ 558 w 1284"/>
                <a:gd name="T45" fmla="*/ 377 h 551"/>
                <a:gd name="T46" fmla="*/ 531 w 1284"/>
                <a:gd name="T47" fmla="*/ 374 h 551"/>
                <a:gd name="T48" fmla="*/ 462 w 1284"/>
                <a:gd name="T49" fmla="*/ 362 h 551"/>
                <a:gd name="T50" fmla="*/ 426 w 1284"/>
                <a:gd name="T51" fmla="*/ 338 h 551"/>
                <a:gd name="T52" fmla="*/ 381 w 1284"/>
                <a:gd name="T53" fmla="*/ 320 h 551"/>
                <a:gd name="T54" fmla="*/ 258 w 1284"/>
                <a:gd name="T55" fmla="*/ 326 h 551"/>
                <a:gd name="T56" fmla="*/ 201 w 1284"/>
                <a:gd name="T57" fmla="*/ 347 h 551"/>
                <a:gd name="T58" fmla="*/ 87 w 1284"/>
                <a:gd name="T59" fmla="*/ 374 h 551"/>
                <a:gd name="T60" fmla="*/ 15 w 1284"/>
                <a:gd name="T61" fmla="*/ 377 h 551"/>
                <a:gd name="T62" fmla="*/ 0 w 1284"/>
                <a:gd name="T63" fmla="*/ 353 h 551"/>
                <a:gd name="T64" fmla="*/ 153 w 1284"/>
                <a:gd name="T65" fmla="*/ 299 h 551"/>
                <a:gd name="T66" fmla="*/ 195 w 1284"/>
                <a:gd name="T67" fmla="*/ 296 h 551"/>
                <a:gd name="T68" fmla="*/ 225 w 1284"/>
                <a:gd name="T69" fmla="*/ 278 h 551"/>
                <a:gd name="T70" fmla="*/ 189 w 1284"/>
                <a:gd name="T71" fmla="*/ 251 h 551"/>
                <a:gd name="T72" fmla="*/ 81 w 1284"/>
                <a:gd name="T73" fmla="*/ 233 h 551"/>
                <a:gd name="T74" fmla="*/ 129 w 1284"/>
                <a:gd name="T75" fmla="*/ 224 h 551"/>
                <a:gd name="T76" fmla="*/ 252 w 1284"/>
                <a:gd name="T77" fmla="*/ 206 h 551"/>
                <a:gd name="T78" fmla="*/ 459 w 1284"/>
                <a:gd name="T79" fmla="*/ 158 h 551"/>
                <a:gd name="T80" fmla="*/ 561 w 1284"/>
                <a:gd name="T81" fmla="*/ 122 h 551"/>
                <a:gd name="T82" fmla="*/ 639 w 1284"/>
                <a:gd name="T83" fmla="*/ 95 h 551"/>
                <a:gd name="T84" fmla="*/ 729 w 1284"/>
                <a:gd name="T85" fmla="*/ 77 h 551"/>
                <a:gd name="T86" fmla="*/ 840 w 1284"/>
                <a:gd name="T87" fmla="*/ 65 h 551"/>
                <a:gd name="T88" fmla="*/ 903 w 1284"/>
                <a:gd name="T89" fmla="*/ 38 h 551"/>
                <a:gd name="T90" fmla="*/ 1005 w 1284"/>
                <a:gd name="T91" fmla="*/ 5 h 551"/>
                <a:gd name="T92" fmla="*/ 1095 w 1284"/>
                <a:gd name="T93" fmla="*/ 8 h 551"/>
                <a:gd name="T94" fmla="*/ 1146 w 1284"/>
                <a:gd name="T95" fmla="*/ 35 h 551"/>
                <a:gd name="T96" fmla="*/ 1170 w 1284"/>
                <a:gd name="T97" fmla="*/ 68 h 551"/>
                <a:gd name="T98" fmla="*/ 1224 w 1284"/>
                <a:gd name="T99" fmla="*/ 83 h 551"/>
                <a:gd name="T100" fmla="*/ 1263 w 1284"/>
                <a:gd name="T101" fmla="*/ 95 h 551"/>
                <a:gd name="T102" fmla="*/ 1284 w 1284"/>
                <a:gd name="T103" fmla="*/ 110 h 551"/>
                <a:gd name="T104" fmla="*/ 1209 w 1284"/>
                <a:gd name="T105" fmla="*/ 101 h 551"/>
                <a:gd name="T106" fmla="*/ 1167 w 1284"/>
                <a:gd name="T107" fmla="*/ 110 h 551"/>
                <a:gd name="T108" fmla="*/ 1104 w 1284"/>
                <a:gd name="T109" fmla="*/ 137 h 551"/>
                <a:gd name="T110" fmla="*/ 1026 w 1284"/>
                <a:gd name="T111" fmla="*/ 167 h 551"/>
                <a:gd name="T112" fmla="*/ 942 w 1284"/>
                <a:gd name="T113" fmla="*/ 260 h 551"/>
                <a:gd name="T114" fmla="*/ 902 w 1284"/>
                <a:gd name="T115" fmla="*/ 313 h 551"/>
                <a:gd name="T116" fmla="*/ 848 w 1284"/>
                <a:gd name="T117" fmla="*/ 355 h 551"/>
                <a:gd name="T118" fmla="*/ 756 w 1284"/>
                <a:gd name="T119" fmla="*/ 371 h 551"/>
                <a:gd name="T120" fmla="*/ 660 w 1284"/>
                <a:gd name="T121" fmla="*/ 404 h 551"/>
                <a:gd name="T122" fmla="*/ 639 w 1284"/>
                <a:gd name="T123" fmla="*/ 40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4" h="551">
                  <a:moveTo>
                    <a:pt x="750" y="551"/>
                  </a:moveTo>
                  <a:cubicBezTo>
                    <a:pt x="745" y="536"/>
                    <a:pt x="733" y="531"/>
                    <a:pt x="720" y="527"/>
                  </a:cubicBezTo>
                  <a:cubicBezTo>
                    <a:pt x="744" y="519"/>
                    <a:pt x="767" y="519"/>
                    <a:pt x="792" y="515"/>
                  </a:cubicBezTo>
                  <a:cubicBezTo>
                    <a:pt x="750" y="510"/>
                    <a:pt x="708" y="507"/>
                    <a:pt x="666" y="503"/>
                  </a:cubicBezTo>
                  <a:cubicBezTo>
                    <a:pt x="693" y="494"/>
                    <a:pt x="722" y="488"/>
                    <a:pt x="750" y="488"/>
                  </a:cubicBezTo>
                  <a:cubicBezTo>
                    <a:pt x="756" y="488"/>
                    <a:pt x="738" y="490"/>
                    <a:pt x="732" y="491"/>
                  </a:cubicBezTo>
                  <a:cubicBezTo>
                    <a:pt x="728" y="492"/>
                    <a:pt x="724" y="493"/>
                    <a:pt x="720" y="494"/>
                  </a:cubicBezTo>
                  <a:cubicBezTo>
                    <a:pt x="698" y="500"/>
                    <a:pt x="676" y="502"/>
                    <a:pt x="654" y="506"/>
                  </a:cubicBezTo>
                  <a:cubicBezTo>
                    <a:pt x="623" y="503"/>
                    <a:pt x="617" y="500"/>
                    <a:pt x="591" y="491"/>
                  </a:cubicBezTo>
                  <a:cubicBezTo>
                    <a:pt x="606" y="487"/>
                    <a:pt x="612" y="491"/>
                    <a:pt x="627" y="494"/>
                  </a:cubicBezTo>
                  <a:cubicBezTo>
                    <a:pt x="640" y="503"/>
                    <a:pt x="694" y="510"/>
                    <a:pt x="666" y="491"/>
                  </a:cubicBezTo>
                  <a:cubicBezTo>
                    <a:pt x="650" y="467"/>
                    <a:pt x="671" y="496"/>
                    <a:pt x="651" y="476"/>
                  </a:cubicBezTo>
                  <a:cubicBezTo>
                    <a:pt x="641" y="466"/>
                    <a:pt x="639" y="450"/>
                    <a:pt x="636" y="437"/>
                  </a:cubicBezTo>
                  <a:cubicBezTo>
                    <a:pt x="635" y="424"/>
                    <a:pt x="638" y="410"/>
                    <a:pt x="633" y="398"/>
                  </a:cubicBezTo>
                  <a:cubicBezTo>
                    <a:pt x="631" y="393"/>
                    <a:pt x="623" y="396"/>
                    <a:pt x="618" y="395"/>
                  </a:cubicBezTo>
                  <a:cubicBezTo>
                    <a:pt x="602" y="391"/>
                    <a:pt x="586" y="385"/>
                    <a:pt x="570" y="380"/>
                  </a:cubicBezTo>
                  <a:cubicBezTo>
                    <a:pt x="569" y="400"/>
                    <a:pt x="551" y="429"/>
                    <a:pt x="567" y="440"/>
                  </a:cubicBezTo>
                  <a:cubicBezTo>
                    <a:pt x="601" y="464"/>
                    <a:pt x="696" y="431"/>
                    <a:pt x="651" y="446"/>
                  </a:cubicBezTo>
                  <a:cubicBezTo>
                    <a:pt x="633" y="445"/>
                    <a:pt x="615" y="441"/>
                    <a:pt x="597" y="443"/>
                  </a:cubicBezTo>
                  <a:cubicBezTo>
                    <a:pt x="585" y="444"/>
                    <a:pt x="616" y="463"/>
                    <a:pt x="609" y="458"/>
                  </a:cubicBezTo>
                  <a:cubicBezTo>
                    <a:pt x="594" y="448"/>
                    <a:pt x="576" y="446"/>
                    <a:pt x="558" y="443"/>
                  </a:cubicBezTo>
                  <a:cubicBezTo>
                    <a:pt x="540" y="431"/>
                    <a:pt x="507" y="436"/>
                    <a:pt x="567" y="431"/>
                  </a:cubicBezTo>
                  <a:cubicBezTo>
                    <a:pt x="567" y="429"/>
                    <a:pt x="561" y="379"/>
                    <a:pt x="558" y="377"/>
                  </a:cubicBezTo>
                  <a:cubicBezTo>
                    <a:pt x="551" y="371"/>
                    <a:pt x="540" y="375"/>
                    <a:pt x="531" y="374"/>
                  </a:cubicBezTo>
                  <a:cubicBezTo>
                    <a:pt x="502" y="369"/>
                    <a:pt x="491" y="368"/>
                    <a:pt x="462" y="362"/>
                  </a:cubicBezTo>
                  <a:cubicBezTo>
                    <a:pt x="456" y="358"/>
                    <a:pt x="436" y="344"/>
                    <a:pt x="426" y="338"/>
                  </a:cubicBezTo>
                  <a:cubicBezTo>
                    <a:pt x="416" y="332"/>
                    <a:pt x="385" y="320"/>
                    <a:pt x="381" y="320"/>
                  </a:cubicBezTo>
                  <a:cubicBezTo>
                    <a:pt x="377" y="320"/>
                    <a:pt x="272" y="324"/>
                    <a:pt x="258" y="326"/>
                  </a:cubicBezTo>
                  <a:cubicBezTo>
                    <a:pt x="239" y="329"/>
                    <a:pt x="218" y="339"/>
                    <a:pt x="201" y="347"/>
                  </a:cubicBezTo>
                  <a:cubicBezTo>
                    <a:pt x="169" y="363"/>
                    <a:pt x="122" y="369"/>
                    <a:pt x="87" y="374"/>
                  </a:cubicBezTo>
                  <a:cubicBezTo>
                    <a:pt x="62" y="382"/>
                    <a:pt x="42" y="379"/>
                    <a:pt x="15" y="377"/>
                  </a:cubicBezTo>
                  <a:cubicBezTo>
                    <a:pt x="2" y="373"/>
                    <a:pt x="4" y="365"/>
                    <a:pt x="0" y="353"/>
                  </a:cubicBezTo>
                  <a:cubicBezTo>
                    <a:pt x="22" y="320"/>
                    <a:pt x="120" y="303"/>
                    <a:pt x="153" y="299"/>
                  </a:cubicBezTo>
                  <a:cubicBezTo>
                    <a:pt x="167" y="294"/>
                    <a:pt x="180" y="300"/>
                    <a:pt x="195" y="296"/>
                  </a:cubicBezTo>
                  <a:cubicBezTo>
                    <a:pt x="203" y="284"/>
                    <a:pt x="213" y="284"/>
                    <a:pt x="225" y="278"/>
                  </a:cubicBezTo>
                  <a:lnTo>
                    <a:pt x="189" y="251"/>
                  </a:lnTo>
                  <a:lnTo>
                    <a:pt x="81" y="233"/>
                  </a:lnTo>
                  <a:lnTo>
                    <a:pt x="129" y="224"/>
                  </a:lnTo>
                  <a:lnTo>
                    <a:pt x="252" y="206"/>
                  </a:lnTo>
                  <a:lnTo>
                    <a:pt x="459" y="158"/>
                  </a:lnTo>
                  <a:lnTo>
                    <a:pt x="561" y="122"/>
                  </a:lnTo>
                  <a:lnTo>
                    <a:pt x="639" y="95"/>
                  </a:lnTo>
                  <a:lnTo>
                    <a:pt x="729" y="77"/>
                  </a:lnTo>
                  <a:lnTo>
                    <a:pt x="840" y="65"/>
                  </a:lnTo>
                  <a:lnTo>
                    <a:pt x="903" y="38"/>
                  </a:lnTo>
                  <a:cubicBezTo>
                    <a:pt x="930" y="28"/>
                    <a:pt x="973" y="10"/>
                    <a:pt x="1005" y="5"/>
                  </a:cubicBezTo>
                  <a:cubicBezTo>
                    <a:pt x="1037" y="0"/>
                    <a:pt x="1072" y="3"/>
                    <a:pt x="1095" y="8"/>
                  </a:cubicBezTo>
                  <a:cubicBezTo>
                    <a:pt x="1118" y="13"/>
                    <a:pt x="1134" y="25"/>
                    <a:pt x="1146" y="35"/>
                  </a:cubicBezTo>
                  <a:lnTo>
                    <a:pt x="1170" y="68"/>
                  </a:lnTo>
                  <a:lnTo>
                    <a:pt x="1224" y="83"/>
                  </a:lnTo>
                  <a:lnTo>
                    <a:pt x="1263" y="95"/>
                  </a:lnTo>
                  <a:lnTo>
                    <a:pt x="1284" y="110"/>
                  </a:lnTo>
                  <a:cubicBezTo>
                    <a:pt x="1213" y="101"/>
                    <a:pt x="1238" y="101"/>
                    <a:pt x="1209" y="101"/>
                  </a:cubicBezTo>
                  <a:lnTo>
                    <a:pt x="1167" y="110"/>
                  </a:lnTo>
                  <a:cubicBezTo>
                    <a:pt x="1150" y="116"/>
                    <a:pt x="1127" y="128"/>
                    <a:pt x="1104" y="137"/>
                  </a:cubicBezTo>
                  <a:cubicBezTo>
                    <a:pt x="1081" y="146"/>
                    <a:pt x="1053" y="146"/>
                    <a:pt x="1026" y="167"/>
                  </a:cubicBezTo>
                  <a:cubicBezTo>
                    <a:pt x="999" y="188"/>
                    <a:pt x="963" y="236"/>
                    <a:pt x="942" y="260"/>
                  </a:cubicBezTo>
                  <a:cubicBezTo>
                    <a:pt x="921" y="284"/>
                    <a:pt x="918" y="297"/>
                    <a:pt x="902" y="313"/>
                  </a:cubicBezTo>
                  <a:cubicBezTo>
                    <a:pt x="887" y="327"/>
                    <a:pt x="871" y="344"/>
                    <a:pt x="848" y="355"/>
                  </a:cubicBezTo>
                  <a:cubicBezTo>
                    <a:pt x="825" y="366"/>
                    <a:pt x="788" y="361"/>
                    <a:pt x="756" y="371"/>
                  </a:cubicBezTo>
                  <a:lnTo>
                    <a:pt x="660" y="404"/>
                  </a:lnTo>
                  <a:lnTo>
                    <a:pt x="639" y="404"/>
                  </a:ln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9" name="Oval 216"/>
            <p:cNvSpPr>
              <a:spLocks noChangeAspect="1" noChangeArrowheads="1"/>
            </p:cNvSpPr>
            <p:nvPr/>
          </p:nvSpPr>
          <p:spPr bwMode="auto">
            <a:xfrm>
              <a:off x="3548" y="5850"/>
              <a:ext cx="62" cy="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0" name="Group 220"/>
          <p:cNvGrpSpPr>
            <a:grpSpLocks/>
          </p:cNvGrpSpPr>
          <p:nvPr/>
        </p:nvGrpSpPr>
        <p:grpSpPr bwMode="auto">
          <a:xfrm>
            <a:off x="3132138" y="3192463"/>
            <a:ext cx="2028825" cy="355600"/>
            <a:chOff x="1119" y="2011"/>
            <a:chExt cx="1278" cy="224"/>
          </a:xfrm>
        </p:grpSpPr>
        <p:sp>
          <p:nvSpPr>
            <p:cNvPr id="231" name="Freeform 221"/>
            <p:cNvSpPr>
              <a:spLocks/>
            </p:cNvSpPr>
            <p:nvPr/>
          </p:nvSpPr>
          <p:spPr bwMode="auto">
            <a:xfrm rot="11499557">
              <a:off x="1654" y="2103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Freeform 222"/>
            <p:cNvSpPr>
              <a:spLocks/>
            </p:cNvSpPr>
            <p:nvPr/>
          </p:nvSpPr>
          <p:spPr bwMode="auto">
            <a:xfrm rot="2265488">
              <a:off x="1531" y="2116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 rot="12873263">
              <a:off x="1145" y="2121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 rot="9337793">
              <a:off x="2226" y="2131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 rot="9337793">
              <a:off x="2062" y="2110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 rot="12108084">
              <a:off x="1433" y="2121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 rot="938535">
              <a:off x="1294" y="2105"/>
              <a:ext cx="172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 rot="11351772">
              <a:off x="1119" y="2011"/>
              <a:ext cx="172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 rot="2265488">
              <a:off x="1846" y="2107"/>
              <a:ext cx="172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0" name="Freeform 230"/>
          <p:cNvSpPr>
            <a:spLocks/>
          </p:cNvSpPr>
          <p:nvPr/>
        </p:nvSpPr>
        <p:spPr bwMode="auto">
          <a:xfrm>
            <a:off x="1581150" y="4938713"/>
            <a:ext cx="247650" cy="460375"/>
          </a:xfrm>
          <a:custGeom>
            <a:avLst/>
            <a:gdLst>
              <a:gd name="T0" fmla="*/ 181 w 392"/>
              <a:gd name="T1" fmla="*/ 0 h 724"/>
              <a:gd name="T2" fmla="*/ 362 w 392"/>
              <a:gd name="T3" fmla="*/ 362 h 724"/>
              <a:gd name="T4" fmla="*/ 0 w 392"/>
              <a:gd name="T5" fmla="*/ 724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724">
                <a:moveTo>
                  <a:pt x="181" y="0"/>
                </a:moveTo>
                <a:cubicBezTo>
                  <a:pt x="286" y="120"/>
                  <a:pt x="392" y="241"/>
                  <a:pt x="362" y="362"/>
                </a:cubicBezTo>
                <a:cubicBezTo>
                  <a:pt x="332" y="483"/>
                  <a:pt x="166" y="603"/>
                  <a:pt x="0" y="72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" name="Freeform 231"/>
          <p:cNvSpPr>
            <a:spLocks/>
          </p:cNvSpPr>
          <p:nvPr/>
        </p:nvSpPr>
        <p:spPr bwMode="auto">
          <a:xfrm>
            <a:off x="2270125" y="4938713"/>
            <a:ext cx="1263650" cy="460375"/>
          </a:xfrm>
          <a:custGeom>
            <a:avLst/>
            <a:gdLst>
              <a:gd name="T0" fmla="*/ 0 w 1991"/>
              <a:gd name="T1" fmla="*/ 0 h 724"/>
              <a:gd name="T2" fmla="*/ 905 w 1991"/>
              <a:gd name="T3" fmla="*/ 362 h 724"/>
              <a:gd name="T4" fmla="*/ 1810 w 1991"/>
              <a:gd name="T5" fmla="*/ 362 h 724"/>
              <a:gd name="T6" fmla="*/ 1991 w 1991"/>
              <a:gd name="T7" fmla="*/ 724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1" h="724">
                <a:moveTo>
                  <a:pt x="0" y="0"/>
                </a:moveTo>
                <a:cubicBezTo>
                  <a:pt x="301" y="151"/>
                  <a:pt x="603" y="302"/>
                  <a:pt x="905" y="362"/>
                </a:cubicBezTo>
                <a:cubicBezTo>
                  <a:pt x="1207" y="422"/>
                  <a:pt x="1629" y="302"/>
                  <a:pt x="1810" y="362"/>
                </a:cubicBezTo>
                <a:cubicBezTo>
                  <a:pt x="1991" y="422"/>
                  <a:pt x="1991" y="573"/>
                  <a:pt x="1991" y="72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" name="Freeform 232"/>
          <p:cNvSpPr>
            <a:spLocks/>
          </p:cNvSpPr>
          <p:nvPr/>
        </p:nvSpPr>
        <p:spPr bwMode="auto">
          <a:xfrm>
            <a:off x="4454525" y="4938713"/>
            <a:ext cx="344488" cy="460375"/>
          </a:xfrm>
          <a:custGeom>
            <a:avLst/>
            <a:gdLst>
              <a:gd name="T0" fmla="*/ 0 w 543"/>
              <a:gd name="T1" fmla="*/ 724 h 724"/>
              <a:gd name="T2" fmla="*/ 543 w 543"/>
              <a:gd name="T3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3" h="724">
                <a:moveTo>
                  <a:pt x="0" y="724"/>
                </a:moveTo>
                <a:cubicBezTo>
                  <a:pt x="226" y="422"/>
                  <a:pt x="453" y="121"/>
                  <a:pt x="543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" name="Freeform 233"/>
          <p:cNvSpPr>
            <a:spLocks/>
          </p:cNvSpPr>
          <p:nvPr/>
        </p:nvSpPr>
        <p:spPr bwMode="auto">
          <a:xfrm>
            <a:off x="5373688" y="4938713"/>
            <a:ext cx="785812" cy="460375"/>
          </a:xfrm>
          <a:custGeom>
            <a:avLst/>
            <a:gdLst>
              <a:gd name="T0" fmla="*/ 0 w 1237"/>
              <a:gd name="T1" fmla="*/ 0 h 724"/>
              <a:gd name="T2" fmla="*/ 1086 w 1237"/>
              <a:gd name="T3" fmla="*/ 362 h 724"/>
              <a:gd name="T4" fmla="*/ 905 w 1237"/>
              <a:gd name="T5" fmla="*/ 724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37" h="724">
                <a:moveTo>
                  <a:pt x="0" y="0"/>
                </a:moveTo>
                <a:cubicBezTo>
                  <a:pt x="467" y="120"/>
                  <a:pt x="935" y="241"/>
                  <a:pt x="1086" y="362"/>
                </a:cubicBezTo>
                <a:cubicBezTo>
                  <a:pt x="1237" y="483"/>
                  <a:pt x="1071" y="603"/>
                  <a:pt x="905" y="72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4" name="Line 234"/>
          <p:cNvSpPr>
            <a:spLocks noChangeShapeType="1"/>
          </p:cNvSpPr>
          <p:nvPr/>
        </p:nvSpPr>
        <p:spPr bwMode="auto">
          <a:xfrm>
            <a:off x="6877050" y="3429000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" name="Line 235"/>
          <p:cNvSpPr>
            <a:spLocks noChangeShapeType="1"/>
          </p:cNvSpPr>
          <p:nvPr/>
        </p:nvSpPr>
        <p:spPr bwMode="auto">
          <a:xfrm>
            <a:off x="6877050" y="49418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" name="Text Box 236"/>
          <p:cNvSpPr txBox="1">
            <a:spLocks noChangeArrowheads="1"/>
          </p:cNvSpPr>
          <p:nvPr/>
        </p:nvSpPr>
        <p:spPr bwMode="auto">
          <a:xfrm>
            <a:off x="7092950" y="3933825"/>
            <a:ext cx="625475" cy="4667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Times New Roman" pitchFamily="18" charset="0"/>
              </a:rPr>
              <a:t> sol</a:t>
            </a:r>
          </a:p>
        </p:txBody>
      </p:sp>
      <p:sp>
        <p:nvSpPr>
          <p:cNvPr id="247" name="Text Box 237"/>
          <p:cNvSpPr txBox="1">
            <a:spLocks noChangeArrowheads="1"/>
          </p:cNvSpPr>
          <p:nvPr/>
        </p:nvSpPr>
        <p:spPr bwMode="auto">
          <a:xfrm>
            <a:off x="7019925" y="5013325"/>
            <a:ext cx="12446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>
                <a:latin typeface="Times New Roman" pitchFamily="18" charset="0"/>
              </a:rPr>
              <a:t>Sous-sol</a:t>
            </a:r>
          </a:p>
        </p:txBody>
      </p:sp>
      <p:sp>
        <p:nvSpPr>
          <p:cNvPr id="248" name="Line 238"/>
          <p:cNvSpPr>
            <a:spLocks noChangeShapeType="1"/>
          </p:cNvSpPr>
          <p:nvPr/>
        </p:nvSpPr>
        <p:spPr bwMode="auto">
          <a:xfrm flipH="1">
            <a:off x="3708400" y="2133600"/>
            <a:ext cx="6477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" name="Line 239"/>
          <p:cNvSpPr>
            <a:spLocks noChangeShapeType="1"/>
          </p:cNvSpPr>
          <p:nvPr/>
        </p:nvSpPr>
        <p:spPr bwMode="auto">
          <a:xfrm>
            <a:off x="5291138" y="2133600"/>
            <a:ext cx="2889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0" name="Text Box 240"/>
          <p:cNvSpPr txBox="1">
            <a:spLocks noChangeArrowheads="1"/>
          </p:cNvSpPr>
          <p:nvPr/>
        </p:nvSpPr>
        <p:spPr bwMode="auto">
          <a:xfrm>
            <a:off x="3759200" y="1576388"/>
            <a:ext cx="253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Times New Roman" pitchFamily="18" charset="0"/>
              </a:rPr>
              <a:t>Débris de végétaux</a:t>
            </a:r>
          </a:p>
        </p:txBody>
      </p:sp>
      <p:sp>
        <p:nvSpPr>
          <p:cNvPr id="252" name="Text Box 242"/>
          <p:cNvSpPr txBox="1">
            <a:spLocks noChangeArrowheads="1"/>
          </p:cNvSpPr>
          <p:nvPr/>
        </p:nvSpPr>
        <p:spPr bwMode="auto">
          <a:xfrm>
            <a:off x="223008" y="1393825"/>
            <a:ext cx="1562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Times New Roman" pitchFamily="18" charset="0"/>
              </a:rPr>
              <a:t>Restes</a:t>
            </a:r>
          </a:p>
          <a:p>
            <a:r>
              <a:rPr lang="fr-FR" altLang="fr-FR" sz="2400" dirty="0">
                <a:latin typeface="Times New Roman" pitchFamily="18" charset="0"/>
              </a:rPr>
              <a:t> d’animaux</a:t>
            </a:r>
          </a:p>
        </p:txBody>
      </p:sp>
      <p:sp>
        <p:nvSpPr>
          <p:cNvPr id="253" name="Line 243"/>
          <p:cNvSpPr>
            <a:spLocks noChangeShapeType="1"/>
          </p:cNvSpPr>
          <p:nvPr/>
        </p:nvSpPr>
        <p:spPr bwMode="auto">
          <a:xfrm flipV="1">
            <a:off x="1763713" y="5157788"/>
            <a:ext cx="2873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4" name="Text Box 244"/>
          <p:cNvSpPr txBox="1">
            <a:spLocks noChangeArrowheads="1"/>
          </p:cNvSpPr>
          <p:nvPr/>
        </p:nvSpPr>
        <p:spPr bwMode="auto">
          <a:xfrm>
            <a:off x="1239838" y="5610225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>
                <a:latin typeface="Times New Roman" pitchFamily="18" charset="0"/>
              </a:rPr>
              <a:t>roche</a:t>
            </a:r>
          </a:p>
        </p:txBody>
      </p:sp>
      <p:sp>
        <p:nvSpPr>
          <p:cNvPr id="255" name="Line 245"/>
          <p:cNvSpPr>
            <a:spLocks noChangeShapeType="1"/>
          </p:cNvSpPr>
          <p:nvPr/>
        </p:nvSpPr>
        <p:spPr bwMode="auto">
          <a:xfrm flipH="1" flipV="1">
            <a:off x="3348038" y="4149725"/>
            <a:ext cx="86360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" name="Line 246"/>
          <p:cNvSpPr>
            <a:spLocks noChangeShapeType="1"/>
          </p:cNvSpPr>
          <p:nvPr/>
        </p:nvSpPr>
        <p:spPr bwMode="auto">
          <a:xfrm flipV="1">
            <a:off x="4284663" y="4437063"/>
            <a:ext cx="863600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" name="Text Box 247"/>
          <p:cNvSpPr txBox="1">
            <a:spLocks noChangeArrowheads="1"/>
          </p:cNvSpPr>
          <p:nvPr/>
        </p:nvSpPr>
        <p:spPr bwMode="auto">
          <a:xfrm>
            <a:off x="3687763" y="5826125"/>
            <a:ext cx="270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Times New Roman" pitchFamily="18" charset="0"/>
              </a:rPr>
              <a:t>Fragments de roches</a:t>
            </a:r>
          </a:p>
        </p:txBody>
      </p:sp>
      <p:sp>
        <p:nvSpPr>
          <p:cNvPr id="258" name="Line 248"/>
          <p:cNvSpPr>
            <a:spLocks noChangeShapeType="1"/>
          </p:cNvSpPr>
          <p:nvPr/>
        </p:nvSpPr>
        <p:spPr bwMode="auto">
          <a:xfrm flipH="1">
            <a:off x="6659563" y="2205038"/>
            <a:ext cx="1296987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" name="Text Box 249"/>
          <p:cNvSpPr txBox="1">
            <a:spLocks noChangeArrowheads="1"/>
          </p:cNvSpPr>
          <p:nvPr/>
        </p:nvSpPr>
        <p:spPr bwMode="auto">
          <a:xfrm>
            <a:off x="7793038" y="172085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>
                <a:latin typeface="Times New Roman" pitchFamily="18" charset="0"/>
              </a:rPr>
              <a:t>humus</a:t>
            </a:r>
          </a:p>
        </p:txBody>
      </p:sp>
      <p:sp>
        <p:nvSpPr>
          <p:cNvPr id="264" name="Text Box 256"/>
          <p:cNvSpPr txBox="1">
            <a:spLocks noChangeArrowheads="1"/>
          </p:cNvSpPr>
          <p:nvPr/>
        </p:nvSpPr>
        <p:spPr bwMode="auto">
          <a:xfrm>
            <a:off x="4042920" y="2842079"/>
            <a:ext cx="1057275" cy="376237"/>
          </a:xfrm>
          <a:prstGeom prst="rect">
            <a:avLst/>
          </a:prstGeom>
          <a:solidFill>
            <a:srgbClr val="FFFF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La litière</a:t>
            </a:r>
          </a:p>
        </p:txBody>
      </p:sp>
      <p:sp>
        <p:nvSpPr>
          <p:cNvPr id="265" name="Line 259"/>
          <p:cNvSpPr>
            <a:spLocks noChangeShapeType="1"/>
          </p:cNvSpPr>
          <p:nvPr/>
        </p:nvSpPr>
        <p:spPr bwMode="auto">
          <a:xfrm>
            <a:off x="1089380" y="2148686"/>
            <a:ext cx="792601" cy="13009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884368" y="3195432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 organique </a:t>
            </a:r>
          </a:p>
        </p:txBody>
      </p:sp>
      <p:sp>
        <p:nvSpPr>
          <p:cNvPr id="267" name="ZoneTexte 266"/>
          <p:cNvSpPr txBox="1"/>
          <p:nvPr/>
        </p:nvSpPr>
        <p:spPr>
          <a:xfrm>
            <a:off x="7884368" y="4336365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 minérale </a:t>
            </a:r>
          </a:p>
        </p:txBody>
      </p:sp>
      <p:sp>
        <p:nvSpPr>
          <p:cNvPr id="3" name="Accolade ouvrante 2"/>
          <p:cNvSpPr/>
          <p:nvPr/>
        </p:nvSpPr>
        <p:spPr>
          <a:xfrm>
            <a:off x="7793038" y="3500438"/>
            <a:ext cx="163512" cy="131241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" name="Line 234"/>
          <p:cNvSpPr>
            <a:spLocks noChangeShapeType="1"/>
          </p:cNvSpPr>
          <p:nvPr/>
        </p:nvSpPr>
        <p:spPr bwMode="auto">
          <a:xfrm>
            <a:off x="6877050" y="908720"/>
            <a:ext cx="0" cy="24415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9" name="Text Box 237"/>
          <p:cNvSpPr txBox="1">
            <a:spLocks noChangeArrowheads="1"/>
          </p:cNvSpPr>
          <p:nvPr/>
        </p:nvSpPr>
        <p:spPr bwMode="auto">
          <a:xfrm>
            <a:off x="6950924" y="1082666"/>
            <a:ext cx="1688283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Times New Roman" pitchFamily="18" charset="0"/>
              </a:rPr>
              <a:t>Atmosphère</a:t>
            </a:r>
          </a:p>
        </p:txBody>
      </p:sp>
      <p:sp>
        <p:nvSpPr>
          <p:cNvPr id="4" name="Ellipse 3"/>
          <p:cNvSpPr/>
          <p:nvPr/>
        </p:nvSpPr>
        <p:spPr>
          <a:xfrm>
            <a:off x="4995863" y="3356770"/>
            <a:ext cx="642254" cy="360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0" name="Group 185"/>
          <p:cNvGrpSpPr>
            <a:grpSpLocks/>
          </p:cNvGrpSpPr>
          <p:nvPr/>
        </p:nvGrpSpPr>
        <p:grpSpPr bwMode="auto">
          <a:xfrm>
            <a:off x="3207130" y="1291412"/>
            <a:ext cx="346075" cy="336550"/>
            <a:chOff x="3802" y="3816"/>
            <a:chExt cx="543" cy="529"/>
          </a:xfrm>
        </p:grpSpPr>
        <p:sp>
          <p:nvSpPr>
            <p:cNvPr id="261" name="Freeform 186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2" name="Freeform 187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3" name="Freeform 188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66" name="Group 185"/>
          <p:cNvGrpSpPr>
            <a:grpSpLocks/>
          </p:cNvGrpSpPr>
          <p:nvPr/>
        </p:nvGrpSpPr>
        <p:grpSpPr bwMode="auto">
          <a:xfrm rot="16200000">
            <a:off x="2476501" y="1347234"/>
            <a:ext cx="346075" cy="336550"/>
            <a:chOff x="3802" y="3816"/>
            <a:chExt cx="543" cy="529"/>
          </a:xfrm>
        </p:grpSpPr>
        <p:sp>
          <p:nvSpPr>
            <p:cNvPr id="270" name="Freeform 186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1" name="Freeform 187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2" name="Freeform 188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326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1645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14815E-6 C 0.01979 0.0118 0.03958 0.02361 0.05104 0.04444 C 0.0625 0.06527 0.06718 0.09675 0.06875 0.12499 C 0.07031 0.15324 0.06579 0.18356 0.06041 0.21388 C 0.05503 0.24421 0.04045 0.29143 0.03645 0.30694 " pathEditMode="relative" ptsTypes="aaaaA">
                                      <p:cBhvr>
                                        <p:cTn id="57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044 C -0.02829 0.00717 -0.03645 0.00995 -0.04427 0.01318 C -0.05086 0.01896 -0.05677 0.02475 -0.06284 0.03099 C -0.06545 0.03353 -0.06701 0.0377 -0.06961 0.04001 C -0.07413 0.04417 -0.08072 0.04186 -0.08559 0.04533 C -0.09201 0.04995 -0.096 0.05481 -0.10295 0.05759 C -0.10625 0.06221 -0.1092 0.06267 -0.11354 0.06476 C -0.11961 0.07077 -0.12621 0.07493 -0.13229 0.08071 C -0.14184 0.08973 -0.14114 0.09158 -0.15086 0.09505 C -0.15486 0.09852 -0.15885 0.10037 -0.16284 0.10384 C -0.16892 0.11587 -0.16597 0.11147 -0.171 0.11795 C -0.17239 0.12396 -0.17482 0.12812 -0.17621 0.13414 C -0.17586 0.14778 -0.17621 0.16143 -0.175 0.17484 C -0.17447 0.18155 -0.16371 0.1864 -0.16024 0.18918 C -0.14097 0.20444 -0.13125 0.19982 -0.10434 0.19982 " pathEditMode="relative" rAng="0" ptsTypes="ffffffffffffffA">
                                      <p:cBhvr>
                                        <p:cTn id="8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79186E-6 C -0.00955 0.0333 -0.01892 0.0666 -0.02274 0.08002 " pathEditMode="relative" ptsTypes="aA">
                                      <p:cBhvr>
                                        <p:cTn id="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/>
      <p:bldP spid="252" grpId="0"/>
      <p:bldP spid="253" grpId="0" animBg="1"/>
      <p:bldP spid="254" grpId="0"/>
      <p:bldP spid="255" grpId="0" animBg="1"/>
      <p:bldP spid="256" grpId="0" animBg="1"/>
      <p:bldP spid="257" grpId="0"/>
      <p:bldP spid="258" grpId="0" animBg="1"/>
      <p:bldP spid="259" grpId="0"/>
      <p:bldP spid="264" grpId="0" animBg="1"/>
      <p:bldP spid="265" grpId="0" animBg="1"/>
      <p:bldP spid="2" grpId="0"/>
      <p:bldP spid="267" grpId="0"/>
      <p:bldP spid="3" grpId="0" animBg="1"/>
      <p:bldP spid="268" grpId="0" animBg="1"/>
      <p:bldP spid="26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font303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79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r-FR" sz="2400" b="1" dirty="0">
                  <a:latin typeface="Arial" pitchFamily="34" charset="0"/>
                  <a:cs typeface="Arial" pitchFamily="34" charset="0"/>
                </a:rPr>
                <a:t>Recyclage de la matière organique </a:t>
              </a:r>
            </a:p>
          </p:txBody>
        </p:sp>
        <p:pic>
          <p:nvPicPr>
            <p:cNvPr id="13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7464184" cy="365125"/>
          </a:xfrm>
        </p:spPr>
        <p:txBody>
          <a:bodyPr/>
          <a:lstStyle/>
          <a:p>
            <a:r>
              <a:rPr lang="fr-FR" sz="1800" b="1" i="1" dirty="0">
                <a:solidFill>
                  <a:schemeClr val="bg1"/>
                </a:solidFill>
              </a:rPr>
              <a:t>Alimentation et développement durable                                             Bergerac </a:t>
            </a:r>
          </a:p>
        </p:txBody>
      </p:sp>
      <p:sp>
        <p:nvSpPr>
          <p:cNvPr id="2" name="AutoShape 1525"/>
          <p:cNvSpPr>
            <a:spLocks noChangeArrowheads="1"/>
          </p:cNvSpPr>
          <p:nvPr/>
        </p:nvSpPr>
        <p:spPr bwMode="auto">
          <a:xfrm>
            <a:off x="3917905" y="5482467"/>
            <a:ext cx="266700" cy="654050"/>
          </a:xfrm>
          <a:prstGeom prst="downArrow">
            <a:avLst>
              <a:gd name="adj1" fmla="val 50000"/>
              <a:gd name="adj2" fmla="val 61310"/>
            </a:avLst>
          </a:prstGeom>
          <a:solidFill>
            <a:srgbClr val="FFFFFF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1524"/>
          <p:cNvSpPr>
            <a:spLocks noChangeArrowheads="1"/>
          </p:cNvSpPr>
          <p:nvPr/>
        </p:nvSpPr>
        <p:spPr bwMode="auto">
          <a:xfrm rot="5400000" flipV="1">
            <a:off x="3931345" y="5289004"/>
            <a:ext cx="1014412" cy="652462"/>
          </a:xfrm>
          <a:custGeom>
            <a:avLst/>
            <a:gdLst>
              <a:gd name="G0" fmla="+- 18977 0 0"/>
              <a:gd name="G1" fmla="+- 5079 0 0"/>
              <a:gd name="G2" fmla="+- 12158 0 5079"/>
              <a:gd name="G3" fmla="+- G2 0 5079"/>
              <a:gd name="G4" fmla="*/ G3 32768 32059"/>
              <a:gd name="G5" fmla="*/ G4 1 2"/>
              <a:gd name="G6" fmla="+- 21600 0 18977"/>
              <a:gd name="G7" fmla="*/ G6 5079 6079"/>
              <a:gd name="G8" fmla="+- G7 18977 0"/>
              <a:gd name="T0" fmla="*/ 18977 w 21600"/>
              <a:gd name="T1" fmla="*/ 0 h 21600"/>
              <a:gd name="T2" fmla="*/ 18977 w 21600"/>
              <a:gd name="T3" fmla="*/ 12158 h 21600"/>
              <a:gd name="T4" fmla="*/ 102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8977" y="0"/>
                </a:lnTo>
                <a:lnTo>
                  <a:pt x="18977" y="5079"/>
                </a:lnTo>
                <a:lnTo>
                  <a:pt x="12427" y="5079"/>
                </a:lnTo>
                <a:cubicBezTo>
                  <a:pt x="5564" y="5079"/>
                  <a:pt x="0" y="8248"/>
                  <a:pt x="0" y="12158"/>
                </a:cubicBezTo>
                <a:lnTo>
                  <a:pt x="0" y="21600"/>
                </a:lnTo>
                <a:lnTo>
                  <a:pt x="2044" y="21600"/>
                </a:lnTo>
                <a:lnTo>
                  <a:pt x="2044" y="12158"/>
                </a:lnTo>
                <a:cubicBezTo>
                  <a:pt x="2044" y="9353"/>
                  <a:pt x="6693" y="7079"/>
                  <a:pt x="12427" y="7079"/>
                </a:cubicBezTo>
                <a:lnTo>
                  <a:pt x="18977" y="7079"/>
                </a:lnTo>
                <a:lnTo>
                  <a:pt x="18977" y="1215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 1514"/>
          <p:cNvGrpSpPr>
            <a:grpSpLocks/>
          </p:cNvGrpSpPr>
          <p:nvPr/>
        </p:nvGrpSpPr>
        <p:grpSpPr bwMode="auto">
          <a:xfrm rot="11521840">
            <a:off x="3597970" y="947191"/>
            <a:ext cx="285750" cy="717550"/>
            <a:chOff x="1248" y="1710"/>
            <a:chExt cx="577" cy="1212"/>
          </a:xfrm>
        </p:grpSpPr>
        <p:sp>
          <p:nvSpPr>
            <p:cNvPr id="5" name="Freeform 1523"/>
            <p:cNvSpPr>
              <a:spLocks/>
            </p:cNvSpPr>
            <p:nvPr/>
          </p:nvSpPr>
          <p:spPr bwMode="auto">
            <a:xfrm>
              <a:off x="1248" y="1710"/>
              <a:ext cx="577" cy="1212"/>
            </a:xfrm>
            <a:custGeom>
              <a:avLst/>
              <a:gdLst>
                <a:gd name="T0" fmla="*/ 0 w 577"/>
                <a:gd name="T1" fmla="*/ 0 h 1212"/>
                <a:gd name="T2" fmla="*/ 81 w 577"/>
                <a:gd name="T3" fmla="*/ 438 h 1212"/>
                <a:gd name="T4" fmla="*/ 228 w 577"/>
                <a:gd name="T5" fmla="*/ 828 h 1212"/>
                <a:gd name="T6" fmla="*/ 336 w 577"/>
                <a:gd name="T7" fmla="*/ 1095 h 1212"/>
                <a:gd name="T8" fmla="*/ 438 w 577"/>
                <a:gd name="T9" fmla="*/ 1200 h 1212"/>
                <a:gd name="T10" fmla="*/ 513 w 577"/>
                <a:gd name="T11" fmla="*/ 1167 h 1212"/>
                <a:gd name="T12" fmla="*/ 456 w 577"/>
                <a:gd name="T13" fmla="*/ 1107 h 1212"/>
                <a:gd name="T14" fmla="*/ 333 w 577"/>
                <a:gd name="T15" fmla="*/ 840 h 1212"/>
                <a:gd name="T16" fmla="*/ 201 w 577"/>
                <a:gd name="T17" fmla="*/ 471 h 1212"/>
                <a:gd name="T18" fmla="*/ 336 w 577"/>
                <a:gd name="T19" fmla="*/ 855 h 1212"/>
                <a:gd name="T20" fmla="*/ 456 w 577"/>
                <a:gd name="T21" fmla="*/ 1113 h 1212"/>
                <a:gd name="T22" fmla="*/ 540 w 577"/>
                <a:gd name="T23" fmla="*/ 1179 h 1212"/>
                <a:gd name="T24" fmla="*/ 567 w 577"/>
                <a:gd name="T25" fmla="*/ 1110 h 1212"/>
                <a:gd name="T26" fmla="*/ 477 w 577"/>
                <a:gd name="T27" fmla="*/ 774 h 1212"/>
                <a:gd name="T28" fmla="*/ 348 w 577"/>
                <a:gd name="T29" fmla="*/ 351 h 1212"/>
                <a:gd name="T30" fmla="*/ 285 w 577"/>
                <a:gd name="T31" fmla="*/ 111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7" h="1212">
                  <a:moveTo>
                    <a:pt x="0" y="0"/>
                  </a:moveTo>
                  <a:cubicBezTo>
                    <a:pt x="21" y="150"/>
                    <a:pt x="43" y="300"/>
                    <a:pt x="81" y="438"/>
                  </a:cubicBezTo>
                  <a:cubicBezTo>
                    <a:pt x="119" y="576"/>
                    <a:pt x="186" y="719"/>
                    <a:pt x="228" y="828"/>
                  </a:cubicBezTo>
                  <a:cubicBezTo>
                    <a:pt x="270" y="937"/>
                    <a:pt x="301" y="1033"/>
                    <a:pt x="336" y="1095"/>
                  </a:cubicBezTo>
                  <a:cubicBezTo>
                    <a:pt x="371" y="1157"/>
                    <a:pt x="409" y="1188"/>
                    <a:pt x="438" y="1200"/>
                  </a:cubicBezTo>
                  <a:cubicBezTo>
                    <a:pt x="467" y="1212"/>
                    <a:pt x="510" y="1182"/>
                    <a:pt x="513" y="1167"/>
                  </a:cubicBezTo>
                  <a:cubicBezTo>
                    <a:pt x="516" y="1152"/>
                    <a:pt x="486" y="1161"/>
                    <a:pt x="456" y="1107"/>
                  </a:cubicBezTo>
                  <a:cubicBezTo>
                    <a:pt x="426" y="1053"/>
                    <a:pt x="375" y="946"/>
                    <a:pt x="333" y="840"/>
                  </a:cubicBezTo>
                  <a:cubicBezTo>
                    <a:pt x="291" y="734"/>
                    <a:pt x="201" y="469"/>
                    <a:pt x="201" y="471"/>
                  </a:cubicBezTo>
                  <a:cubicBezTo>
                    <a:pt x="201" y="473"/>
                    <a:pt x="293" y="748"/>
                    <a:pt x="336" y="855"/>
                  </a:cubicBezTo>
                  <a:cubicBezTo>
                    <a:pt x="379" y="962"/>
                    <a:pt x="422" y="1059"/>
                    <a:pt x="456" y="1113"/>
                  </a:cubicBezTo>
                  <a:cubicBezTo>
                    <a:pt x="490" y="1167"/>
                    <a:pt x="522" y="1179"/>
                    <a:pt x="540" y="1179"/>
                  </a:cubicBezTo>
                  <a:cubicBezTo>
                    <a:pt x="558" y="1179"/>
                    <a:pt x="577" y="1177"/>
                    <a:pt x="567" y="1110"/>
                  </a:cubicBezTo>
                  <a:cubicBezTo>
                    <a:pt x="557" y="1043"/>
                    <a:pt x="513" y="900"/>
                    <a:pt x="477" y="774"/>
                  </a:cubicBezTo>
                  <a:cubicBezTo>
                    <a:pt x="441" y="648"/>
                    <a:pt x="380" y="461"/>
                    <a:pt x="348" y="351"/>
                  </a:cubicBezTo>
                  <a:cubicBezTo>
                    <a:pt x="316" y="241"/>
                    <a:pt x="300" y="176"/>
                    <a:pt x="285" y="111"/>
                  </a:cubicBezTo>
                </a:path>
              </a:pathLst>
            </a:custGeom>
            <a:solidFill>
              <a:srgbClr val="DBD0B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1522"/>
            <p:cNvSpPr>
              <a:spLocks/>
            </p:cNvSpPr>
            <p:nvPr/>
          </p:nvSpPr>
          <p:spPr bwMode="auto">
            <a:xfrm>
              <a:off x="1554" y="2328"/>
              <a:ext cx="162" cy="183"/>
            </a:xfrm>
            <a:custGeom>
              <a:avLst/>
              <a:gdLst>
                <a:gd name="T0" fmla="*/ 0 w 162"/>
                <a:gd name="T1" fmla="*/ 117 h 183"/>
                <a:gd name="T2" fmla="*/ 36 w 162"/>
                <a:gd name="T3" fmla="*/ 75 h 183"/>
                <a:gd name="T4" fmla="*/ 57 w 162"/>
                <a:gd name="T5" fmla="*/ 27 h 183"/>
                <a:gd name="T6" fmla="*/ 60 w 162"/>
                <a:gd name="T7" fmla="*/ 6 h 183"/>
                <a:gd name="T8" fmla="*/ 78 w 162"/>
                <a:gd name="T9" fmla="*/ 15 h 183"/>
                <a:gd name="T10" fmla="*/ 111 w 162"/>
                <a:gd name="T11" fmla="*/ 30 h 183"/>
                <a:gd name="T12" fmla="*/ 135 w 162"/>
                <a:gd name="T13" fmla="*/ 48 h 183"/>
                <a:gd name="T14" fmla="*/ 150 w 162"/>
                <a:gd name="T15" fmla="*/ 78 h 183"/>
                <a:gd name="T16" fmla="*/ 162 w 162"/>
                <a:gd name="T17" fmla="*/ 105 h 183"/>
                <a:gd name="T18" fmla="*/ 144 w 162"/>
                <a:gd name="T19" fmla="*/ 111 h 183"/>
                <a:gd name="T20" fmla="*/ 135 w 162"/>
                <a:gd name="T21" fmla="*/ 114 h 183"/>
                <a:gd name="T22" fmla="*/ 111 w 162"/>
                <a:gd name="T23" fmla="*/ 138 h 183"/>
                <a:gd name="T24" fmla="*/ 72 w 162"/>
                <a:gd name="T25" fmla="*/ 153 h 183"/>
                <a:gd name="T26" fmla="*/ 27 w 162"/>
                <a:gd name="T27" fmla="*/ 183 h 183"/>
                <a:gd name="T28" fmla="*/ 9 w 162"/>
                <a:gd name="T29" fmla="*/ 153 h 183"/>
                <a:gd name="T30" fmla="*/ 0 w 162"/>
                <a:gd name="T31" fmla="*/ 135 h 183"/>
                <a:gd name="T32" fmla="*/ 0 w 162"/>
                <a:gd name="T33" fmla="*/ 1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83">
                  <a:moveTo>
                    <a:pt x="0" y="117"/>
                  </a:moveTo>
                  <a:cubicBezTo>
                    <a:pt x="16" y="107"/>
                    <a:pt x="23" y="88"/>
                    <a:pt x="36" y="75"/>
                  </a:cubicBezTo>
                  <a:cubicBezTo>
                    <a:pt x="42" y="58"/>
                    <a:pt x="51" y="44"/>
                    <a:pt x="57" y="27"/>
                  </a:cubicBezTo>
                  <a:cubicBezTo>
                    <a:pt x="58" y="20"/>
                    <a:pt x="56" y="12"/>
                    <a:pt x="60" y="6"/>
                  </a:cubicBezTo>
                  <a:cubicBezTo>
                    <a:pt x="64" y="0"/>
                    <a:pt x="73" y="11"/>
                    <a:pt x="78" y="15"/>
                  </a:cubicBezTo>
                  <a:cubicBezTo>
                    <a:pt x="91" y="26"/>
                    <a:pt x="94" y="27"/>
                    <a:pt x="111" y="30"/>
                  </a:cubicBezTo>
                  <a:cubicBezTo>
                    <a:pt x="118" y="40"/>
                    <a:pt x="123" y="44"/>
                    <a:pt x="135" y="48"/>
                  </a:cubicBezTo>
                  <a:cubicBezTo>
                    <a:pt x="139" y="62"/>
                    <a:pt x="140" y="68"/>
                    <a:pt x="150" y="78"/>
                  </a:cubicBezTo>
                  <a:cubicBezTo>
                    <a:pt x="157" y="99"/>
                    <a:pt x="152" y="91"/>
                    <a:pt x="162" y="105"/>
                  </a:cubicBezTo>
                  <a:cubicBezTo>
                    <a:pt x="156" y="107"/>
                    <a:pt x="150" y="109"/>
                    <a:pt x="144" y="111"/>
                  </a:cubicBezTo>
                  <a:cubicBezTo>
                    <a:pt x="141" y="112"/>
                    <a:pt x="135" y="114"/>
                    <a:pt x="135" y="114"/>
                  </a:cubicBezTo>
                  <a:cubicBezTo>
                    <a:pt x="126" y="123"/>
                    <a:pt x="121" y="131"/>
                    <a:pt x="111" y="138"/>
                  </a:cubicBezTo>
                  <a:cubicBezTo>
                    <a:pt x="101" y="154"/>
                    <a:pt x="92" y="151"/>
                    <a:pt x="72" y="153"/>
                  </a:cubicBezTo>
                  <a:cubicBezTo>
                    <a:pt x="61" y="170"/>
                    <a:pt x="46" y="178"/>
                    <a:pt x="27" y="183"/>
                  </a:cubicBezTo>
                  <a:cubicBezTo>
                    <a:pt x="22" y="173"/>
                    <a:pt x="9" y="153"/>
                    <a:pt x="9" y="153"/>
                  </a:cubicBezTo>
                  <a:cubicBezTo>
                    <a:pt x="5" y="138"/>
                    <a:pt x="9" y="144"/>
                    <a:pt x="0" y="135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575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521"/>
            <p:cNvSpPr>
              <a:spLocks/>
            </p:cNvSpPr>
            <p:nvPr/>
          </p:nvSpPr>
          <p:spPr bwMode="auto">
            <a:xfrm>
              <a:off x="1467" y="2067"/>
              <a:ext cx="162" cy="183"/>
            </a:xfrm>
            <a:custGeom>
              <a:avLst/>
              <a:gdLst>
                <a:gd name="T0" fmla="*/ 0 w 162"/>
                <a:gd name="T1" fmla="*/ 117 h 183"/>
                <a:gd name="T2" fmla="*/ 36 w 162"/>
                <a:gd name="T3" fmla="*/ 75 h 183"/>
                <a:gd name="T4" fmla="*/ 57 w 162"/>
                <a:gd name="T5" fmla="*/ 27 h 183"/>
                <a:gd name="T6" fmla="*/ 60 w 162"/>
                <a:gd name="T7" fmla="*/ 6 h 183"/>
                <a:gd name="T8" fmla="*/ 78 w 162"/>
                <a:gd name="T9" fmla="*/ 15 h 183"/>
                <a:gd name="T10" fmla="*/ 111 w 162"/>
                <a:gd name="T11" fmla="*/ 30 h 183"/>
                <a:gd name="T12" fmla="*/ 135 w 162"/>
                <a:gd name="T13" fmla="*/ 48 h 183"/>
                <a:gd name="T14" fmla="*/ 150 w 162"/>
                <a:gd name="T15" fmla="*/ 78 h 183"/>
                <a:gd name="T16" fmla="*/ 162 w 162"/>
                <a:gd name="T17" fmla="*/ 105 h 183"/>
                <a:gd name="T18" fmla="*/ 144 w 162"/>
                <a:gd name="T19" fmla="*/ 111 h 183"/>
                <a:gd name="T20" fmla="*/ 135 w 162"/>
                <a:gd name="T21" fmla="*/ 114 h 183"/>
                <a:gd name="T22" fmla="*/ 111 w 162"/>
                <a:gd name="T23" fmla="*/ 138 h 183"/>
                <a:gd name="T24" fmla="*/ 72 w 162"/>
                <a:gd name="T25" fmla="*/ 153 h 183"/>
                <a:gd name="T26" fmla="*/ 27 w 162"/>
                <a:gd name="T27" fmla="*/ 183 h 183"/>
                <a:gd name="T28" fmla="*/ 9 w 162"/>
                <a:gd name="T29" fmla="*/ 153 h 183"/>
                <a:gd name="T30" fmla="*/ 0 w 162"/>
                <a:gd name="T31" fmla="*/ 135 h 183"/>
                <a:gd name="T32" fmla="*/ 0 w 162"/>
                <a:gd name="T33" fmla="*/ 1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83">
                  <a:moveTo>
                    <a:pt x="0" y="117"/>
                  </a:moveTo>
                  <a:cubicBezTo>
                    <a:pt x="16" y="107"/>
                    <a:pt x="23" y="88"/>
                    <a:pt x="36" y="75"/>
                  </a:cubicBezTo>
                  <a:cubicBezTo>
                    <a:pt x="42" y="58"/>
                    <a:pt x="51" y="44"/>
                    <a:pt x="57" y="27"/>
                  </a:cubicBezTo>
                  <a:cubicBezTo>
                    <a:pt x="58" y="20"/>
                    <a:pt x="56" y="12"/>
                    <a:pt x="60" y="6"/>
                  </a:cubicBezTo>
                  <a:cubicBezTo>
                    <a:pt x="64" y="0"/>
                    <a:pt x="73" y="11"/>
                    <a:pt x="78" y="15"/>
                  </a:cubicBezTo>
                  <a:cubicBezTo>
                    <a:pt x="91" y="26"/>
                    <a:pt x="94" y="27"/>
                    <a:pt x="111" y="30"/>
                  </a:cubicBezTo>
                  <a:cubicBezTo>
                    <a:pt x="118" y="40"/>
                    <a:pt x="123" y="44"/>
                    <a:pt x="135" y="48"/>
                  </a:cubicBezTo>
                  <a:cubicBezTo>
                    <a:pt x="139" y="62"/>
                    <a:pt x="140" y="68"/>
                    <a:pt x="150" y="78"/>
                  </a:cubicBezTo>
                  <a:cubicBezTo>
                    <a:pt x="157" y="99"/>
                    <a:pt x="152" y="91"/>
                    <a:pt x="162" y="105"/>
                  </a:cubicBezTo>
                  <a:cubicBezTo>
                    <a:pt x="156" y="107"/>
                    <a:pt x="150" y="109"/>
                    <a:pt x="144" y="111"/>
                  </a:cubicBezTo>
                  <a:cubicBezTo>
                    <a:pt x="141" y="112"/>
                    <a:pt x="135" y="114"/>
                    <a:pt x="135" y="114"/>
                  </a:cubicBezTo>
                  <a:cubicBezTo>
                    <a:pt x="126" y="123"/>
                    <a:pt x="121" y="131"/>
                    <a:pt x="111" y="138"/>
                  </a:cubicBezTo>
                  <a:cubicBezTo>
                    <a:pt x="101" y="154"/>
                    <a:pt x="92" y="151"/>
                    <a:pt x="72" y="153"/>
                  </a:cubicBezTo>
                  <a:cubicBezTo>
                    <a:pt x="61" y="170"/>
                    <a:pt x="46" y="178"/>
                    <a:pt x="27" y="183"/>
                  </a:cubicBezTo>
                  <a:cubicBezTo>
                    <a:pt x="22" y="173"/>
                    <a:pt x="9" y="153"/>
                    <a:pt x="9" y="153"/>
                  </a:cubicBezTo>
                  <a:cubicBezTo>
                    <a:pt x="5" y="138"/>
                    <a:pt x="9" y="144"/>
                    <a:pt x="0" y="135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575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520"/>
            <p:cNvSpPr>
              <a:spLocks/>
            </p:cNvSpPr>
            <p:nvPr/>
          </p:nvSpPr>
          <p:spPr bwMode="auto">
            <a:xfrm>
              <a:off x="1455" y="2448"/>
              <a:ext cx="126" cy="81"/>
            </a:xfrm>
            <a:custGeom>
              <a:avLst/>
              <a:gdLst>
                <a:gd name="T0" fmla="*/ 0 w 162"/>
                <a:gd name="T1" fmla="*/ 117 h 183"/>
                <a:gd name="T2" fmla="*/ 36 w 162"/>
                <a:gd name="T3" fmla="*/ 75 h 183"/>
                <a:gd name="T4" fmla="*/ 57 w 162"/>
                <a:gd name="T5" fmla="*/ 27 h 183"/>
                <a:gd name="T6" fmla="*/ 60 w 162"/>
                <a:gd name="T7" fmla="*/ 6 h 183"/>
                <a:gd name="T8" fmla="*/ 78 w 162"/>
                <a:gd name="T9" fmla="*/ 15 h 183"/>
                <a:gd name="T10" fmla="*/ 111 w 162"/>
                <a:gd name="T11" fmla="*/ 30 h 183"/>
                <a:gd name="T12" fmla="*/ 135 w 162"/>
                <a:gd name="T13" fmla="*/ 48 h 183"/>
                <a:gd name="T14" fmla="*/ 150 w 162"/>
                <a:gd name="T15" fmla="*/ 78 h 183"/>
                <a:gd name="T16" fmla="*/ 162 w 162"/>
                <a:gd name="T17" fmla="*/ 105 h 183"/>
                <a:gd name="T18" fmla="*/ 144 w 162"/>
                <a:gd name="T19" fmla="*/ 111 h 183"/>
                <a:gd name="T20" fmla="*/ 135 w 162"/>
                <a:gd name="T21" fmla="*/ 114 h 183"/>
                <a:gd name="T22" fmla="*/ 111 w 162"/>
                <a:gd name="T23" fmla="*/ 138 h 183"/>
                <a:gd name="T24" fmla="*/ 72 w 162"/>
                <a:gd name="T25" fmla="*/ 153 h 183"/>
                <a:gd name="T26" fmla="*/ 27 w 162"/>
                <a:gd name="T27" fmla="*/ 183 h 183"/>
                <a:gd name="T28" fmla="*/ 9 w 162"/>
                <a:gd name="T29" fmla="*/ 153 h 183"/>
                <a:gd name="T30" fmla="*/ 0 w 162"/>
                <a:gd name="T31" fmla="*/ 135 h 183"/>
                <a:gd name="T32" fmla="*/ 0 w 162"/>
                <a:gd name="T33" fmla="*/ 1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83">
                  <a:moveTo>
                    <a:pt x="0" y="117"/>
                  </a:moveTo>
                  <a:cubicBezTo>
                    <a:pt x="16" y="107"/>
                    <a:pt x="23" y="88"/>
                    <a:pt x="36" y="75"/>
                  </a:cubicBezTo>
                  <a:cubicBezTo>
                    <a:pt x="42" y="58"/>
                    <a:pt x="51" y="44"/>
                    <a:pt x="57" y="27"/>
                  </a:cubicBezTo>
                  <a:cubicBezTo>
                    <a:pt x="58" y="20"/>
                    <a:pt x="56" y="12"/>
                    <a:pt x="60" y="6"/>
                  </a:cubicBezTo>
                  <a:cubicBezTo>
                    <a:pt x="64" y="0"/>
                    <a:pt x="73" y="11"/>
                    <a:pt x="78" y="15"/>
                  </a:cubicBezTo>
                  <a:cubicBezTo>
                    <a:pt x="91" y="26"/>
                    <a:pt x="94" y="27"/>
                    <a:pt x="111" y="30"/>
                  </a:cubicBezTo>
                  <a:cubicBezTo>
                    <a:pt x="118" y="40"/>
                    <a:pt x="123" y="44"/>
                    <a:pt x="135" y="48"/>
                  </a:cubicBezTo>
                  <a:cubicBezTo>
                    <a:pt x="139" y="62"/>
                    <a:pt x="140" y="68"/>
                    <a:pt x="150" y="78"/>
                  </a:cubicBezTo>
                  <a:cubicBezTo>
                    <a:pt x="157" y="99"/>
                    <a:pt x="152" y="91"/>
                    <a:pt x="162" y="105"/>
                  </a:cubicBezTo>
                  <a:cubicBezTo>
                    <a:pt x="156" y="107"/>
                    <a:pt x="150" y="109"/>
                    <a:pt x="144" y="111"/>
                  </a:cubicBezTo>
                  <a:cubicBezTo>
                    <a:pt x="141" y="112"/>
                    <a:pt x="135" y="114"/>
                    <a:pt x="135" y="114"/>
                  </a:cubicBezTo>
                  <a:cubicBezTo>
                    <a:pt x="126" y="123"/>
                    <a:pt x="121" y="131"/>
                    <a:pt x="111" y="138"/>
                  </a:cubicBezTo>
                  <a:cubicBezTo>
                    <a:pt x="101" y="154"/>
                    <a:pt x="92" y="151"/>
                    <a:pt x="72" y="153"/>
                  </a:cubicBezTo>
                  <a:cubicBezTo>
                    <a:pt x="61" y="170"/>
                    <a:pt x="46" y="178"/>
                    <a:pt x="27" y="183"/>
                  </a:cubicBezTo>
                  <a:cubicBezTo>
                    <a:pt x="22" y="173"/>
                    <a:pt x="9" y="153"/>
                    <a:pt x="9" y="153"/>
                  </a:cubicBezTo>
                  <a:cubicBezTo>
                    <a:pt x="5" y="138"/>
                    <a:pt x="9" y="144"/>
                    <a:pt x="0" y="135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575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519"/>
            <p:cNvSpPr>
              <a:spLocks/>
            </p:cNvSpPr>
            <p:nvPr/>
          </p:nvSpPr>
          <p:spPr bwMode="auto">
            <a:xfrm>
              <a:off x="1380" y="2241"/>
              <a:ext cx="126" cy="81"/>
            </a:xfrm>
            <a:custGeom>
              <a:avLst/>
              <a:gdLst>
                <a:gd name="T0" fmla="*/ 0 w 162"/>
                <a:gd name="T1" fmla="*/ 117 h 183"/>
                <a:gd name="T2" fmla="*/ 36 w 162"/>
                <a:gd name="T3" fmla="*/ 75 h 183"/>
                <a:gd name="T4" fmla="*/ 57 w 162"/>
                <a:gd name="T5" fmla="*/ 27 h 183"/>
                <a:gd name="T6" fmla="*/ 60 w 162"/>
                <a:gd name="T7" fmla="*/ 6 h 183"/>
                <a:gd name="T8" fmla="*/ 78 w 162"/>
                <a:gd name="T9" fmla="*/ 15 h 183"/>
                <a:gd name="T10" fmla="*/ 111 w 162"/>
                <a:gd name="T11" fmla="*/ 30 h 183"/>
                <a:gd name="T12" fmla="*/ 135 w 162"/>
                <a:gd name="T13" fmla="*/ 48 h 183"/>
                <a:gd name="T14" fmla="*/ 150 w 162"/>
                <a:gd name="T15" fmla="*/ 78 h 183"/>
                <a:gd name="T16" fmla="*/ 162 w 162"/>
                <a:gd name="T17" fmla="*/ 105 h 183"/>
                <a:gd name="T18" fmla="*/ 144 w 162"/>
                <a:gd name="T19" fmla="*/ 111 h 183"/>
                <a:gd name="T20" fmla="*/ 135 w 162"/>
                <a:gd name="T21" fmla="*/ 114 h 183"/>
                <a:gd name="T22" fmla="*/ 111 w 162"/>
                <a:gd name="T23" fmla="*/ 138 h 183"/>
                <a:gd name="T24" fmla="*/ 72 w 162"/>
                <a:gd name="T25" fmla="*/ 153 h 183"/>
                <a:gd name="T26" fmla="*/ 27 w 162"/>
                <a:gd name="T27" fmla="*/ 183 h 183"/>
                <a:gd name="T28" fmla="*/ 9 w 162"/>
                <a:gd name="T29" fmla="*/ 153 h 183"/>
                <a:gd name="T30" fmla="*/ 0 w 162"/>
                <a:gd name="T31" fmla="*/ 135 h 183"/>
                <a:gd name="T32" fmla="*/ 0 w 162"/>
                <a:gd name="T33" fmla="*/ 1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83">
                  <a:moveTo>
                    <a:pt x="0" y="117"/>
                  </a:moveTo>
                  <a:cubicBezTo>
                    <a:pt x="16" y="107"/>
                    <a:pt x="23" y="88"/>
                    <a:pt x="36" y="75"/>
                  </a:cubicBezTo>
                  <a:cubicBezTo>
                    <a:pt x="42" y="58"/>
                    <a:pt x="51" y="44"/>
                    <a:pt x="57" y="27"/>
                  </a:cubicBezTo>
                  <a:cubicBezTo>
                    <a:pt x="58" y="20"/>
                    <a:pt x="56" y="12"/>
                    <a:pt x="60" y="6"/>
                  </a:cubicBezTo>
                  <a:cubicBezTo>
                    <a:pt x="64" y="0"/>
                    <a:pt x="73" y="11"/>
                    <a:pt x="78" y="15"/>
                  </a:cubicBezTo>
                  <a:cubicBezTo>
                    <a:pt x="91" y="26"/>
                    <a:pt x="94" y="27"/>
                    <a:pt x="111" y="30"/>
                  </a:cubicBezTo>
                  <a:cubicBezTo>
                    <a:pt x="118" y="40"/>
                    <a:pt x="123" y="44"/>
                    <a:pt x="135" y="48"/>
                  </a:cubicBezTo>
                  <a:cubicBezTo>
                    <a:pt x="139" y="62"/>
                    <a:pt x="140" y="68"/>
                    <a:pt x="150" y="78"/>
                  </a:cubicBezTo>
                  <a:cubicBezTo>
                    <a:pt x="157" y="99"/>
                    <a:pt x="152" y="91"/>
                    <a:pt x="162" y="105"/>
                  </a:cubicBezTo>
                  <a:cubicBezTo>
                    <a:pt x="156" y="107"/>
                    <a:pt x="150" y="109"/>
                    <a:pt x="144" y="111"/>
                  </a:cubicBezTo>
                  <a:cubicBezTo>
                    <a:pt x="141" y="112"/>
                    <a:pt x="135" y="114"/>
                    <a:pt x="135" y="114"/>
                  </a:cubicBezTo>
                  <a:cubicBezTo>
                    <a:pt x="126" y="123"/>
                    <a:pt x="121" y="131"/>
                    <a:pt x="111" y="138"/>
                  </a:cubicBezTo>
                  <a:cubicBezTo>
                    <a:pt x="101" y="154"/>
                    <a:pt x="92" y="151"/>
                    <a:pt x="72" y="153"/>
                  </a:cubicBezTo>
                  <a:cubicBezTo>
                    <a:pt x="61" y="170"/>
                    <a:pt x="46" y="178"/>
                    <a:pt x="27" y="183"/>
                  </a:cubicBezTo>
                  <a:cubicBezTo>
                    <a:pt x="22" y="173"/>
                    <a:pt x="9" y="153"/>
                    <a:pt x="9" y="153"/>
                  </a:cubicBezTo>
                  <a:cubicBezTo>
                    <a:pt x="5" y="138"/>
                    <a:pt x="9" y="144"/>
                    <a:pt x="0" y="135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575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518"/>
            <p:cNvSpPr>
              <a:spLocks/>
            </p:cNvSpPr>
            <p:nvPr/>
          </p:nvSpPr>
          <p:spPr bwMode="auto">
            <a:xfrm>
              <a:off x="1311" y="2007"/>
              <a:ext cx="126" cy="81"/>
            </a:xfrm>
            <a:custGeom>
              <a:avLst/>
              <a:gdLst>
                <a:gd name="T0" fmla="*/ 0 w 162"/>
                <a:gd name="T1" fmla="*/ 117 h 183"/>
                <a:gd name="T2" fmla="*/ 36 w 162"/>
                <a:gd name="T3" fmla="*/ 75 h 183"/>
                <a:gd name="T4" fmla="*/ 57 w 162"/>
                <a:gd name="T5" fmla="*/ 27 h 183"/>
                <a:gd name="T6" fmla="*/ 60 w 162"/>
                <a:gd name="T7" fmla="*/ 6 h 183"/>
                <a:gd name="T8" fmla="*/ 78 w 162"/>
                <a:gd name="T9" fmla="*/ 15 h 183"/>
                <a:gd name="T10" fmla="*/ 111 w 162"/>
                <a:gd name="T11" fmla="*/ 30 h 183"/>
                <a:gd name="T12" fmla="*/ 135 w 162"/>
                <a:gd name="T13" fmla="*/ 48 h 183"/>
                <a:gd name="T14" fmla="*/ 150 w 162"/>
                <a:gd name="T15" fmla="*/ 78 h 183"/>
                <a:gd name="T16" fmla="*/ 162 w 162"/>
                <a:gd name="T17" fmla="*/ 105 h 183"/>
                <a:gd name="T18" fmla="*/ 144 w 162"/>
                <a:gd name="T19" fmla="*/ 111 h 183"/>
                <a:gd name="T20" fmla="*/ 135 w 162"/>
                <a:gd name="T21" fmla="*/ 114 h 183"/>
                <a:gd name="T22" fmla="*/ 111 w 162"/>
                <a:gd name="T23" fmla="*/ 138 h 183"/>
                <a:gd name="T24" fmla="*/ 72 w 162"/>
                <a:gd name="T25" fmla="*/ 153 h 183"/>
                <a:gd name="T26" fmla="*/ 27 w 162"/>
                <a:gd name="T27" fmla="*/ 183 h 183"/>
                <a:gd name="T28" fmla="*/ 9 w 162"/>
                <a:gd name="T29" fmla="*/ 153 h 183"/>
                <a:gd name="T30" fmla="*/ 0 w 162"/>
                <a:gd name="T31" fmla="*/ 135 h 183"/>
                <a:gd name="T32" fmla="*/ 0 w 162"/>
                <a:gd name="T33" fmla="*/ 1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83">
                  <a:moveTo>
                    <a:pt x="0" y="117"/>
                  </a:moveTo>
                  <a:cubicBezTo>
                    <a:pt x="16" y="107"/>
                    <a:pt x="23" y="88"/>
                    <a:pt x="36" y="75"/>
                  </a:cubicBezTo>
                  <a:cubicBezTo>
                    <a:pt x="42" y="58"/>
                    <a:pt x="51" y="44"/>
                    <a:pt x="57" y="27"/>
                  </a:cubicBezTo>
                  <a:cubicBezTo>
                    <a:pt x="58" y="20"/>
                    <a:pt x="56" y="12"/>
                    <a:pt x="60" y="6"/>
                  </a:cubicBezTo>
                  <a:cubicBezTo>
                    <a:pt x="64" y="0"/>
                    <a:pt x="73" y="11"/>
                    <a:pt x="78" y="15"/>
                  </a:cubicBezTo>
                  <a:cubicBezTo>
                    <a:pt x="91" y="26"/>
                    <a:pt x="94" y="27"/>
                    <a:pt x="111" y="30"/>
                  </a:cubicBezTo>
                  <a:cubicBezTo>
                    <a:pt x="118" y="40"/>
                    <a:pt x="123" y="44"/>
                    <a:pt x="135" y="48"/>
                  </a:cubicBezTo>
                  <a:cubicBezTo>
                    <a:pt x="139" y="62"/>
                    <a:pt x="140" y="68"/>
                    <a:pt x="150" y="78"/>
                  </a:cubicBezTo>
                  <a:cubicBezTo>
                    <a:pt x="157" y="99"/>
                    <a:pt x="152" y="91"/>
                    <a:pt x="162" y="105"/>
                  </a:cubicBezTo>
                  <a:cubicBezTo>
                    <a:pt x="156" y="107"/>
                    <a:pt x="150" y="109"/>
                    <a:pt x="144" y="111"/>
                  </a:cubicBezTo>
                  <a:cubicBezTo>
                    <a:pt x="141" y="112"/>
                    <a:pt x="135" y="114"/>
                    <a:pt x="135" y="114"/>
                  </a:cubicBezTo>
                  <a:cubicBezTo>
                    <a:pt x="126" y="123"/>
                    <a:pt x="121" y="131"/>
                    <a:pt x="111" y="138"/>
                  </a:cubicBezTo>
                  <a:cubicBezTo>
                    <a:pt x="101" y="154"/>
                    <a:pt x="92" y="151"/>
                    <a:pt x="72" y="153"/>
                  </a:cubicBezTo>
                  <a:cubicBezTo>
                    <a:pt x="61" y="170"/>
                    <a:pt x="46" y="178"/>
                    <a:pt x="27" y="183"/>
                  </a:cubicBezTo>
                  <a:cubicBezTo>
                    <a:pt x="22" y="173"/>
                    <a:pt x="9" y="153"/>
                    <a:pt x="9" y="153"/>
                  </a:cubicBezTo>
                  <a:cubicBezTo>
                    <a:pt x="5" y="138"/>
                    <a:pt x="9" y="144"/>
                    <a:pt x="0" y="135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575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17"/>
            <p:cNvSpPr>
              <a:spLocks/>
            </p:cNvSpPr>
            <p:nvPr/>
          </p:nvSpPr>
          <p:spPr bwMode="auto">
            <a:xfrm>
              <a:off x="1404" y="1950"/>
              <a:ext cx="126" cy="81"/>
            </a:xfrm>
            <a:custGeom>
              <a:avLst/>
              <a:gdLst>
                <a:gd name="T0" fmla="*/ 0 w 162"/>
                <a:gd name="T1" fmla="*/ 117 h 183"/>
                <a:gd name="T2" fmla="*/ 36 w 162"/>
                <a:gd name="T3" fmla="*/ 75 h 183"/>
                <a:gd name="T4" fmla="*/ 57 w 162"/>
                <a:gd name="T5" fmla="*/ 27 h 183"/>
                <a:gd name="T6" fmla="*/ 60 w 162"/>
                <a:gd name="T7" fmla="*/ 6 h 183"/>
                <a:gd name="T8" fmla="*/ 78 w 162"/>
                <a:gd name="T9" fmla="*/ 15 h 183"/>
                <a:gd name="T10" fmla="*/ 111 w 162"/>
                <a:gd name="T11" fmla="*/ 30 h 183"/>
                <a:gd name="T12" fmla="*/ 135 w 162"/>
                <a:gd name="T13" fmla="*/ 48 h 183"/>
                <a:gd name="T14" fmla="*/ 150 w 162"/>
                <a:gd name="T15" fmla="*/ 78 h 183"/>
                <a:gd name="T16" fmla="*/ 162 w 162"/>
                <a:gd name="T17" fmla="*/ 105 h 183"/>
                <a:gd name="T18" fmla="*/ 144 w 162"/>
                <a:gd name="T19" fmla="*/ 111 h 183"/>
                <a:gd name="T20" fmla="*/ 135 w 162"/>
                <a:gd name="T21" fmla="*/ 114 h 183"/>
                <a:gd name="T22" fmla="*/ 111 w 162"/>
                <a:gd name="T23" fmla="*/ 138 h 183"/>
                <a:gd name="T24" fmla="*/ 72 w 162"/>
                <a:gd name="T25" fmla="*/ 153 h 183"/>
                <a:gd name="T26" fmla="*/ 27 w 162"/>
                <a:gd name="T27" fmla="*/ 183 h 183"/>
                <a:gd name="T28" fmla="*/ 9 w 162"/>
                <a:gd name="T29" fmla="*/ 153 h 183"/>
                <a:gd name="T30" fmla="*/ 0 w 162"/>
                <a:gd name="T31" fmla="*/ 135 h 183"/>
                <a:gd name="T32" fmla="*/ 0 w 162"/>
                <a:gd name="T33" fmla="*/ 1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83">
                  <a:moveTo>
                    <a:pt x="0" y="117"/>
                  </a:moveTo>
                  <a:cubicBezTo>
                    <a:pt x="16" y="107"/>
                    <a:pt x="23" y="88"/>
                    <a:pt x="36" y="75"/>
                  </a:cubicBezTo>
                  <a:cubicBezTo>
                    <a:pt x="42" y="58"/>
                    <a:pt x="51" y="44"/>
                    <a:pt x="57" y="27"/>
                  </a:cubicBezTo>
                  <a:cubicBezTo>
                    <a:pt x="58" y="20"/>
                    <a:pt x="56" y="12"/>
                    <a:pt x="60" y="6"/>
                  </a:cubicBezTo>
                  <a:cubicBezTo>
                    <a:pt x="64" y="0"/>
                    <a:pt x="73" y="11"/>
                    <a:pt x="78" y="15"/>
                  </a:cubicBezTo>
                  <a:cubicBezTo>
                    <a:pt x="91" y="26"/>
                    <a:pt x="94" y="27"/>
                    <a:pt x="111" y="30"/>
                  </a:cubicBezTo>
                  <a:cubicBezTo>
                    <a:pt x="118" y="40"/>
                    <a:pt x="123" y="44"/>
                    <a:pt x="135" y="48"/>
                  </a:cubicBezTo>
                  <a:cubicBezTo>
                    <a:pt x="139" y="62"/>
                    <a:pt x="140" y="68"/>
                    <a:pt x="150" y="78"/>
                  </a:cubicBezTo>
                  <a:cubicBezTo>
                    <a:pt x="157" y="99"/>
                    <a:pt x="152" y="91"/>
                    <a:pt x="162" y="105"/>
                  </a:cubicBezTo>
                  <a:cubicBezTo>
                    <a:pt x="156" y="107"/>
                    <a:pt x="150" y="109"/>
                    <a:pt x="144" y="111"/>
                  </a:cubicBezTo>
                  <a:cubicBezTo>
                    <a:pt x="141" y="112"/>
                    <a:pt x="135" y="114"/>
                    <a:pt x="135" y="114"/>
                  </a:cubicBezTo>
                  <a:cubicBezTo>
                    <a:pt x="126" y="123"/>
                    <a:pt x="121" y="131"/>
                    <a:pt x="111" y="138"/>
                  </a:cubicBezTo>
                  <a:cubicBezTo>
                    <a:pt x="101" y="154"/>
                    <a:pt x="92" y="151"/>
                    <a:pt x="72" y="153"/>
                  </a:cubicBezTo>
                  <a:cubicBezTo>
                    <a:pt x="61" y="170"/>
                    <a:pt x="46" y="178"/>
                    <a:pt x="27" y="183"/>
                  </a:cubicBezTo>
                  <a:cubicBezTo>
                    <a:pt x="22" y="173"/>
                    <a:pt x="9" y="153"/>
                    <a:pt x="9" y="153"/>
                  </a:cubicBezTo>
                  <a:cubicBezTo>
                    <a:pt x="5" y="138"/>
                    <a:pt x="9" y="144"/>
                    <a:pt x="0" y="135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575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516"/>
            <p:cNvSpPr>
              <a:spLocks/>
            </p:cNvSpPr>
            <p:nvPr/>
          </p:nvSpPr>
          <p:spPr bwMode="auto">
            <a:xfrm>
              <a:off x="1534" y="2646"/>
              <a:ext cx="158" cy="209"/>
            </a:xfrm>
            <a:custGeom>
              <a:avLst/>
              <a:gdLst>
                <a:gd name="T0" fmla="*/ 71 w 158"/>
                <a:gd name="T1" fmla="*/ 189 h 209"/>
                <a:gd name="T2" fmla="*/ 125 w 158"/>
                <a:gd name="T3" fmla="*/ 207 h 209"/>
                <a:gd name="T4" fmla="*/ 158 w 158"/>
                <a:gd name="T5" fmla="*/ 177 h 209"/>
                <a:gd name="T6" fmla="*/ 125 w 158"/>
                <a:gd name="T7" fmla="*/ 90 h 209"/>
                <a:gd name="T8" fmla="*/ 89 w 158"/>
                <a:gd name="T9" fmla="*/ 6 h 209"/>
                <a:gd name="T10" fmla="*/ 71 w 158"/>
                <a:gd name="T11" fmla="*/ 54 h 209"/>
                <a:gd name="T12" fmla="*/ 41 w 158"/>
                <a:gd name="T13" fmla="*/ 33 h 209"/>
                <a:gd name="T14" fmla="*/ 35 w 158"/>
                <a:gd name="T15" fmla="*/ 78 h 209"/>
                <a:gd name="T16" fmla="*/ 2 w 158"/>
                <a:gd name="T17" fmla="*/ 54 h 209"/>
                <a:gd name="T18" fmla="*/ 47 w 158"/>
                <a:gd name="T19" fmla="*/ 141 h 209"/>
                <a:gd name="T20" fmla="*/ 71 w 158"/>
                <a:gd name="T21" fmla="*/ 18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209">
                  <a:moveTo>
                    <a:pt x="71" y="189"/>
                  </a:moveTo>
                  <a:cubicBezTo>
                    <a:pt x="84" y="200"/>
                    <a:pt x="110" y="209"/>
                    <a:pt x="125" y="207"/>
                  </a:cubicBezTo>
                  <a:cubicBezTo>
                    <a:pt x="140" y="205"/>
                    <a:pt x="158" y="196"/>
                    <a:pt x="158" y="177"/>
                  </a:cubicBezTo>
                  <a:cubicBezTo>
                    <a:pt x="158" y="158"/>
                    <a:pt x="136" y="118"/>
                    <a:pt x="125" y="90"/>
                  </a:cubicBezTo>
                  <a:cubicBezTo>
                    <a:pt x="114" y="62"/>
                    <a:pt x="98" y="12"/>
                    <a:pt x="89" y="6"/>
                  </a:cubicBezTo>
                  <a:cubicBezTo>
                    <a:pt x="80" y="0"/>
                    <a:pt x="79" y="50"/>
                    <a:pt x="71" y="54"/>
                  </a:cubicBezTo>
                  <a:cubicBezTo>
                    <a:pt x="63" y="58"/>
                    <a:pt x="47" y="29"/>
                    <a:pt x="41" y="33"/>
                  </a:cubicBezTo>
                  <a:cubicBezTo>
                    <a:pt x="35" y="37"/>
                    <a:pt x="41" y="75"/>
                    <a:pt x="35" y="78"/>
                  </a:cubicBezTo>
                  <a:cubicBezTo>
                    <a:pt x="29" y="81"/>
                    <a:pt x="0" y="44"/>
                    <a:pt x="2" y="54"/>
                  </a:cubicBezTo>
                  <a:cubicBezTo>
                    <a:pt x="4" y="64"/>
                    <a:pt x="37" y="119"/>
                    <a:pt x="47" y="141"/>
                  </a:cubicBezTo>
                  <a:cubicBezTo>
                    <a:pt x="57" y="163"/>
                    <a:pt x="58" y="178"/>
                    <a:pt x="71" y="189"/>
                  </a:cubicBezTo>
                  <a:close/>
                </a:path>
              </a:pathLst>
            </a:custGeom>
            <a:solidFill>
              <a:srgbClr val="575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515"/>
            <p:cNvSpPr>
              <a:spLocks/>
            </p:cNvSpPr>
            <p:nvPr/>
          </p:nvSpPr>
          <p:spPr bwMode="auto">
            <a:xfrm>
              <a:off x="1636" y="2607"/>
              <a:ext cx="164" cy="209"/>
            </a:xfrm>
            <a:custGeom>
              <a:avLst/>
              <a:gdLst>
                <a:gd name="T0" fmla="*/ 71 w 158"/>
                <a:gd name="T1" fmla="*/ 189 h 209"/>
                <a:gd name="T2" fmla="*/ 125 w 158"/>
                <a:gd name="T3" fmla="*/ 207 h 209"/>
                <a:gd name="T4" fmla="*/ 158 w 158"/>
                <a:gd name="T5" fmla="*/ 177 h 209"/>
                <a:gd name="T6" fmla="*/ 125 w 158"/>
                <a:gd name="T7" fmla="*/ 90 h 209"/>
                <a:gd name="T8" fmla="*/ 89 w 158"/>
                <a:gd name="T9" fmla="*/ 6 h 209"/>
                <a:gd name="T10" fmla="*/ 71 w 158"/>
                <a:gd name="T11" fmla="*/ 54 h 209"/>
                <a:gd name="T12" fmla="*/ 41 w 158"/>
                <a:gd name="T13" fmla="*/ 33 h 209"/>
                <a:gd name="T14" fmla="*/ 35 w 158"/>
                <a:gd name="T15" fmla="*/ 78 h 209"/>
                <a:gd name="T16" fmla="*/ 2 w 158"/>
                <a:gd name="T17" fmla="*/ 54 h 209"/>
                <a:gd name="T18" fmla="*/ 47 w 158"/>
                <a:gd name="T19" fmla="*/ 141 h 209"/>
                <a:gd name="T20" fmla="*/ 71 w 158"/>
                <a:gd name="T21" fmla="*/ 18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209">
                  <a:moveTo>
                    <a:pt x="71" y="189"/>
                  </a:moveTo>
                  <a:cubicBezTo>
                    <a:pt x="84" y="200"/>
                    <a:pt x="110" y="209"/>
                    <a:pt x="125" y="207"/>
                  </a:cubicBezTo>
                  <a:cubicBezTo>
                    <a:pt x="140" y="205"/>
                    <a:pt x="158" y="196"/>
                    <a:pt x="158" y="177"/>
                  </a:cubicBezTo>
                  <a:cubicBezTo>
                    <a:pt x="158" y="158"/>
                    <a:pt x="136" y="118"/>
                    <a:pt x="125" y="90"/>
                  </a:cubicBezTo>
                  <a:cubicBezTo>
                    <a:pt x="114" y="62"/>
                    <a:pt x="98" y="12"/>
                    <a:pt x="89" y="6"/>
                  </a:cubicBezTo>
                  <a:cubicBezTo>
                    <a:pt x="80" y="0"/>
                    <a:pt x="79" y="50"/>
                    <a:pt x="71" y="54"/>
                  </a:cubicBezTo>
                  <a:cubicBezTo>
                    <a:pt x="63" y="58"/>
                    <a:pt x="47" y="29"/>
                    <a:pt x="41" y="33"/>
                  </a:cubicBezTo>
                  <a:cubicBezTo>
                    <a:pt x="35" y="37"/>
                    <a:pt x="41" y="75"/>
                    <a:pt x="35" y="78"/>
                  </a:cubicBezTo>
                  <a:cubicBezTo>
                    <a:pt x="29" y="81"/>
                    <a:pt x="0" y="44"/>
                    <a:pt x="2" y="54"/>
                  </a:cubicBezTo>
                  <a:cubicBezTo>
                    <a:pt x="4" y="64"/>
                    <a:pt x="37" y="119"/>
                    <a:pt x="47" y="141"/>
                  </a:cubicBezTo>
                  <a:cubicBezTo>
                    <a:pt x="57" y="163"/>
                    <a:pt x="58" y="178"/>
                    <a:pt x="71" y="189"/>
                  </a:cubicBezTo>
                  <a:close/>
                </a:path>
              </a:pathLst>
            </a:custGeom>
            <a:solidFill>
              <a:srgbClr val="575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4" name="Group 1510"/>
          <p:cNvGrpSpPr>
            <a:grpSpLocks/>
          </p:cNvGrpSpPr>
          <p:nvPr/>
        </p:nvGrpSpPr>
        <p:grpSpPr bwMode="auto">
          <a:xfrm rot="10800000">
            <a:off x="3678932" y="1242466"/>
            <a:ext cx="168275" cy="404813"/>
            <a:chOff x="1000" y="1965"/>
            <a:chExt cx="341" cy="683"/>
          </a:xfrm>
        </p:grpSpPr>
        <p:sp>
          <p:nvSpPr>
            <p:cNvPr id="25" name="Freeform 1513"/>
            <p:cNvSpPr>
              <a:spLocks/>
            </p:cNvSpPr>
            <p:nvPr/>
          </p:nvSpPr>
          <p:spPr bwMode="auto">
            <a:xfrm>
              <a:off x="1000" y="1965"/>
              <a:ext cx="341" cy="683"/>
            </a:xfrm>
            <a:custGeom>
              <a:avLst/>
              <a:gdLst>
                <a:gd name="T0" fmla="*/ 167 w 341"/>
                <a:gd name="T1" fmla="*/ 0 h 683"/>
                <a:gd name="T2" fmla="*/ 83 w 341"/>
                <a:gd name="T3" fmla="*/ 339 h 683"/>
                <a:gd name="T4" fmla="*/ 5 w 341"/>
                <a:gd name="T5" fmla="*/ 570 h 683"/>
                <a:gd name="T6" fmla="*/ 50 w 341"/>
                <a:gd name="T7" fmla="*/ 675 h 683"/>
                <a:gd name="T8" fmla="*/ 170 w 341"/>
                <a:gd name="T9" fmla="*/ 522 h 683"/>
                <a:gd name="T10" fmla="*/ 284 w 341"/>
                <a:gd name="T11" fmla="*/ 234 h 683"/>
                <a:gd name="T12" fmla="*/ 341 w 341"/>
                <a:gd name="T13" fmla="*/ 11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683">
                  <a:moveTo>
                    <a:pt x="167" y="0"/>
                  </a:moveTo>
                  <a:cubicBezTo>
                    <a:pt x="138" y="122"/>
                    <a:pt x="110" y="244"/>
                    <a:pt x="83" y="339"/>
                  </a:cubicBezTo>
                  <a:cubicBezTo>
                    <a:pt x="56" y="434"/>
                    <a:pt x="10" y="514"/>
                    <a:pt x="5" y="570"/>
                  </a:cubicBezTo>
                  <a:cubicBezTo>
                    <a:pt x="0" y="626"/>
                    <a:pt x="23" y="683"/>
                    <a:pt x="50" y="675"/>
                  </a:cubicBezTo>
                  <a:cubicBezTo>
                    <a:pt x="77" y="667"/>
                    <a:pt x="131" y="595"/>
                    <a:pt x="170" y="522"/>
                  </a:cubicBezTo>
                  <a:cubicBezTo>
                    <a:pt x="209" y="449"/>
                    <a:pt x="256" y="302"/>
                    <a:pt x="284" y="234"/>
                  </a:cubicBezTo>
                  <a:cubicBezTo>
                    <a:pt x="312" y="166"/>
                    <a:pt x="326" y="140"/>
                    <a:pt x="341" y="114"/>
                  </a:cubicBezTo>
                </a:path>
              </a:pathLst>
            </a:custGeom>
            <a:solidFill>
              <a:srgbClr val="DBD0B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512"/>
            <p:cNvSpPr>
              <a:spLocks/>
            </p:cNvSpPr>
            <p:nvPr/>
          </p:nvSpPr>
          <p:spPr bwMode="auto">
            <a:xfrm>
              <a:off x="1020" y="2349"/>
              <a:ext cx="144" cy="230"/>
            </a:xfrm>
            <a:custGeom>
              <a:avLst/>
              <a:gdLst>
                <a:gd name="T0" fmla="*/ 24 w 144"/>
                <a:gd name="T1" fmla="*/ 87 h 230"/>
                <a:gd name="T2" fmla="*/ 84 w 144"/>
                <a:gd name="T3" fmla="*/ 72 h 230"/>
                <a:gd name="T4" fmla="*/ 132 w 144"/>
                <a:gd name="T5" fmla="*/ 3 h 230"/>
                <a:gd name="T6" fmla="*/ 120 w 144"/>
                <a:gd name="T7" fmla="*/ 90 h 230"/>
                <a:gd name="T8" fmla="*/ 141 w 144"/>
                <a:gd name="T9" fmla="*/ 135 h 230"/>
                <a:gd name="T10" fmla="*/ 102 w 144"/>
                <a:gd name="T11" fmla="*/ 213 h 230"/>
                <a:gd name="T12" fmla="*/ 63 w 144"/>
                <a:gd name="T13" fmla="*/ 228 h 230"/>
                <a:gd name="T14" fmla="*/ 18 w 144"/>
                <a:gd name="T15" fmla="*/ 201 h 230"/>
                <a:gd name="T16" fmla="*/ 0 w 144"/>
                <a:gd name="T17" fmla="*/ 156 h 230"/>
                <a:gd name="T18" fmla="*/ 24 w 144"/>
                <a:gd name="T19" fmla="*/ 8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230">
                  <a:moveTo>
                    <a:pt x="24" y="87"/>
                  </a:moveTo>
                  <a:cubicBezTo>
                    <a:pt x="38" y="73"/>
                    <a:pt x="66" y="86"/>
                    <a:pt x="84" y="72"/>
                  </a:cubicBezTo>
                  <a:cubicBezTo>
                    <a:pt x="102" y="58"/>
                    <a:pt x="126" y="0"/>
                    <a:pt x="132" y="3"/>
                  </a:cubicBezTo>
                  <a:cubicBezTo>
                    <a:pt x="138" y="6"/>
                    <a:pt x="118" y="68"/>
                    <a:pt x="120" y="90"/>
                  </a:cubicBezTo>
                  <a:cubicBezTo>
                    <a:pt x="122" y="112"/>
                    <a:pt x="144" y="115"/>
                    <a:pt x="141" y="135"/>
                  </a:cubicBezTo>
                  <a:cubicBezTo>
                    <a:pt x="138" y="155"/>
                    <a:pt x="115" y="197"/>
                    <a:pt x="102" y="213"/>
                  </a:cubicBezTo>
                  <a:cubicBezTo>
                    <a:pt x="89" y="229"/>
                    <a:pt x="77" y="230"/>
                    <a:pt x="63" y="228"/>
                  </a:cubicBezTo>
                  <a:cubicBezTo>
                    <a:pt x="49" y="226"/>
                    <a:pt x="28" y="213"/>
                    <a:pt x="18" y="201"/>
                  </a:cubicBezTo>
                  <a:cubicBezTo>
                    <a:pt x="8" y="189"/>
                    <a:pt x="0" y="174"/>
                    <a:pt x="0" y="156"/>
                  </a:cubicBezTo>
                  <a:cubicBezTo>
                    <a:pt x="0" y="138"/>
                    <a:pt x="10" y="101"/>
                    <a:pt x="24" y="87"/>
                  </a:cubicBezTo>
                  <a:close/>
                </a:path>
              </a:pathLst>
            </a:custGeom>
            <a:solidFill>
              <a:srgbClr val="575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511"/>
            <p:cNvSpPr>
              <a:spLocks/>
            </p:cNvSpPr>
            <p:nvPr/>
          </p:nvSpPr>
          <p:spPr bwMode="auto">
            <a:xfrm>
              <a:off x="1081" y="2133"/>
              <a:ext cx="205" cy="198"/>
            </a:xfrm>
            <a:custGeom>
              <a:avLst/>
              <a:gdLst>
                <a:gd name="T0" fmla="*/ 5 w 205"/>
                <a:gd name="T1" fmla="*/ 180 h 198"/>
                <a:gd name="T2" fmla="*/ 41 w 205"/>
                <a:gd name="T3" fmla="*/ 186 h 198"/>
                <a:gd name="T4" fmla="*/ 83 w 205"/>
                <a:gd name="T5" fmla="*/ 183 h 198"/>
                <a:gd name="T6" fmla="*/ 107 w 205"/>
                <a:gd name="T7" fmla="*/ 171 h 198"/>
                <a:gd name="T8" fmla="*/ 134 w 205"/>
                <a:gd name="T9" fmla="*/ 195 h 198"/>
                <a:gd name="T10" fmla="*/ 155 w 205"/>
                <a:gd name="T11" fmla="*/ 153 h 198"/>
                <a:gd name="T12" fmla="*/ 116 w 205"/>
                <a:gd name="T13" fmla="*/ 129 h 198"/>
                <a:gd name="T14" fmla="*/ 128 w 205"/>
                <a:gd name="T15" fmla="*/ 66 h 198"/>
                <a:gd name="T16" fmla="*/ 167 w 205"/>
                <a:gd name="T17" fmla="*/ 87 h 198"/>
                <a:gd name="T18" fmla="*/ 194 w 205"/>
                <a:gd name="T19" fmla="*/ 66 h 198"/>
                <a:gd name="T20" fmla="*/ 197 w 205"/>
                <a:gd name="T21" fmla="*/ 36 h 198"/>
                <a:gd name="T22" fmla="*/ 149 w 205"/>
                <a:gd name="T23" fmla="*/ 24 h 198"/>
                <a:gd name="T24" fmla="*/ 137 w 205"/>
                <a:gd name="T25" fmla="*/ 0 h 198"/>
                <a:gd name="T26" fmla="*/ 92 w 205"/>
                <a:gd name="T27" fmla="*/ 21 h 198"/>
                <a:gd name="T28" fmla="*/ 47 w 205"/>
                <a:gd name="T29" fmla="*/ 51 h 198"/>
                <a:gd name="T30" fmla="*/ 29 w 205"/>
                <a:gd name="T31" fmla="*/ 72 h 198"/>
                <a:gd name="T32" fmla="*/ 23 w 205"/>
                <a:gd name="T33" fmla="*/ 111 h 198"/>
                <a:gd name="T34" fmla="*/ 71 w 205"/>
                <a:gd name="T35" fmla="*/ 78 h 198"/>
                <a:gd name="T36" fmla="*/ 113 w 205"/>
                <a:gd name="T37" fmla="*/ 63 h 198"/>
                <a:gd name="T38" fmla="*/ 95 w 205"/>
                <a:gd name="T39" fmla="*/ 120 h 198"/>
                <a:gd name="T40" fmla="*/ 65 w 205"/>
                <a:gd name="T41" fmla="*/ 144 h 198"/>
                <a:gd name="T42" fmla="*/ 29 w 205"/>
                <a:gd name="T43" fmla="*/ 144 h 198"/>
                <a:gd name="T44" fmla="*/ 11 w 205"/>
                <a:gd name="T45" fmla="*/ 150 h 198"/>
                <a:gd name="T46" fmla="*/ 5 w 205"/>
                <a:gd name="T47" fmla="*/ 1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5" h="198">
                  <a:moveTo>
                    <a:pt x="5" y="180"/>
                  </a:moveTo>
                  <a:cubicBezTo>
                    <a:pt x="10" y="186"/>
                    <a:pt x="28" y="185"/>
                    <a:pt x="41" y="186"/>
                  </a:cubicBezTo>
                  <a:cubicBezTo>
                    <a:pt x="54" y="187"/>
                    <a:pt x="72" y="185"/>
                    <a:pt x="83" y="183"/>
                  </a:cubicBezTo>
                  <a:cubicBezTo>
                    <a:pt x="94" y="181"/>
                    <a:pt x="99" y="169"/>
                    <a:pt x="107" y="171"/>
                  </a:cubicBezTo>
                  <a:cubicBezTo>
                    <a:pt x="115" y="173"/>
                    <a:pt x="126" y="198"/>
                    <a:pt x="134" y="195"/>
                  </a:cubicBezTo>
                  <a:cubicBezTo>
                    <a:pt x="142" y="192"/>
                    <a:pt x="158" y="164"/>
                    <a:pt x="155" y="153"/>
                  </a:cubicBezTo>
                  <a:cubicBezTo>
                    <a:pt x="152" y="142"/>
                    <a:pt x="120" y="143"/>
                    <a:pt x="116" y="129"/>
                  </a:cubicBezTo>
                  <a:cubicBezTo>
                    <a:pt x="112" y="115"/>
                    <a:pt x="120" y="73"/>
                    <a:pt x="128" y="66"/>
                  </a:cubicBezTo>
                  <a:cubicBezTo>
                    <a:pt x="136" y="59"/>
                    <a:pt x="156" y="87"/>
                    <a:pt x="167" y="87"/>
                  </a:cubicBezTo>
                  <a:cubicBezTo>
                    <a:pt x="178" y="87"/>
                    <a:pt x="189" y="74"/>
                    <a:pt x="194" y="66"/>
                  </a:cubicBezTo>
                  <a:cubicBezTo>
                    <a:pt x="199" y="58"/>
                    <a:pt x="205" y="43"/>
                    <a:pt x="197" y="36"/>
                  </a:cubicBezTo>
                  <a:cubicBezTo>
                    <a:pt x="189" y="29"/>
                    <a:pt x="159" y="30"/>
                    <a:pt x="149" y="24"/>
                  </a:cubicBezTo>
                  <a:cubicBezTo>
                    <a:pt x="139" y="18"/>
                    <a:pt x="146" y="0"/>
                    <a:pt x="137" y="0"/>
                  </a:cubicBezTo>
                  <a:cubicBezTo>
                    <a:pt x="128" y="0"/>
                    <a:pt x="107" y="13"/>
                    <a:pt x="92" y="21"/>
                  </a:cubicBezTo>
                  <a:cubicBezTo>
                    <a:pt x="77" y="29"/>
                    <a:pt x="58" y="42"/>
                    <a:pt x="47" y="51"/>
                  </a:cubicBezTo>
                  <a:cubicBezTo>
                    <a:pt x="36" y="60"/>
                    <a:pt x="33" y="62"/>
                    <a:pt x="29" y="72"/>
                  </a:cubicBezTo>
                  <a:cubicBezTo>
                    <a:pt x="25" y="82"/>
                    <a:pt x="16" y="110"/>
                    <a:pt x="23" y="111"/>
                  </a:cubicBezTo>
                  <a:cubicBezTo>
                    <a:pt x="30" y="112"/>
                    <a:pt x="56" y="86"/>
                    <a:pt x="71" y="78"/>
                  </a:cubicBezTo>
                  <a:cubicBezTo>
                    <a:pt x="86" y="70"/>
                    <a:pt x="109" y="56"/>
                    <a:pt x="113" y="63"/>
                  </a:cubicBezTo>
                  <a:cubicBezTo>
                    <a:pt x="117" y="70"/>
                    <a:pt x="103" y="107"/>
                    <a:pt x="95" y="120"/>
                  </a:cubicBezTo>
                  <a:cubicBezTo>
                    <a:pt x="87" y="133"/>
                    <a:pt x="76" y="140"/>
                    <a:pt x="65" y="144"/>
                  </a:cubicBezTo>
                  <a:cubicBezTo>
                    <a:pt x="54" y="148"/>
                    <a:pt x="38" y="143"/>
                    <a:pt x="29" y="144"/>
                  </a:cubicBezTo>
                  <a:cubicBezTo>
                    <a:pt x="20" y="145"/>
                    <a:pt x="16" y="143"/>
                    <a:pt x="11" y="150"/>
                  </a:cubicBezTo>
                  <a:cubicBezTo>
                    <a:pt x="6" y="157"/>
                    <a:pt x="0" y="174"/>
                    <a:pt x="5" y="180"/>
                  </a:cubicBezTo>
                  <a:close/>
                </a:path>
              </a:pathLst>
            </a:custGeom>
            <a:solidFill>
              <a:srgbClr val="575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Freeform 1509"/>
          <p:cNvSpPr>
            <a:spLocks/>
          </p:cNvSpPr>
          <p:nvPr/>
        </p:nvSpPr>
        <p:spPr bwMode="auto">
          <a:xfrm rot="12418650">
            <a:off x="4225032" y="1288504"/>
            <a:ext cx="69850" cy="65087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508"/>
          <p:cNvSpPr>
            <a:spLocks/>
          </p:cNvSpPr>
          <p:nvPr/>
        </p:nvSpPr>
        <p:spPr bwMode="auto">
          <a:xfrm rot="14494187">
            <a:off x="4219476" y="1335335"/>
            <a:ext cx="69850" cy="65088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507"/>
          <p:cNvSpPr>
            <a:spLocks/>
          </p:cNvSpPr>
          <p:nvPr/>
        </p:nvSpPr>
        <p:spPr bwMode="auto">
          <a:xfrm rot="14995719">
            <a:off x="3782913" y="1387723"/>
            <a:ext cx="46037" cy="57150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506"/>
          <p:cNvSpPr>
            <a:spLocks/>
          </p:cNvSpPr>
          <p:nvPr/>
        </p:nvSpPr>
        <p:spPr bwMode="auto">
          <a:xfrm rot="16063824">
            <a:off x="4260751" y="1733798"/>
            <a:ext cx="46037" cy="57150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1505"/>
          <p:cNvSpPr>
            <a:spLocks/>
          </p:cNvSpPr>
          <p:nvPr/>
        </p:nvSpPr>
        <p:spPr bwMode="auto">
          <a:xfrm rot="17062657">
            <a:off x="4122638" y="1552823"/>
            <a:ext cx="53975" cy="61912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504"/>
          <p:cNvSpPr>
            <a:spLocks/>
          </p:cNvSpPr>
          <p:nvPr/>
        </p:nvSpPr>
        <p:spPr bwMode="auto">
          <a:xfrm rot="18866772">
            <a:off x="4138513" y="1656011"/>
            <a:ext cx="53975" cy="61912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503"/>
          <p:cNvSpPr>
            <a:spLocks/>
          </p:cNvSpPr>
          <p:nvPr/>
        </p:nvSpPr>
        <p:spPr bwMode="auto">
          <a:xfrm rot="18866772">
            <a:off x="3860701" y="1482972"/>
            <a:ext cx="53975" cy="61913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1502"/>
          <p:cNvSpPr>
            <a:spLocks/>
          </p:cNvSpPr>
          <p:nvPr/>
        </p:nvSpPr>
        <p:spPr bwMode="auto">
          <a:xfrm rot="18866772">
            <a:off x="4024213" y="1509961"/>
            <a:ext cx="60325" cy="61912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1501"/>
          <p:cNvSpPr>
            <a:spLocks/>
          </p:cNvSpPr>
          <p:nvPr/>
        </p:nvSpPr>
        <p:spPr bwMode="auto">
          <a:xfrm rot="18229543">
            <a:off x="4125813" y="1495673"/>
            <a:ext cx="60325" cy="61912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1500"/>
          <p:cNvSpPr>
            <a:spLocks/>
          </p:cNvSpPr>
          <p:nvPr/>
        </p:nvSpPr>
        <p:spPr bwMode="auto">
          <a:xfrm rot="18229543">
            <a:off x="4203601" y="1598860"/>
            <a:ext cx="66675" cy="61913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1499"/>
          <p:cNvSpPr>
            <a:spLocks/>
          </p:cNvSpPr>
          <p:nvPr/>
        </p:nvSpPr>
        <p:spPr bwMode="auto">
          <a:xfrm rot="18229543">
            <a:off x="4128195" y="1739353"/>
            <a:ext cx="71438" cy="61913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1498"/>
          <p:cNvSpPr>
            <a:spLocks/>
          </p:cNvSpPr>
          <p:nvPr/>
        </p:nvSpPr>
        <p:spPr bwMode="auto">
          <a:xfrm rot="16479370">
            <a:off x="4267895" y="1518691"/>
            <a:ext cx="71437" cy="61913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1497"/>
          <p:cNvSpPr>
            <a:spLocks/>
          </p:cNvSpPr>
          <p:nvPr/>
        </p:nvSpPr>
        <p:spPr bwMode="auto">
          <a:xfrm rot="15277502">
            <a:off x="4064695" y="1767929"/>
            <a:ext cx="69850" cy="63500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1496"/>
          <p:cNvSpPr>
            <a:spLocks/>
          </p:cNvSpPr>
          <p:nvPr/>
        </p:nvSpPr>
        <p:spPr bwMode="auto">
          <a:xfrm rot="18866772">
            <a:off x="4175026" y="1535360"/>
            <a:ext cx="57150" cy="61912"/>
          </a:xfrm>
          <a:custGeom>
            <a:avLst/>
            <a:gdLst>
              <a:gd name="T0" fmla="*/ 59 w 161"/>
              <a:gd name="T1" fmla="*/ 45 h 139"/>
              <a:gd name="T2" fmla="*/ 44 w 161"/>
              <a:gd name="T3" fmla="*/ 27 h 139"/>
              <a:gd name="T4" fmla="*/ 11 w 161"/>
              <a:gd name="T5" fmla="*/ 21 h 139"/>
              <a:gd name="T6" fmla="*/ 11 w 161"/>
              <a:gd name="T7" fmla="*/ 51 h 139"/>
              <a:gd name="T8" fmla="*/ 2 w 161"/>
              <a:gd name="T9" fmla="*/ 66 h 139"/>
              <a:gd name="T10" fmla="*/ 26 w 161"/>
              <a:gd name="T11" fmla="*/ 96 h 139"/>
              <a:gd name="T12" fmla="*/ 56 w 161"/>
              <a:gd name="T13" fmla="*/ 126 h 139"/>
              <a:gd name="T14" fmla="*/ 71 w 161"/>
              <a:gd name="T15" fmla="*/ 138 h 139"/>
              <a:gd name="T16" fmla="*/ 77 w 161"/>
              <a:gd name="T17" fmla="*/ 117 h 139"/>
              <a:gd name="T18" fmla="*/ 101 w 161"/>
              <a:gd name="T19" fmla="*/ 138 h 139"/>
              <a:gd name="T20" fmla="*/ 113 w 161"/>
              <a:gd name="T21" fmla="*/ 114 h 139"/>
              <a:gd name="T22" fmla="*/ 113 w 161"/>
              <a:gd name="T23" fmla="*/ 93 h 139"/>
              <a:gd name="T24" fmla="*/ 128 w 161"/>
              <a:gd name="T25" fmla="*/ 111 h 139"/>
              <a:gd name="T26" fmla="*/ 158 w 161"/>
              <a:gd name="T27" fmla="*/ 96 h 139"/>
              <a:gd name="T28" fmla="*/ 143 w 161"/>
              <a:gd name="T29" fmla="*/ 69 h 139"/>
              <a:gd name="T30" fmla="*/ 119 w 161"/>
              <a:gd name="T31" fmla="*/ 21 h 139"/>
              <a:gd name="T32" fmla="*/ 113 w 161"/>
              <a:gd name="T33" fmla="*/ 39 h 139"/>
              <a:gd name="T34" fmla="*/ 89 w 161"/>
              <a:gd name="T35" fmla="*/ 3 h 139"/>
              <a:gd name="T36" fmla="*/ 74 w 161"/>
              <a:gd name="T37" fmla="*/ 18 h 139"/>
              <a:gd name="T38" fmla="*/ 59 w 161"/>
              <a:gd name="T39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39">
                <a:moveTo>
                  <a:pt x="59" y="45"/>
                </a:moveTo>
                <a:cubicBezTo>
                  <a:pt x="54" y="46"/>
                  <a:pt x="52" y="31"/>
                  <a:pt x="44" y="27"/>
                </a:cubicBezTo>
                <a:cubicBezTo>
                  <a:pt x="36" y="23"/>
                  <a:pt x="16" y="17"/>
                  <a:pt x="11" y="21"/>
                </a:cubicBezTo>
                <a:cubicBezTo>
                  <a:pt x="6" y="25"/>
                  <a:pt x="12" y="44"/>
                  <a:pt x="11" y="51"/>
                </a:cubicBezTo>
                <a:cubicBezTo>
                  <a:pt x="10" y="58"/>
                  <a:pt x="0" y="59"/>
                  <a:pt x="2" y="66"/>
                </a:cubicBezTo>
                <a:cubicBezTo>
                  <a:pt x="4" y="73"/>
                  <a:pt x="17" y="86"/>
                  <a:pt x="26" y="96"/>
                </a:cubicBezTo>
                <a:cubicBezTo>
                  <a:pt x="35" y="106"/>
                  <a:pt x="49" y="119"/>
                  <a:pt x="56" y="126"/>
                </a:cubicBezTo>
                <a:cubicBezTo>
                  <a:pt x="63" y="133"/>
                  <a:pt x="68" y="139"/>
                  <a:pt x="71" y="138"/>
                </a:cubicBezTo>
                <a:cubicBezTo>
                  <a:pt x="74" y="137"/>
                  <a:pt x="72" y="117"/>
                  <a:pt x="77" y="117"/>
                </a:cubicBezTo>
                <a:cubicBezTo>
                  <a:pt x="82" y="117"/>
                  <a:pt x="95" y="139"/>
                  <a:pt x="101" y="138"/>
                </a:cubicBezTo>
                <a:cubicBezTo>
                  <a:pt x="107" y="137"/>
                  <a:pt x="111" y="121"/>
                  <a:pt x="113" y="114"/>
                </a:cubicBezTo>
                <a:cubicBezTo>
                  <a:pt x="115" y="107"/>
                  <a:pt x="111" y="93"/>
                  <a:pt x="113" y="93"/>
                </a:cubicBezTo>
                <a:cubicBezTo>
                  <a:pt x="115" y="93"/>
                  <a:pt x="121" y="111"/>
                  <a:pt x="128" y="111"/>
                </a:cubicBezTo>
                <a:cubicBezTo>
                  <a:pt x="135" y="111"/>
                  <a:pt x="155" y="103"/>
                  <a:pt x="158" y="96"/>
                </a:cubicBezTo>
                <a:cubicBezTo>
                  <a:pt x="161" y="89"/>
                  <a:pt x="149" y="81"/>
                  <a:pt x="143" y="69"/>
                </a:cubicBezTo>
                <a:cubicBezTo>
                  <a:pt x="137" y="57"/>
                  <a:pt x="124" y="26"/>
                  <a:pt x="119" y="21"/>
                </a:cubicBezTo>
                <a:cubicBezTo>
                  <a:pt x="114" y="16"/>
                  <a:pt x="118" y="42"/>
                  <a:pt x="113" y="39"/>
                </a:cubicBezTo>
                <a:cubicBezTo>
                  <a:pt x="108" y="36"/>
                  <a:pt x="95" y="6"/>
                  <a:pt x="89" y="3"/>
                </a:cubicBezTo>
                <a:cubicBezTo>
                  <a:pt x="83" y="0"/>
                  <a:pt x="79" y="13"/>
                  <a:pt x="74" y="18"/>
                </a:cubicBezTo>
                <a:cubicBezTo>
                  <a:pt x="69" y="23"/>
                  <a:pt x="64" y="44"/>
                  <a:pt x="59" y="45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2" name="Group 1488"/>
          <p:cNvGrpSpPr>
            <a:grpSpLocks/>
          </p:cNvGrpSpPr>
          <p:nvPr/>
        </p:nvGrpSpPr>
        <p:grpSpPr bwMode="auto">
          <a:xfrm rot="21255903">
            <a:off x="3542407" y="1325016"/>
            <a:ext cx="298450" cy="279400"/>
            <a:chOff x="1613" y="2502"/>
            <a:chExt cx="643" cy="603"/>
          </a:xfrm>
        </p:grpSpPr>
        <p:sp>
          <p:nvSpPr>
            <p:cNvPr id="43" name="Freeform 1495"/>
            <p:cNvSpPr>
              <a:spLocks/>
            </p:cNvSpPr>
            <p:nvPr/>
          </p:nvSpPr>
          <p:spPr bwMode="auto">
            <a:xfrm>
              <a:off x="1839" y="2652"/>
              <a:ext cx="417" cy="453"/>
            </a:xfrm>
            <a:custGeom>
              <a:avLst/>
              <a:gdLst>
                <a:gd name="T0" fmla="*/ 54 w 417"/>
                <a:gd name="T1" fmla="*/ 321 h 453"/>
                <a:gd name="T2" fmla="*/ 174 w 417"/>
                <a:gd name="T3" fmla="*/ 378 h 453"/>
                <a:gd name="T4" fmla="*/ 312 w 417"/>
                <a:gd name="T5" fmla="*/ 423 h 453"/>
                <a:gd name="T6" fmla="*/ 369 w 417"/>
                <a:gd name="T7" fmla="*/ 423 h 453"/>
                <a:gd name="T8" fmla="*/ 387 w 417"/>
                <a:gd name="T9" fmla="*/ 399 h 453"/>
                <a:gd name="T10" fmla="*/ 375 w 417"/>
                <a:gd name="T11" fmla="*/ 231 h 453"/>
                <a:gd name="T12" fmla="*/ 345 w 417"/>
                <a:gd name="T13" fmla="*/ 81 h 453"/>
                <a:gd name="T14" fmla="*/ 321 w 417"/>
                <a:gd name="T15" fmla="*/ 9 h 453"/>
                <a:gd name="T16" fmla="*/ 354 w 417"/>
                <a:gd name="T17" fmla="*/ 24 h 453"/>
                <a:gd name="T18" fmla="*/ 372 w 417"/>
                <a:gd name="T19" fmla="*/ 99 h 453"/>
                <a:gd name="T20" fmla="*/ 393 w 417"/>
                <a:gd name="T21" fmla="*/ 189 h 453"/>
                <a:gd name="T22" fmla="*/ 408 w 417"/>
                <a:gd name="T23" fmla="*/ 324 h 453"/>
                <a:gd name="T24" fmla="*/ 414 w 417"/>
                <a:gd name="T25" fmla="*/ 414 h 453"/>
                <a:gd name="T26" fmla="*/ 390 w 417"/>
                <a:gd name="T27" fmla="*/ 444 h 453"/>
                <a:gd name="T28" fmla="*/ 312 w 417"/>
                <a:gd name="T29" fmla="*/ 450 h 453"/>
                <a:gd name="T30" fmla="*/ 225 w 417"/>
                <a:gd name="T31" fmla="*/ 423 h 453"/>
                <a:gd name="T32" fmla="*/ 135 w 417"/>
                <a:gd name="T33" fmla="*/ 393 h 453"/>
                <a:gd name="T34" fmla="*/ 18 w 417"/>
                <a:gd name="T35" fmla="*/ 336 h 453"/>
                <a:gd name="T36" fmla="*/ 24 w 417"/>
                <a:gd name="T37" fmla="*/ 318 h 453"/>
                <a:gd name="T38" fmla="*/ 54 w 417"/>
                <a:gd name="T39" fmla="*/ 32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7" h="453">
                  <a:moveTo>
                    <a:pt x="54" y="321"/>
                  </a:moveTo>
                  <a:cubicBezTo>
                    <a:pt x="79" y="331"/>
                    <a:pt x="131" y="361"/>
                    <a:pt x="174" y="378"/>
                  </a:cubicBezTo>
                  <a:cubicBezTo>
                    <a:pt x="217" y="395"/>
                    <a:pt x="280" y="416"/>
                    <a:pt x="312" y="423"/>
                  </a:cubicBezTo>
                  <a:cubicBezTo>
                    <a:pt x="344" y="430"/>
                    <a:pt x="357" y="427"/>
                    <a:pt x="369" y="423"/>
                  </a:cubicBezTo>
                  <a:cubicBezTo>
                    <a:pt x="381" y="419"/>
                    <a:pt x="386" y="431"/>
                    <a:pt x="387" y="399"/>
                  </a:cubicBezTo>
                  <a:cubicBezTo>
                    <a:pt x="388" y="367"/>
                    <a:pt x="382" y="284"/>
                    <a:pt x="375" y="231"/>
                  </a:cubicBezTo>
                  <a:cubicBezTo>
                    <a:pt x="368" y="178"/>
                    <a:pt x="354" y="118"/>
                    <a:pt x="345" y="81"/>
                  </a:cubicBezTo>
                  <a:cubicBezTo>
                    <a:pt x="336" y="44"/>
                    <a:pt x="320" y="18"/>
                    <a:pt x="321" y="9"/>
                  </a:cubicBezTo>
                  <a:cubicBezTo>
                    <a:pt x="322" y="0"/>
                    <a:pt x="345" y="9"/>
                    <a:pt x="354" y="24"/>
                  </a:cubicBezTo>
                  <a:cubicBezTo>
                    <a:pt x="363" y="39"/>
                    <a:pt x="366" y="72"/>
                    <a:pt x="372" y="99"/>
                  </a:cubicBezTo>
                  <a:cubicBezTo>
                    <a:pt x="378" y="126"/>
                    <a:pt x="387" y="152"/>
                    <a:pt x="393" y="189"/>
                  </a:cubicBezTo>
                  <a:cubicBezTo>
                    <a:pt x="399" y="226"/>
                    <a:pt x="405" y="287"/>
                    <a:pt x="408" y="324"/>
                  </a:cubicBezTo>
                  <a:cubicBezTo>
                    <a:pt x="411" y="361"/>
                    <a:pt x="417" y="394"/>
                    <a:pt x="414" y="414"/>
                  </a:cubicBezTo>
                  <a:cubicBezTo>
                    <a:pt x="411" y="434"/>
                    <a:pt x="407" y="438"/>
                    <a:pt x="390" y="444"/>
                  </a:cubicBezTo>
                  <a:cubicBezTo>
                    <a:pt x="373" y="450"/>
                    <a:pt x="339" y="453"/>
                    <a:pt x="312" y="450"/>
                  </a:cubicBezTo>
                  <a:cubicBezTo>
                    <a:pt x="285" y="447"/>
                    <a:pt x="254" y="432"/>
                    <a:pt x="225" y="423"/>
                  </a:cubicBezTo>
                  <a:cubicBezTo>
                    <a:pt x="196" y="414"/>
                    <a:pt x="169" y="408"/>
                    <a:pt x="135" y="393"/>
                  </a:cubicBezTo>
                  <a:cubicBezTo>
                    <a:pt x="101" y="378"/>
                    <a:pt x="36" y="348"/>
                    <a:pt x="18" y="336"/>
                  </a:cubicBezTo>
                  <a:cubicBezTo>
                    <a:pt x="0" y="324"/>
                    <a:pt x="18" y="319"/>
                    <a:pt x="24" y="318"/>
                  </a:cubicBezTo>
                  <a:cubicBezTo>
                    <a:pt x="30" y="317"/>
                    <a:pt x="29" y="311"/>
                    <a:pt x="54" y="321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494"/>
            <p:cNvSpPr>
              <a:spLocks/>
            </p:cNvSpPr>
            <p:nvPr/>
          </p:nvSpPr>
          <p:spPr bwMode="auto">
            <a:xfrm>
              <a:off x="1885" y="2635"/>
              <a:ext cx="306" cy="374"/>
            </a:xfrm>
            <a:custGeom>
              <a:avLst/>
              <a:gdLst>
                <a:gd name="T0" fmla="*/ 260 w 306"/>
                <a:gd name="T1" fmla="*/ 17 h 374"/>
                <a:gd name="T2" fmla="*/ 266 w 306"/>
                <a:gd name="T3" fmla="*/ 110 h 374"/>
                <a:gd name="T4" fmla="*/ 278 w 306"/>
                <a:gd name="T5" fmla="*/ 161 h 374"/>
                <a:gd name="T6" fmla="*/ 299 w 306"/>
                <a:gd name="T7" fmla="*/ 275 h 374"/>
                <a:gd name="T8" fmla="*/ 299 w 306"/>
                <a:gd name="T9" fmla="*/ 332 h 374"/>
                <a:gd name="T10" fmla="*/ 257 w 306"/>
                <a:gd name="T11" fmla="*/ 347 h 374"/>
                <a:gd name="T12" fmla="*/ 176 w 306"/>
                <a:gd name="T13" fmla="*/ 374 h 374"/>
                <a:gd name="T14" fmla="*/ 14 w 306"/>
                <a:gd name="T15" fmla="*/ 347 h 374"/>
                <a:gd name="T16" fmla="*/ 89 w 306"/>
                <a:gd name="T17" fmla="*/ 344 h 374"/>
                <a:gd name="T18" fmla="*/ 188 w 306"/>
                <a:gd name="T19" fmla="*/ 353 h 374"/>
                <a:gd name="T20" fmla="*/ 248 w 306"/>
                <a:gd name="T21" fmla="*/ 332 h 374"/>
                <a:gd name="T22" fmla="*/ 272 w 306"/>
                <a:gd name="T23" fmla="*/ 284 h 374"/>
                <a:gd name="T24" fmla="*/ 269 w 306"/>
                <a:gd name="T25" fmla="*/ 218 h 374"/>
                <a:gd name="T26" fmla="*/ 242 w 306"/>
                <a:gd name="T27" fmla="*/ 125 h 374"/>
                <a:gd name="T28" fmla="*/ 239 w 306"/>
                <a:gd name="T29" fmla="*/ 23 h 374"/>
                <a:gd name="T30" fmla="*/ 260 w 306"/>
                <a:gd name="T31" fmla="*/ 1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374">
                  <a:moveTo>
                    <a:pt x="260" y="17"/>
                  </a:moveTo>
                  <a:cubicBezTo>
                    <a:pt x="264" y="31"/>
                    <a:pt x="263" y="86"/>
                    <a:pt x="266" y="110"/>
                  </a:cubicBezTo>
                  <a:cubicBezTo>
                    <a:pt x="269" y="134"/>
                    <a:pt x="273" y="134"/>
                    <a:pt x="278" y="161"/>
                  </a:cubicBezTo>
                  <a:cubicBezTo>
                    <a:pt x="283" y="188"/>
                    <a:pt x="296" y="247"/>
                    <a:pt x="299" y="275"/>
                  </a:cubicBezTo>
                  <a:cubicBezTo>
                    <a:pt x="302" y="303"/>
                    <a:pt x="306" y="320"/>
                    <a:pt x="299" y="332"/>
                  </a:cubicBezTo>
                  <a:cubicBezTo>
                    <a:pt x="292" y="344"/>
                    <a:pt x="277" y="340"/>
                    <a:pt x="257" y="347"/>
                  </a:cubicBezTo>
                  <a:cubicBezTo>
                    <a:pt x="237" y="354"/>
                    <a:pt x="216" y="374"/>
                    <a:pt x="176" y="374"/>
                  </a:cubicBezTo>
                  <a:cubicBezTo>
                    <a:pt x="136" y="374"/>
                    <a:pt x="28" y="352"/>
                    <a:pt x="14" y="347"/>
                  </a:cubicBezTo>
                  <a:cubicBezTo>
                    <a:pt x="0" y="342"/>
                    <a:pt x="60" y="343"/>
                    <a:pt x="89" y="344"/>
                  </a:cubicBezTo>
                  <a:cubicBezTo>
                    <a:pt x="118" y="345"/>
                    <a:pt x="162" y="355"/>
                    <a:pt x="188" y="353"/>
                  </a:cubicBezTo>
                  <a:cubicBezTo>
                    <a:pt x="214" y="351"/>
                    <a:pt x="234" y="343"/>
                    <a:pt x="248" y="332"/>
                  </a:cubicBezTo>
                  <a:cubicBezTo>
                    <a:pt x="262" y="321"/>
                    <a:pt x="269" y="303"/>
                    <a:pt x="272" y="284"/>
                  </a:cubicBezTo>
                  <a:cubicBezTo>
                    <a:pt x="275" y="265"/>
                    <a:pt x="274" y="245"/>
                    <a:pt x="269" y="218"/>
                  </a:cubicBezTo>
                  <a:cubicBezTo>
                    <a:pt x="264" y="191"/>
                    <a:pt x="247" y="157"/>
                    <a:pt x="242" y="125"/>
                  </a:cubicBezTo>
                  <a:cubicBezTo>
                    <a:pt x="237" y="93"/>
                    <a:pt x="236" y="41"/>
                    <a:pt x="239" y="23"/>
                  </a:cubicBezTo>
                  <a:cubicBezTo>
                    <a:pt x="242" y="5"/>
                    <a:pt x="257" y="0"/>
                    <a:pt x="260" y="17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93"/>
            <p:cNvSpPr>
              <a:spLocks/>
            </p:cNvSpPr>
            <p:nvPr/>
          </p:nvSpPr>
          <p:spPr bwMode="auto">
            <a:xfrm>
              <a:off x="1819" y="2606"/>
              <a:ext cx="301" cy="318"/>
            </a:xfrm>
            <a:custGeom>
              <a:avLst/>
              <a:gdLst>
                <a:gd name="T0" fmla="*/ 23 w 301"/>
                <a:gd name="T1" fmla="*/ 289 h 318"/>
                <a:gd name="T2" fmla="*/ 176 w 301"/>
                <a:gd name="T3" fmla="*/ 292 h 318"/>
                <a:gd name="T4" fmla="*/ 260 w 301"/>
                <a:gd name="T5" fmla="*/ 274 h 318"/>
                <a:gd name="T6" fmla="*/ 263 w 301"/>
                <a:gd name="T7" fmla="*/ 211 h 318"/>
                <a:gd name="T8" fmla="*/ 245 w 301"/>
                <a:gd name="T9" fmla="*/ 124 h 318"/>
                <a:gd name="T10" fmla="*/ 221 w 301"/>
                <a:gd name="T11" fmla="*/ 76 h 318"/>
                <a:gd name="T12" fmla="*/ 203 w 301"/>
                <a:gd name="T13" fmla="*/ 13 h 318"/>
                <a:gd name="T14" fmla="*/ 221 w 301"/>
                <a:gd name="T15" fmla="*/ 19 h 318"/>
                <a:gd name="T16" fmla="*/ 230 w 301"/>
                <a:gd name="T17" fmla="*/ 61 h 318"/>
                <a:gd name="T18" fmla="*/ 260 w 301"/>
                <a:gd name="T19" fmla="*/ 94 h 318"/>
                <a:gd name="T20" fmla="*/ 269 w 301"/>
                <a:gd name="T21" fmla="*/ 70 h 318"/>
                <a:gd name="T22" fmla="*/ 254 w 301"/>
                <a:gd name="T23" fmla="*/ 7 h 318"/>
                <a:gd name="T24" fmla="*/ 272 w 301"/>
                <a:gd name="T25" fmla="*/ 28 h 318"/>
                <a:gd name="T26" fmla="*/ 287 w 301"/>
                <a:gd name="T27" fmla="*/ 64 h 318"/>
                <a:gd name="T28" fmla="*/ 281 w 301"/>
                <a:gd name="T29" fmla="*/ 109 h 318"/>
                <a:gd name="T30" fmla="*/ 278 w 301"/>
                <a:gd name="T31" fmla="*/ 145 h 318"/>
                <a:gd name="T32" fmla="*/ 293 w 301"/>
                <a:gd name="T33" fmla="*/ 232 h 318"/>
                <a:gd name="T34" fmla="*/ 299 w 301"/>
                <a:gd name="T35" fmla="*/ 274 h 318"/>
                <a:gd name="T36" fmla="*/ 278 w 301"/>
                <a:gd name="T37" fmla="*/ 295 h 318"/>
                <a:gd name="T38" fmla="*/ 158 w 301"/>
                <a:gd name="T39" fmla="*/ 316 h 318"/>
                <a:gd name="T40" fmla="*/ 35 w 301"/>
                <a:gd name="T41" fmla="*/ 310 h 318"/>
                <a:gd name="T42" fmla="*/ 23 w 301"/>
                <a:gd name="T43" fmla="*/ 28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1" h="318">
                  <a:moveTo>
                    <a:pt x="23" y="289"/>
                  </a:moveTo>
                  <a:cubicBezTo>
                    <a:pt x="46" y="286"/>
                    <a:pt x="137" y="294"/>
                    <a:pt x="176" y="292"/>
                  </a:cubicBezTo>
                  <a:cubicBezTo>
                    <a:pt x="215" y="290"/>
                    <a:pt x="246" y="287"/>
                    <a:pt x="260" y="274"/>
                  </a:cubicBezTo>
                  <a:cubicBezTo>
                    <a:pt x="274" y="261"/>
                    <a:pt x="265" y="236"/>
                    <a:pt x="263" y="211"/>
                  </a:cubicBezTo>
                  <a:cubicBezTo>
                    <a:pt x="261" y="186"/>
                    <a:pt x="252" y="146"/>
                    <a:pt x="245" y="124"/>
                  </a:cubicBezTo>
                  <a:cubicBezTo>
                    <a:pt x="238" y="102"/>
                    <a:pt x="228" y="94"/>
                    <a:pt x="221" y="76"/>
                  </a:cubicBezTo>
                  <a:cubicBezTo>
                    <a:pt x="214" y="58"/>
                    <a:pt x="203" y="22"/>
                    <a:pt x="203" y="13"/>
                  </a:cubicBezTo>
                  <a:cubicBezTo>
                    <a:pt x="203" y="4"/>
                    <a:pt x="217" y="11"/>
                    <a:pt x="221" y="19"/>
                  </a:cubicBezTo>
                  <a:cubicBezTo>
                    <a:pt x="225" y="27"/>
                    <a:pt x="224" y="49"/>
                    <a:pt x="230" y="61"/>
                  </a:cubicBezTo>
                  <a:cubicBezTo>
                    <a:pt x="236" y="73"/>
                    <a:pt x="254" y="93"/>
                    <a:pt x="260" y="94"/>
                  </a:cubicBezTo>
                  <a:cubicBezTo>
                    <a:pt x="266" y="95"/>
                    <a:pt x="270" y="84"/>
                    <a:pt x="269" y="70"/>
                  </a:cubicBezTo>
                  <a:cubicBezTo>
                    <a:pt x="268" y="56"/>
                    <a:pt x="253" y="14"/>
                    <a:pt x="254" y="7"/>
                  </a:cubicBezTo>
                  <a:cubicBezTo>
                    <a:pt x="255" y="0"/>
                    <a:pt x="267" y="19"/>
                    <a:pt x="272" y="28"/>
                  </a:cubicBezTo>
                  <a:cubicBezTo>
                    <a:pt x="277" y="37"/>
                    <a:pt x="286" y="51"/>
                    <a:pt x="287" y="64"/>
                  </a:cubicBezTo>
                  <a:cubicBezTo>
                    <a:pt x="288" y="77"/>
                    <a:pt x="282" y="96"/>
                    <a:pt x="281" y="109"/>
                  </a:cubicBezTo>
                  <a:cubicBezTo>
                    <a:pt x="280" y="122"/>
                    <a:pt x="276" y="125"/>
                    <a:pt x="278" y="145"/>
                  </a:cubicBezTo>
                  <a:cubicBezTo>
                    <a:pt x="280" y="165"/>
                    <a:pt x="290" y="211"/>
                    <a:pt x="293" y="232"/>
                  </a:cubicBezTo>
                  <a:cubicBezTo>
                    <a:pt x="296" y="253"/>
                    <a:pt x="301" y="264"/>
                    <a:pt x="299" y="274"/>
                  </a:cubicBezTo>
                  <a:cubicBezTo>
                    <a:pt x="297" y="284"/>
                    <a:pt x="301" y="288"/>
                    <a:pt x="278" y="295"/>
                  </a:cubicBezTo>
                  <a:cubicBezTo>
                    <a:pt x="255" y="302"/>
                    <a:pt x="198" y="314"/>
                    <a:pt x="158" y="316"/>
                  </a:cubicBezTo>
                  <a:cubicBezTo>
                    <a:pt x="118" y="318"/>
                    <a:pt x="58" y="313"/>
                    <a:pt x="35" y="310"/>
                  </a:cubicBezTo>
                  <a:cubicBezTo>
                    <a:pt x="12" y="307"/>
                    <a:pt x="0" y="292"/>
                    <a:pt x="23" y="289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492"/>
            <p:cNvSpPr>
              <a:spLocks/>
            </p:cNvSpPr>
            <p:nvPr/>
          </p:nvSpPr>
          <p:spPr bwMode="auto">
            <a:xfrm>
              <a:off x="1805" y="2588"/>
              <a:ext cx="247" cy="283"/>
            </a:xfrm>
            <a:custGeom>
              <a:avLst/>
              <a:gdLst>
                <a:gd name="T0" fmla="*/ 139 w 247"/>
                <a:gd name="T1" fmla="*/ 16 h 283"/>
                <a:gd name="T2" fmla="*/ 157 w 247"/>
                <a:gd name="T3" fmla="*/ 82 h 283"/>
                <a:gd name="T4" fmla="*/ 184 w 247"/>
                <a:gd name="T5" fmla="*/ 124 h 283"/>
                <a:gd name="T6" fmla="*/ 196 w 247"/>
                <a:gd name="T7" fmla="*/ 136 h 283"/>
                <a:gd name="T8" fmla="*/ 205 w 247"/>
                <a:gd name="T9" fmla="*/ 76 h 283"/>
                <a:gd name="T10" fmla="*/ 193 w 247"/>
                <a:gd name="T11" fmla="*/ 31 h 283"/>
                <a:gd name="T12" fmla="*/ 211 w 247"/>
                <a:gd name="T13" fmla="*/ 31 h 283"/>
                <a:gd name="T14" fmla="*/ 229 w 247"/>
                <a:gd name="T15" fmla="*/ 88 h 283"/>
                <a:gd name="T16" fmla="*/ 226 w 247"/>
                <a:gd name="T17" fmla="*/ 130 h 283"/>
                <a:gd name="T18" fmla="*/ 214 w 247"/>
                <a:gd name="T19" fmla="*/ 154 h 283"/>
                <a:gd name="T20" fmla="*/ 244 w 247"/>
                <a:gd name="T21" fmla="*/ 244 h 283"/>
                <a:gd name="T22" fmla="*/ 232 w 247"/>
                <a:gd name="T23" fmla="*/ 271 h 283"/>
                <a:gd name="T24" fmla="*/ 163 w 247"/>
                <a:gd name="T25" fmla="*/ 280 h 283"/>
                <a:gd name="T26" fmla="*/ 28 w 247"/>
                <a:gd name="T27" fmla="*/ 280 h 283"/>
                <a:gd name="T28" fmla="*/ 16 w 247"/>
                <a:gd name="T29" fmla="*/ 259 h 283"/>
                <a:gd name="T30" fmla="*/ 127 w 247"/>
                <a:gd name="T31" fmla="*/ 259 h 283"/>
                <a:gd name="T32" fmla="*/ 187 w 247"/>
                <a:gd name="T33" fmla="*/ 256 h 283"/>
                <a:gd name="T34" fmla="*/ 217 w 247"/>
                <a:gd name="T35" fmla="*/ 241 h 283"/>
                <a:gd name="T36" fmla="*/ 193 w 247"/>
                <a:gd name="T37" fmla="*/ 172 h 283"/>
                <a:gd name="T38" fmla="*/ 145 w 247"/>
                <a:gd name="T39" fmla="*/ 112 h 283"/>
                <a:gd name="T40" fmla="*/ 130 w 247"/>
                <a:gd name="T41" fmla="*/ 76 h 283"/>
                <a:gd name="T42" fmla="*/ 121 w 247"/>
                <a:gd name="T43" fmla="*/ 10 h 283"/>
                <a:gd name="T44" fmla="*/ 139 w 247"/>
                <a:gd name="T45" fmla="*/ 1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7" h="283">
                  <a:moveTo>
                    <a:pt x="139" y="16"/>
                  </a:moveTo>
                  <a:cubicBezTo>
                    <a:pt x="145" y="28"/>
                    <a:pt x="150" y="64"/>
                    <a:pt x="157" y="82"/>
                  </a:cubicBezTo>
                  <a:cubicBezTo>
                    <a:pt x="164" y="100"/>
                    <a:pt x="178" y="115"/>
                    <a:pt x="184" y="124"/>
                  </a:cubicBezTo>
                  <a:cubicBezTo>
                    <a:pt x="190" y="133"/>
                    <a:pt x="193" y="144"/>
                    <a:pt x="196" y="136"/>
                  </a:cubicBezTo>
                  <a:cubicBezTo>
                    <a:pt x="199" y="128"/>
                    <a:pt x="205" y="93"/>
                    <a:pt x="205" y="76"/>
                  </a:cubicBezTo>
                  <a:cubicBezTo>
                    <a:pt x="205" y="59"/>
                    <a:pt x="192" y="38"/>
                    <a:pt x="193" y="31"/>
                  </a:cubicBezTo>
                  <a:cubicBezTo>
                    <a:pt x="194" y="24"/>
                    <a:pt x="205" y="22"/>
                    <a:pt x="211" y="31"/>
                  </a:cubicBezTo>
                  <a:cubicBezTo>
                    <a:pt x="217" y="40"/>
                    <a:pt x="227" y="72"/>
                    <a:pt x="229" y="88"/>
                  </a:cubicBezTo>
                  <a:cubicBezTo>
                    <a:pt x="231" y="104"/>
                    <a:pt x="228" y="119"/>
                    <a:pt x="226" y="130"/>
                  </a:cubicBezTo>
                  <a:cubicBezTo>
                    <a:pt x="224" y="141"/>
                    <a:pt x="211" y="135"/>
                    <a:pt x="214" y="154"/>
                  </a:cubicBezTo>
                  <a:cubicBezTo>
                    <a:pt x="217" y="173"/>
                    <a:pt x="241" y="225"/>
                    <a:pt x="244" y="244"/>
                  </a:cubicBezTo>
                  <a:cubicBezTo>
                    <a:pt x="247" y="263"/>
                    <a:pt x="245" y="265"/>
                    <a:pt x="232" y="271"/>
                  </a:cubicBezTo>
                  <a:cubicBezTo>
                    <a:pt x="219" y="277"/>
                    <a:pt x="197" y="278"/>
                    <a:pt x="163" y="280"/>
                  </a:cubicBezTo>
                  <a:cubicBezTo>
                    <a:pt x="129" y="282"/>
                    <a:pt x="52" y="283"/>
                    <a:pt x="28" y="280"/>
                  </a:cubicBezTo>
                  <a:cubicBezTo>
                    <a:pt x="4" y="277"/>
                    <a:pt x="0" y="262"/>
                    <a:pt x="16" y="259"/>
                  </a:cubicBezTo>
                  <a:cubicBezTo>
                    <a:pt x="32" y="256"/>
                    <a:pt x="99" y="259"/>
                    <a:pt x="127" y="259"/>
                  </a:cubicBezTo>
                  <a:cubicBezTo>
                    <a:pt x="155" y="259"/>
                    <a:pt x="172" y="259"/>
                    <a:pt x="187" y="256"/>
                  </a:cubicBezTo>
                  <a:cubicBezTo>
                    <a:pt x="202" y="253"/>
                    <a:pt x="216" y="255"/>
                    <a:pt x="217" y="241"/>
                  </a:cubicBezTo>
                  <a:cubicBezTo>
                    <a:pt x="218" y="227"/>
                    <a:pt x="205" y="193"/>
                    <a:pt x="193" y="172"/>
                  </a:cubicBezTo>
                  <a:cubicBezTo>
                    <a:pt x="181" y="151"/>
                    <a:pt x="155" y="128"/>
                    <a:pt x="145" y="112"/>
                  </a:cubicBezTo>
                  <a:cubicBezTo>
                    <a:pt x="135" y="96"/>
                    <a:pt x="134" y="93"/>
                    <a:pt x="130" y="76"/>
                  </a:cubicBezTo>
                  <a:cubicBezTo>
                    <a:pt x="126" y="59"/>
                    <a:pt x="119" y="20"/>
                    <a:pt x="121" y="10"/>
                  </a:cubicBezTo>
                  <a:cubicBezTo>
                    <a:pt x="123" y="0"/>
                    <a:pt x="133" y="4"/>
                    <a:pt x="139" y="16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491"/>
            <p:cNvSpPr>
              <a:spLocks/>
            </p:cNvSpPr>
            <p:nvPr/>
          </p:nvSpPr>
          <p:spPr bwMode="auto">
            <a:xfrm>
              <a:off x="1791" y="2546"/>
              <a:ext cx="171" cy="280"/>
            </a:xfrm>
            <a:custGeom>
              <a:avLst/>
              <a:gdLst>
                <a:gd name="T0" fmla="*/ 63 w 171"/>
                <a:gd name="T1" fmla="*/ 16 h 280"/>
                <a:gd name="T2" fmla="*/ 81 w 171"/>
                <a:gd name="T3" fmla="*/ 82 h 280"/>
                <a:gd name="T4" fmla="*/ 108 w 171"/>
                <a:gd name="T5" fmla="*/ 124 h 280"/>
                <a:gd name="T6" fmla="*/ 120 w 171"/>
                <a:gd name="T7" fmla="*/ 136 h 280"/>
                <a:gd name="T8" fmla="*/ 129 w 171"/>
                <a:gd name="T9" fmla="*/ 76 h 280"/>
                <a:gd name="T10" fmla="*/ 117 w 171"/>
                <a:gd name="T11" fmla="*/ 31 h 280"/>
                <a:gd name="T12" fmla="*/ 135 w 171"/>
                <a:gd name="T13" fmla="*/ 31 h 280"/>
                <a:gd name="T14" fmla="*/ 153 w 171"/>
                <a:gd name="T15" fmla="*/ 88 h 280"/>
                <a:gd name="T16" fmla="*/ 150 w 171"/>
                <a:gd name="T17" fmla="*/ 130 h 280"/>
                <a:gd name="T18" fmla="*/ 138 w 171"/>
                <a:gd name="T19" fmla="*/ 154 h 280"/>
                <a:gd name="T20" fmla="*/ 168 w 171"/>
                <a:gd name="T21" fmla="*/ 244 h 280"/>
                <a:gd name="T22" fmla="*/ 156 w 171"/>
                <a:gd name="T23" fmla="*/ 271 h 280"/>
                <a:gd name="T24" fmla="*/ 87 w 171"/>
                <a:gd name="T25" fmla="*/ 280 h 280"/>
                <a:gd name="T26" fmla="*/ 12 w 171"/>
                <a:gd name="T27" fmla="*/ 274 h 280"/>
                <a:gd name="T28" fmla="*/ 15 w 171"/>
                <a:gd name="T29" fmla="*/ 256 h 280"/>
                <a:gd name="T30" fmla="*/ 51 w 171"/>
                <a:gd name="T31" fmla="*/ 259 h 280"/>
                <a:gd name="T32" fmla="*/ 114 w 171"/>
                <a:gd name="T33" fmla="*/ 259 h 280"/>
                <a:gd name="T34" fmla="*/ 141 w 171"/>
                <a:gd name="T35" fmla="*/ 241 h 280"/>
                <a:gd name="T36" fmla="*/ 117 w 171"/>
                <a:gd name="T37" fmla="*/ 172 h 280"/>
                <a:gd name="T38" fmla="*/ 69 w 171"/>
                <a:gd name="T39" fmla="*/ 112 h 280"/>
                <a:gd name="T40" fmla="*/ 54 w 171"/>
                <a:gd name="T41" fmla="*/ 76 h 280"/>
                <a:gd name="T42" fmla="*/ 45 w 171"/>
                <a:gd name="T43" fmla="*/ 10 h 280"/>
                <a:gd name="T44" fmla="*/ 63 w 171"/>
                <a:gd name="T45" fmla="*/ 1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1" h="280">
                  <a:moveTo>
                    <a:pt x="63" y="16"/>
                  </a:moveTo>
                  <a:cubicBezTo>
                    <a:pt x="69" y="28"/>
                    <a:pt x="74" y="64"/>
                    <a:pt x="81" y="82"/>
                  </a:cubicBezTo>
                  <a:cubicBezTo>
                    <a:pt x="88" y="100"/>
                    <a:pt x="102" y="115"/>
                    <a:pt x="108" y="124"/>
                  </a:cubicBezTo>
                  <a:cubicBezTo>
                    <a:pt x="114" y="133"/>
                    <a:pt x="117" y="144"/>
                    <a:pt x="120" y="136"/>
                  </a:cubicBezTo>
                  <a:cubicBezTo>
                    <a:pt x="123" y="128"/>
                    <a:pt x="129" y="93"/>
                    <a:pt x="129" y="76"/>
                  </a:cubicBezTo>
                  <a:cubicBezTo>
                    <a:pt x="129" y="59"/>
                    <a:pt x="116" y="38"/>
                    <a:pt x="117" y="31"/>
                  </a:cubicBezTo>
                  <a:cubicBezTo>
                    <a:pt x="118" y="24"/>
                    <a:pt x="129" y="22"/>
                    <a:pt x="135" y="31"/>
                  </a:cubicBezTo>
                  <a:cubicBezTo>
                    <a:pt x="141" y="40"/>
                    <a:pt x="151" y="72"/>
                    <a:pt x="153" y="88"/>
                  </a:cubicBezTo>
                  <a:cubicBezTo>
                    <a:pt x="155" y="104"/>
                    <a:pt x="152" y="119"/>
                    <a:pt x="150" y="130"/>
                  </a:cubicBezTo>
                  <a:cubicBezTo>
                    <a:pt x="148" y="141"/>
                    <a:pt x="135" y="135"/>
                    <a:pt x="138" y="154"/>
                  </a:cubicBezTo>
                  <a:cubicBezTo>
                    <a:pt x="141" y="173"/>
                    <a:pt x="165" y="225"/>
                    <a:pt x="168" y="244"/>
                  </a:cubicBezTo>
                  <a:cubicBezTo>
                    <a:pt x="171" y="263"/>
                    <a:pt x="169" y="265"/>
                    <a:pt x="156" y="271"/>
                  </a:cubicBezTo>
                  <a:cubicBezTo>
                    <a:pt x="143" y="277"/>
                    <a:pt x="111" y="280"/>
                    <a:pt x="87" y="280"/>
                  </a:cubicBezTo>
                  <a:cubicBezTo>
                    <a:pt x="63" y="280"/>
                    <a:pt x="24" y="278"/>
                    <a:pt x="12" y="274"/>
                  </a:cubicBezTo>
                  <a:cubicBezTo>
                    <a:pt x="0" y="270"/>
                    <a:pt x="9" y="258"/>
                    <a:pt x="15" y="256"/>
                  </a:cubicBezTo>
                  <a:cubicBezTo>
                    <a:pt x="21" y="254"/>
                    <a:pt x="35" y="259"/>
                    <a:pt x="51" y="259"/>
                  </a:cubicBezTo>
                  <a:cubicBezTo>
                    <a:pt x="67" y="259"/>
                    <a:pt x="99" y="262"/>
                    <a:pt x="114" y="259"/>
                  </a:cubicBezTo>
                  <a:cubicBezTo>
                    <a:pt x="129" y="256"/>
                    <a:pt x="141" y="255"/>
                    <a:pt x="141" y="241"/>
                  </a:cubicBezTo>
                  <a:cubicBezTo>
                    <a:pt x="141" y="227"/>
                    <a:pt x="129" y="193"/>
                    <a:pt x="117" y="172"/>
                  </a:cubicBezTo>
                  <a:cubicBezTo>
                    <a:pt x="105" y="151"/>
                    <a:pt x="79" y="128"/>
                    <a:pt x="69" y="112"/>
                  </a:cubicBezTo>
                  <a:cubicBezTo>
                    <a:pt x="59" y="96"/>
                    <a:pt x="58" y="93"/>
                    <a:pt x="54" y="76"/>
                  </a:cubicBezTo>
                  <a:cubicBezTo>
                    <a:pt x="50" y="59"/>
                    <a:pt x="43" y="20"/>
                    <a:pt x="45" y="10"/>
                  </a:cubicBezTo>
                  <a:cubicBezTo>
                    <a:pt x="47" y="0"/>
                    <a:pt x="57" y="4"/>
                    <a:pt x="63" y="16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90"/>
            <p:cNvSpPr>
              <a:spLocks/>
            </p:cNvSpPr>
            <p:nvPr/>
          </p:nvSpPr>
          <p:spPr bwMode="auto">
            <a:xfrm>
              <a:off x="1727" y="2526"/>
              <a:ext cx="128" cy="248"/>
            </a:xfrm>
            <a:custGeom>
              <a:avLst/>
              <a:gdLst>
                <a:gd name="T0" fmla="*/ 4 w 128"/>
                <a:gd name="T1" fmla="*/ 3 h 248"/>
                <a:gd name="T2" fmla="*/ 43 w 128"/>
                <a:gd name="T3" fmla="*/ 36 h 248"/>
                <a:gd name="T4" fmla="*/ 43 w 128"/>
                <a:gd name="T5" fmla="*/ 114 h 248"/>
                <a:gd name="T6" fmla="*/ 76 w 128"/>
                <a:gd name="T7" fmla="*/ 126 h 248"/>
                <a:gd name="T8" fmla="*/ 94 w 128"/>
                <a:gd name="T9" fmla="*/ 51 h 248"/>
                <a:gd name="T10" fmla="*/ 100 w 128"/>
                <a:gd name="T11" fmla="*/ 33 h 248"/>
                <a:gd name="T12" fmla="*/ 106 w 128"/>
                <a:gd name="T13" fmla="*/ 75 h 248"/>
                <a:gd name="T14" fmla="*/ 97 w 128"/>
                <a:gd name="T15" fmla="*/ 120 h 248"/>
                <a:gd name="T16" fmla="*/ 97 w 128"/>
                <a:gd name="T17" fmla="*/ 186 h 248"/>
                <a:gd name="T18" fmla="*/ 127 w 128"/>
                <a:gd name="T19" fmla="*/ 240 h 248"/>
                <a:gd name="T20" fmla="*/ 91 w 128"/>
                <a:gd name="T21" fmla="*/ 234 h 248"/>
                <a:gd name="T22" fmla="*/ 61 w 128"/>
                <a:gd name="T23" fmla="*/ 183 h 248"/>
                <a:gd name="T24" fmla="*/ 22 w 128"/>
                <a:gd name="T25" fmla="*/ 141 h 248"/>
                <a:gd name="T26" fmla="*/ 19 w 128"/>
                <a:gd name="T27" fmla="*/ 108 h 248"/>
                <a:gd name="T28" fmla="*/ 19 w 128"/>
                <a:gd name="T29" fmla="*/ 54 h 248"/>
                <a:gd name="T30" fmla="*/ 4 w 128"/>
                <a:gd name="T31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248">
                  <a:moveTo>
                    <a:pt x="4" y="3"/>
                  </a:moveTo>
                  <a:cubicBezTo>
                    <a:pt x="8" y="0"/>
                    <a:pt x="37" y="18"/>
                    <a:pt x="43" y="36"/>
                  </a:cubicBezTo>
                  <a:cubicBezTo>
                    <a:pt x="49" y="54"/>
                    <a:pt x="38" y="99"/>
                    <a:pt x="43" y="114"/>
                  </a:cubicBezTo>
                  <a:cubicBezTo>
                    <a:pt x="48" y="129"/>
                    <a:pt x="67" y="137"/>
                    <a:pt x="76" y="126"/>
                  </a:cubicBezTo>
                  <a:cubicBezTo>
                    <a:pt x="85" y="115"/>
                    <a:pt x="90" y="66"/>
                    <a:pt x="94" y="51"/>
                  </a:cubicBezTo>
                  <a:cubicBezTo>
                    <a:pt x="98" y="36"/>
                    <a:pt x="98" y="29"/>
                    <a:pt x="100" y="33"/>
                  </a:cubicBezTo>
                  <a:cubicBezTo>
                    <a:pt x="102" y="37"/>
                    <a:pt x="106" y="61"/>
                    <a:pt x="106" y="75"/>
                  </a:cubicBezTo>
                  <a:cubicBezTo>
                    <a:pt x="106" y="89"/>
                    <a:pt x="98" y="102"/>
                    <a:pt x="97" y="120"/>
                  </a:cubicBezTo>
                  <a:cubicBezTo>
                    <a:pt x="96" y="138"/>
                    <a:pt x="92" y="166"/>
                    <a:pt x="97" y="186"/>
                  </a:cubicBezTo>
                  <a:cubicBezTo>
                    <a:pt x="102" y="206"/>
                    <a:pt x="128" y="232"/>
                    <a:pt x="127" y="240"/>
                  </a:cubicBezTo>
                  <a:cubicBezTo>
                    <a:pt x="126" y="248"/>
                    <a:pt x="102" y="244"/>
                    <a:pt x="91" y="234"/>
                  </a:cubicBezTo>
                  <a:cubicBezTo>
                    <a:pt x="80" y="224"/>
                    <a:pt x="72" y="198"/>
                    <a:pt x="61" y="183"/>
                  </a:cubicBezTo>
                  <a:cubicBezTo>
                    <a:pt x="50" y="168"/>
                    <a:pt x="29" y="153"/>
                    <a:pt x="22" y="141"/>
                  </a:cubicBezTo>
                  <a:cubicBezTo>
                    <a:pt x="15" y="129"/>
                    <a:pt x="19" y="122"/>
                    <a:pt x="19" y="108"/>
                  </a:cubicBezTo>
                  <a:cubicBezTo>
                    <a:pt x="19" y="94"/>
                    <a:pt x="19" y="70"/>
                    <a:pt x="19" y="54"/>
                  </a:cubicBezTo>
                  <a:cubicBezTo>
                    <a:pt x="19" y="38"/>
                    <a:pt x="0" y="6"/>
                    <a:pt x="4" y="3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489"/>
            <p:cNvSpPr>
              <a:spLocks/>
            </p:cNvSpPr>
            <p:nvPr/>
          </p:nvSpPr>
          <p:spPr bwMode="auto">
            <a:xfrm>
              <a:off x="1613" y="2502"/>
              <a:ext cx="128" cy="248"/>
            </a:xfrm>
            <a:custGeom>
              <a:avLst/>
              <a:gdLst>
                <a:gd name="T0" fmla="*/ 4 w 128"/>
                <a:gd name="T1" fmla="*/ 3 h 248"/>
                <a:gd name="T2" fmla="*/ 43 w 128"/>
                <a:gd name="T3" fmla="*/ 36 h 248"/>
                <a:gd name="T4" fmla="*/ 43 w 128"/>
                <a:gd name="T5" fmla="*/ 114 h 248"/>
                <a:gd name="T6" fmla="*/ 76 w 128"/>
                <a:gd name="T7" fmla="*/ 126 h 248"/>
                <a:gd name="T8" fmla="*/ 94 w 128"/>
                <a:gd name="T9" fmla="*/ 51 h 248"/>
                <a:gd name="T10" fmla="*/ 100 w 128"/>
                <a:gd name="T11" fmla="*/ 33 h 248"/>
                <a:gd name="T12" fmla="*/ 106 w 128"/>
                <a:gd name="T13" fmla="*/ 75 h 248"/>
                <a:gd name="T14" fmla="*/ 97 w 128"/>
                <a:gd name="T15" fmla="*/ 120 h 248"/>
                <a:gd name="T16" fmla="*/ 97 w 128"/>
                <a:gd name="T17" fmla="*/ 186 h 248"/>
                <a:gd name="T18" fmla="*/ 127 w 128"/>
                <a:gd name="T19" fmla="*/ 240 h 248"/>
                <a:gd name="T20" fmla="*/ 91 w 128"/>
                <a:gd name="T21" fmla="*/ 234 h 248"/>
                <a:gd name="T22" fmla="*/ 61 w 128"/>
                <a:gd name="T23" fmla="*/ 183 h 248"/>
                <a:gd name="T24" fmla="*/ 22 w 128"/>
                <a:gd name="T25" fmla="*/ 141 h 248"/>
                <a:gd name="T26" fmla="*/ 19 w 128"/>
                <a:gd name="T27" fmla="*/ 108 h 248"/>
                <a:gd name="T28" fmla="*/ 19 w 128"/>
                <a:gd name="T29" fmla="*/ 54 h 248"/>
                <a:gd name="T30" fmla="*/ 4 w 128"/>
                <a:gd name="T31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248">
                  <a:moveTo>
                    <a:pt x="4" y="3"/>
                  </a:moveTo>
                  <a:cubicBezTo>
                    <a:pt x="8" y="0"/>
                    <a:pt x="37" y="18"/>
                    <a:pt x="43" y="36"/>
                  </a:cubicBezTo>
                  <a:cubicBezTo>
                    <a:pt x="49" y="54"/>
                    <a:pt x="38" y="99"/>
                    <a:pt x="43" y="114"/>
                  </a:cubicBezTo>
                  <a:cubicBezTo>
                    <a:pt x="48" y="129"/>
                    <a:pt x="67" y="137"/>
                    <a:pt x="76" y="126"/>
                  </a:cubicBezTo>
                  <a:cubicBezTo>
                    <a:pt x="85" y="115"/>
                    <a:pt x="90" y="66"/>
                    <a:pt x="94" y="51"/>
                  </a:cubicBezTo>
                  <a:cubicBezTo>
                    <a:pt x="98" y="36"/>
                    <a:pt x="98" y="29"/>
                    <a:pt x="100" y="33"/>
                  </a:cubicBezTo>
                  <a:cubicBezTo>
                    <a:pt x="102" y="37"/>
                    <a:pt x="106" y="61"/>
                    <a:pt x="106" y="75"/>
                  </a:cubicBezTo>
                  <a:cubicBezTo>
                    <a:pt x="106" y="89"/>
                    <a:pt x="98" y="102"/>
                    <a:pt x="97" y="120"/>
                  </a:cubicBezTo>
                  <a:cubicBezTo>
                    <a:pt x="96" y="138"/>
                    <a:pt x="92" y="166"/>
                    <a:pt x="97" y="186"/>
                  </a:cubicBezTo>
                  <a:cubicBezTo>
                    <a:pt x="102" y="206"/>
                    <a:pt x="128" y="232"/>
                    <a:pt x="127" y="240"/>
                  </a:cubicBezTo>
                  <a:cubicBezTo>
                    <a:pt x="126" y="248"/>
                    <a:pt x="102" y="244"/>
                    <a:pt x="91" y="234"/>
                  </a:cubicBezTo>
                  <a:cubicBezTo>
                    <a:pt x="80" y="224"/>
                    <a:pt x="72" y="198"/>
                    <a:pt x="61" y="183"/>
                  </a:cubicBezTo>
                  <a:cubicBezTo>
                    <a:pt x="50" y="168"/>
                    <a:pt x="29" y="153"/>
                    <a:pt x="22" y="141"/>
                  </a:cubicBezTo>
                  <a:cubicBezTo>
                    <a:pt x="15" y="129"/>
                    <a:pt x="19" y="122"/>
                    <a:pt x="19" y="108"/>
                  </a:cubicBezTo>
                  <a:cubicBezTo>
                    <a:pt x="19" y="94"/>
                    <a:pt x="19" y="70"/>
                    <a:pt x="19" y="54"/>
                  </a:cubicBezTo>
                  <a:cubicBezTo>
                    <a:pt x="19" y="38"/>
                    <a:pt x="0" y="6"/>
                    <a:pt x="4" y="3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0" name="Group 1472"/>
          <p:cNvGrpSpPr>
            <a:grpSpLocks/>
          </p:cNvGrpSpPr>
          <p:nvPr/>
        </p:nvGrpSpPr>
        <p:grpSpPr bwMode="auto">
          <a:xfrm>
            <a:off x="3815457" y="1361529"/>
            <a:ext cx="336550" cy="441325"/>
            <a:chOff x="1537" y="1520"/>
            <a:chExt cx="726" cy="954"/>
          </a:xfrm>
        </p:grpSpPr>
        <p:sp>
          <p:nvSpPr>
            <p:cNvPr id="51" name="Freeform 1487"/>
            <p:cNvSpPr>
              <a:spLocks/>
            </p:cNvSpPr>
            <p:nvPr/>
          </p:nvSpPr>
          <p:spPr bwMode="auto">
            <a:xfrm>
              <a:off x="1537" y="2210"/>
              <a:ext cx="599" cy="264"/>
            </a:xfrm>
            <a:custGeom>
              <a:avLst/>
              <a:gdLst>
                <a:gd name="T0" fmla="*/ 8 w 599"/>
                <a:gd name="T1" fmla="*/ 184 h 264"/>
                <a:gd name="T2" fmla="*/ 2 w 599"/>
                <a:gd name="T3" fmla="*/ 208 h 264"/>
                <a:gd name="T4" fmla="*/ 20 w 599"/>
                <a:gd name="T5" fmla="*/ 229 h 264"/>
                <a:gd name="T6" fmla="*/ 5 w 599"/>
                <a:gd name="T7" fmla="*/ 244 h 264"/>
                <a:gd name="T8" fmla="*/ 20 w 599"/>
                <a:gd name="T9" fmla="*/ 262 h 264"/>
                <a:gd name="T10" fmla="*/ 59 w 599"/>
                <a:gd name="T11" fmla="*/ 256 h 264"/>
                <a:gd name="T12" fmla="*/ 86 w 599"/>
                <a:gd name="T13" fmla="*/ 250 h 264"/>
                <a:gd name="T14" fmla="*/ 113 w 599"/>
                <a:gd name="T15" fmla="*/ 229 h 264"/>
                <a:gd name="T16" fmla="*/ 239 w 599"/>
                <a:gd name="T17" fmla="*/ 184 h 264"/>
                <a:gd name="T18" fmla="*/ 389 w 599"/>
                <a:gd name="T19" fmla="*/ 157 h 264"/>
                <a:gd name="T20" fmla="*/ 470 w 599"/>
                <a:gd name="T21" fmla="*/ 127 h 264"/>
                <a:gd name="T22" fmla="*/ 551 w 599"/>
                <a:gd name="T23" fmla="*/ 112 h 264"/>
                <a:gd name="T24" fmla="*/ 599 w 599"/>
                <a:gd name="T25" fmla="*/ 73 h 264"/>
                <a:gd name="T26" fmla="*/ 554 w 599"/>
                <a:gd name="T27" fmla="*/ 64 h 264"/>
                <a:gd name="T28" fmla="*/ 512 w 599"/>
                <a:gd name="T29" fmla="*/ 88 h 264"/>
                <a:gd name="T30" fmla="*/ 572 w 599"/>
                <a:gd name="T31" fmla="*/ 49 h 264"/>
                <a:gd name="T32" fmla="*/ 566 w 599"/>
                <a:gd name="T33" fmla="*/ 13 h 264"/>
                <a:gd name="T34" fmla="*/ 536 w 599"/>
                <a:gd name="T35" fmla="*/ 1 h 264"/>
                <a:gd name="T36" fmla="*/ 500 w 599"/>
                <a:gd name="T37" fmla="*/ 22 h 264"/>
                <a:gd name="T38" fmla="*/ 446 w 599"/>
                <a:gd name="T39" fmla="*/ 73 h 264"/>
                <a:gd name="T40" fmla="*/ 296 w 599"/>
                <a:gd name="T41" fmla="*/ 115 h 264"/>
                <a:gd name="T42" fmla="*/ 215 w 599"/>
                <a:gd name="T43" fmla="*/ 136 h 264"/>
                <a:gd name="T44" fmla="*/ 131 w 599"/>
                <a:gd name="T45" fmla="*/ 136 h 264"/>
                <a:gd name="T46" fmla="*/ 71 w 599"/>
                <a:gd name="T47" fmla="*/ 136 h 264"/>
                <a:gd name="T48" fmla="*/ 41 w 599"/>
                <a:gd name="T49" fmla="*/ 142 h 264"/>
                <a:gd name="T50" fmla="*/ 38 w 599"/>
                <a:gd name="T51" fmla="*/ 160 h 264"/>
                <a:gd name="T52" fmla="*/ 53 w 599"/>
                <a:gd name="T53" fmla="*/ 175 h 264"/>
                <a:gd name="T54" fmla="*/ 65 w 599"/>
                <a:gd name="T55" fmla="*/ 196 h 264"/>
                <a:gd name="T56" fmla="*/ 113 w 599"/>
                <a:gd name="T57" fmla="*/ 169 h 264"/>
                <a:gd name="T58" fmla="*/ 161 w 599"/>
                <a:gd name="T59" fmla="*/ 169 h 264"/>
                <a:gd name="T60" fmla="*/ 101 w 599"/>
                <a:gd name="T61" fmla="*/ 175 h 264"/>
                <a:gd name="T62" fmla="*/ 71 w 599"/>
                <a:gd name="T63" fmla="*/ 166 h 264"/>
                <a:gd name="T64" fmla="*/ 104 w 599"/>
                <a:gd name="T65" fmla="*/ 175 h 264"/>
                <a:gd name="T66" fmla="*/ 77 w 599"/>
                <a:gd name="T67" fmla="*/ 190 h 264"/>
                <a:gd name="T68" fmla="*/ 62 w 599"/>
                <a:gd name="T69" fmla="*/ 205 h 264"/>
                <a:gd name="T70" fmla="*/ 59 w 599"/>
                <a:gd name="T71" fmla="*/ 184 h 264"/>
                <a:gd name="T72" fmla="*/ 38 w 599"/>
                <a:gd name="T73" fmla="*/ 181 h 264"/>
                <a:gd name="T74" fmla="*/ 8 w 599"/>
                <a:gd name="T75" fmla="*/ 18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9" h="264">
                  <a:moveTo>
                    <a:pt x="8" y="184"/>
                  </a:moveTo>
                  <a:cubicBezTo>
                    <a:pt x="2" y="188"/>
                    <a:pt x="0" y="201"/>
                    <a:pt x="2" y="208"/>
                  </a:cubicBezTo>
                  <a:cubicBezTo>
                    <a:pt x="4" y="215"/>
                    <a:pt x="19" y="223"/>
                    <a:pt x="20" y="229"/>
                  </a:cubicBezTo>
                  <a:cubicBezTo>
                    <a:pt x="21" y="235"/>
                    <a:pt x="5" y="239"/>
                    <a:pt x="5" y="244"/>
                  </a:cubicBezTo>
                  <a:cubicBezTo>
                    <a:pt x="5" y="249"/>
                    <a:pt x="11" y="260"/>
                    <a:pt x="20" y="262"/>
                  </a:cubicBezTo>
                  <a:cubicBezTo>
                    <a:pt x="29" y="264"/>
                    <a:pt x="48" y="258"/>
                    <a:pt x="59" y="256"/>
                  </a:cubicBezTo>
                  <a:cubicBezTo>
                    <a:pt x="70" y="254"/>
                    <a:pt x="77" y="254"/>
                    <a:pt x="86" y="250"/>
                  </a:cubicBezTo>
                  <a:cubicBezTo>
                    <a:pt x="95" y="246"/>
                    <a:pt x="88" y="240"/>
                    <a:pt x="113" y="229"/>
                  </a:cubicBezTo>
                  <a:cubicBezTo>
                    <a:pt x="138" y="218"/>
                    <a:pt x="193" y="196"/>
                    <a:pt x="239" y="184"/>
                  </a:cubicBezTo>
                  <a:cubicBezTo>
                    <a:pt x="285" y="172"/>
                    <a:pt x="351" y="166"/>
                    <a:pt x="389" y="157"/>
                  </a:cubicBezTo>
                  <a:cubicBezTo>
                    <a:pt x="427" y="148"/>
                    <a:pt x="443" y="134"/>
                    <a:pt x="470" y="127"/>
                  </a:cubicBezTo>
                  <a:cubicBezTo>
                    <a:pt x="497" y="120"/>
                    <a:pt x="530" y="121"/>
                    <a:pt x="551" y="112"/>
                  </a:cubicBezTo>
                  <a:cubicBezTo>
                    <a:pt x="572" y="103"/>
                    <a:pt x="599" y="81"/>
                    <a:pt x="599" y="73"/>
                  </a:cubicBezTo>
                  <a:cubicBezTo>
                    <a:pt x="599" y="65"/>
                    <a:pt x="568" y="62"/>
                    <a:pt x="554" y="64"/>
                  </a:cubicBezTo>
                  <a:cubicBezTo>
                    <a:pt x="540" y="66"/>
                    <a:pt x="509" y="90"/>
                    <a:pt x="512" y="88"/>
                  </a:cubicBezTo>
                  <a:cubicBezTo>
                    <a:pt x="515" y="86"/>
                    <a:pt x="563" y="61"/>
                    <a:pt x="572" y="49"/>
                  </a:cubicBezTo>
                  <a:cubicBezTo>
                    <a:pt x="581" y="37"/>
                    <a:pt x="572" y="21"/>
                    <a:pt x="566" y="13"/>
                  </a:cubicBezTo>
                  <a:cubicBezTo>
                    <a:pt x="560" y="5"/>
                    <a:pt x="547" y="0"/>
                    <a:pt x="536" y="1"/>
                  </a:cubicBezTo>
                  <a:cubicBezTo>
                    <a:pt x="525" y="2"/>
                    <a:pt x="515" y="10"/>
                    <a:pt x="500" y="22"/>
                  </a:cubicBezTo>
                  <a:cubicBezTo>
                    <a:pt x="485" y="34"/>
                    <a:pt x="480" y="58"/>
                    <a:pt x="446" y="73"/>
                  </a:cubicBezTo>
                  <a:cubicBezTo>
                    <a:pt x="412" y="88"/>
                    <a:pt x="334" y="105"/>
                    <a:pt x="296" y="115"/>
                  </a:cubicBezTo>
                  <a:cubicBezTo>
                    <a:pt x="258" y="125"/>
                    <a:pt x="242" y="133"/>
                    <a:pt x="215" y="136"/>
                  </a:cubicBezTo>
                  <a:cubicBezTo>
                    <a:pt x="188" y="139"/>
                    <a:pt x="155" y="136"/>
                    <a:pt x="131" y="136"/>
                  </a:cubicBezTo>
                  <a:cubicBezTo>
                    <a:pt x="107" y="136"/>
                    <a:pt x="86" y="135"/>
                    <a:pt x="71" y="136"/>
                  </a:cubicBezTo>
                  <a:cubicBezTo>
                    <a:pt x="56" y="137"/>
                    <a:pt x="46" y="138"/>
                    <a:pt x="41" y="142"/>
                  </a:cubicBezTo>
                  <a:cubicBezTo>
                    <a:pt x="36" y="146"/>
                    <a:pt x="36" y="155"/>
                    <a:pt x="38" y="160"/>
                  </a:cubicBezTo>
                  <a:cubicBezTo>
                    <a:pt x="40" y="165"/>
                    <a:pt x="49" y="169"/>
                    <a:pt x="53" y="175"/>
                  </a:cubicBezTo>
                  <a:cubicBezTo>
                    <a:pt x="57" y="181"/>
                    <a:pt x="55" y="197"/>
                    <a:pt x="65" y="196"/>
                  </a:cubicBezTo>
                  <a:cubicBezTo>
                    <a:pt x="75" y="195"/>
                    <a:pt x="97" y="174"/>
                    <a:pt x="113" y="169"/>
                  </a:cubicBezTo>
                  <a:cubicBezTo>
                    <a:pt x="129" y="164"/>
                    <a:pt x="163" y="168"/>
                    <a:pt x="161" y="169"/>
                  </a:cubicBezTo>
                  <a:cubicBezTo>
                    <a:pt x="159" y="170"/>
                    <a:pt x="116" y="176"/>
                    <a:pt x="101" y="175"/>
                  </a:cubicBezTo>
                  <a:cubicBezTo>
                    <a:pt x="86" y="174"/>
                    <a:pt x="71" y="166"/>
                    <a:pt x="71" y="166"/>
                  </a:cubicBezTo>
                  <a:cubicBezTo>
                    <a:pt x="71" y="166"/>
                    <a:pt x="103" y="171"/>
                    <a:pt x="104" y="175"/>
                  </a:cubicBezTo>
                  <a:cubicBezTo>
                    <a:pt x="105" y="179"/>
                    <a:pt x="84" y="185"/>
                    <a:pt x="77" y="190"/>
                  </a:cubicBezTo>
                  <a:cubicBezTo>
                    <a:pt x="70" y="195"/>
                    <a:pt x="65" y="206"/>
                    <a:pt x="62" y="205"/>
                  </a:cubicBezTo>
                  <a:cubicBezTo>
                    <a:pt x="59" y="204"/>
                    <a:pt x="63" y="188"/>
                    <a:pt x="59" y="184"/>
                  </a:cubicBezTo>
                  <a:cubicBezTo>
                    <a:pt x="55" y="180"/>
                    <a:pt x="46" y="181"/>
                    <a:pt x="38" y="181"/>
                  </a:cubicBezTo>
                  <a:cubicBezTo>
                    <a:pt x="30" y="181"/>
                    <a:pt x="12" y="180"/>
                    <a:pt x="8" y="184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2" name="Group 1484"/>
            <p:cNvGrpSpPr>
              <a:grpSpLocks/>
            </p:cNvGrpSpPr>
            <p:nvPr/>
          </p:nvGrpSpPr>
          <p:grpSpPr bwMode="auto">
            <a:xfrm>
              <a:off x="1773" y="1864"/>
              <a:ext cx="386" cy="352"/>
              <a:chOff x="1773" y="1864"/>
              <a:chExt cx="386" cy="352"/>
            </a:xfrm>
          </p:grpSpPr>
          <p:sp>
            <p:nvSpPr>
              <p:cNvPr id="64" name="Freeform 1486"/>
              <p:cNvSpPr>
                <a:spLocks/>
              </p:cNvSpPr>
              <p:nvPr/>
            </p:nvSpPr>
            <p:spPr bwMode="auto">
              <a:xfrm>
                <a:off x="1773" y="1864"/>
                <a:ext cx="270" cy="339"/>
              </a:xfrm>
              <a:custGeom>
                <a:avLst/>
                <a:gdLst>
                  <a:gd name="T0" fmla="*/ 255 w 270"/>
                  <a:gd name="T1" fmla="*/ 338 h 339"/>
                  <a:gd name="T2" fmla="*/ 222 w 270"/>
                  <a:gd name="T3" fmla="*/ 326 h 339"/>
                  <a:gd name="T4" fmla="*/ 174 w 270"/>
                  <a:gd name="T5" fmla="*/ 278 h 339"/>
                  <a:gd name="T6" fmla="*/ 102 w 270"/>
                  <a:gd name="T7" fmla="*/ 212 h 339"/>
                  <a:gd name="T8" fmla="*/ 30 w 270"/>
                  <a:gd name="T9" fmla="*/ 110 h 339"/>
                  <a:gd name="T10" fmla="*/ 3 w 270"/>
                  <a:gd name="T11" fmla="*/ 41 h 339"/>
                  <a:gd name="T12" fmla="*/ 9 w 270"/>
                  <a:gd name="T13" fmla="*/ 5 h 339"/>
                  <a:gd name="T14" fmla="*/ 33 w 270"/>
                  <a:gd name="T15" fmla="*/ 11 h 339"/>
                  <a:gd name="T16" fmla="*/ 36 w 270"/>
                  <a:gd name="T17" fmla="*/ 53 h 339"/>
                  <a:gd name="T18" fmla="*/ 63 w 270"/>
                  <a:gd name="T19" fmla="*/ 104 h 339"/>
                  <a:gd name="T20" fmla="*/ 135 w 270"/>
                  <a:gd name="T21" fmla="*/ 197 h 339"/>
                  <a:gd name="T22" fmla="*/ 168 w 270"/>
                  <a:gd name="T23" fmla="*/ 233 h 339"/>
                  <a:gd name="T24" fmla="*/ 222 w 270"/>
                  <a:gd name="T25" fmla="*/ 269 h 339"/>
                  <a:gd name="T26" fmla="*/ 252 w 270"/>
                  <a:gd name="T27" fmla="*/ 293 h 339"/>
                  <a:gd name="T28" fmla="*/ 270 w 270"/>
                  <a:gd name="T29" fmla="*/ 323 h 339"/>
                  <a:gd name="T30" fmla="*/ 255 w 270"/>
                  <a:gd name="T31" fmla="*/ 338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0" h="339">
                    <a:moveTo>
                      <a:pt x="255" y="338"/>
                    </a:moveTo>
                    <a:cubicBezTo>
                      <a:pt x="249" y="339"/>
                      <a:pt x="235" y="336"/>
                      <a:pt x="222" y="326"/>
                    </a:cubicBezTo>
                    <a:cubicBezTo>
                      <a:pt x="209" y="316"/>
                      <a:pt x="194" y="297"/>
                      <a:pt x="174" y="278"/>
                    </a:cubicBezTo>
                    <a:cubicBezTo>
                      <a:pt x="154" y="259"/>
                      <a:pt x="126" y="240"/>
                      <a:pt x="102" y="212"/>
                    </a:cubicBezTo>
                    <a:cubicBezTo>
                      <a:pt x="78" y="184"/>
                      <a:pt x="47" y="139"/>
                      <a:pt x="30" y="110"/>
                    </a:cubicBezTo>
                    <a:cubicBezTo>
                      <a:pt x="13" y="81"/>
                      <a:pt x="6" y="58"/>
                      <a:pt x="3" y="41"/>
                    </a:cubicBezTo>
                    <a:cubicBezTo>
                      <a:pt x="0" y="24"/>
                      <a:pt x="4" y="10"/>
                      <a:pt x="9" y="5"/>
                    </a:cubicBezTo>
                    <a:cubicBezTo>
                      <a:pt x="14" y="0"/>
                      <a:pt x="29" y="3"/>
                      <a:pt x="33" y="11"/>
                    </a:cubicBezTo>
                    <a:cubicBezTo>
                      <a:pt x="37" y="19"/>
                      <a:pt x="31" y="38"/>
                      <a:pt x="36" y="53"/>
                    </a:cubicBezTo>
                    <a:cubicBezTo>
                      <a:pt x="41" y="68"/>
                      <a:pt x="47" y="80"/>
                      <a:pt x="63" y="104"/>
                    </a:cubicBezTo>
                    <a:cubicBezTo>
                      <a:pt x="79" y="128"/>
                      <a:pt x="117" y="176"/>
                      <a:pt x="135" y="197"/>
                    </a:cubicBezTo>
                    <a:cubicBezTo>
                      <a:pt x="153" y="218"/>
                      <a:pt x="154" y="221"/>
                      <a:pt x="168" y="233"/>
                    </a:cubicBezTo>
                    <a:cubicBezTo>
                      <a:pt x="182" y="245"/>
                      <a:pt x="208" y="259"/>
                      <a:pt x="222" y="269"/>
                    </a:cubicBezTo>
                    <a:cubicBezTo>
                      <a:pt x="236" y="279"/>
                      <a:pt x="244" y="284"/>
                      <a:pt x="252" y="293"/>
                    </a:cubicBezTo>
                    <a:cubicBezTo>
                      <a:pt x="260" y="302"/>
                      <a:pt x="270" y="316"/>
                      <a:pt x="270" y="323"/>
                    </a:cubicBezTo>
                    <a:cubicBezTo>
                      <a:pt x="270" y="330"/>
                      <a:pt x="258" y="335"/>
                      <a:pt x="255" y="338"/>
                    </a:cubicBezTo>
                    <a:close/>
                  </a:path>
                </a:pathLst>
              </a:custGeom>
              <a:solidFill>
                <a:srgbClr val="FFFFE7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1485"/>
              <p:cNvSpPr>
                <a:spLocks/>
              </p:cNvSpPr>
              <p:nvPr/>
            </p:nvSpPr>
            <p:spPr bwMode="auto">
              <a:xfrm>
                <a:off x="1817" y="1873"/>
                <a:ext cx="342" cy="343"/>
              </a:xfrm>
              <a:custGeom>
                <a:avLst/>
                <a:gdLst>
                  <a:gd name="T0" fmla="*/ 4 w 342"/>
                  <a:gd name="T1" fmla="*/ 23 h 343"/>
                  <a:gd name="T2" fmla="*/ 37 w 342"/>
                  <a:gd name="T3" fmla="*/ 2 h 343"/>
                  <a:gd name="T4" fmla="*/ 64 w 342"/>
                  <a:gd name="T5" fmla="*/ 11 h 343"/>
                  <a:gd name="T6" fmla="*/ 82 w 342"/>
                  <a:gd name="T7" fmla="*/ 44 h 343"/>
                  <a:gd name="T8" fmla="*/ 157 w 342"/>
                  <a:gd name="T9" fmla="*/ 101 h 343"/>
                  <a:gd name="T10" fmla="*/ 247 w 342"/>
                  <a:gd name="T11" fmla="*/ 185 h 343"/>
                  <a:gd name="T12" fmla="*/ 301 w 342"/>
                  <a:gd name="T13" fmla="*/ 248 h 343"/>
                  <a:gd name="T14" fmla="*/ 337 w 342"/>
                  <a:gd name="T15" fmla="*/ 311 h 343"/>
                  <a:gd name="T16" fmla="*/ 331 w 342"/>
                  <a:gd name="T17" fmla="*/ 338 h 343"/>
                  <a:gd name="T18" fmla="*/ 301 w 342"/>
                  <a:gd name="T19" fmla="*/ 338 h 343"/>
                  <a:gd name="T20" fmla="*/ 271 w 342"/>
                  <a:gd name="T21" fmla="*/ 317 h 343"/>
                  <a:gd name="T22" fmla="*/ 241 w 342"/>
                  <a:gd name="T23" fmla="*/ 314 h 343"/>
                  <a:gd name="T24" fmla="*/ 235 w 342"/>
                  <a:gd name="T25" fmla="*/ 296 h 343"/>
                  <a:gd name="T26" fmla="*/ 223 w 342"/>
                  <a:gd name="T27" fmla="*/ 251 h 343"/>
                  <a:gd name="T28" fmla="*/ 169 w 342"/>
                  <a:gd name="T29" fmla="*/ 176 h 343"/>
                  <a:gd name="T30" fmla="*/ 103 w 342"/>
                  <a:gd name="T31" fmla="*/ 110 h 343"/>
                  <a:gd name="T32" fmla="*/ 31 w 342"/>
                  <a:gd name="T33" fmla="*/ 65 h 343"/>
                  <a:gd name="T34" fmla="*/ 10 w 342"/>
                  <a:gd name="T35" fmla="*/ 44 h 343"/>
                  <a:gd name="T36" fmla="*/ 4 w 342"/>
                  <a:gd name="T37" fmla="*/ 2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2" h="343">
                    <a:moveTo>
                      <a:pt x="4" y="23"/>
                    </a:moveTo>
                    <a:cubicBezTo>
                      <a:pt x="8" y="16"/>
                      <a:pt x="27" y="4"/>
                      <a:pt x="37" y="2"/>
                    </a:cubicBezTo>
                    <a:cubicBezTo>
                      <a:pt x="47" y="0"/>
                      <a:pt x="57" y="4"/>
                      <a:pt x="64" y="11"/>
                    </a:cubicBezTo>
                    <a:cubicBezTo>
                      <a:pt x="71" y="18"/>
                      <a:pt x="67" y="29"/>
                      <a:pt x="82" y="44"/>
                    </a:cubicBezTo>
                    <a:cubicBezTo>
                      <a:pt x="97" y="59"/>
                      <a:pt x="129" y="77"/>
                      <a:pt x="157" y="101"/>
                    </a:cubicBezTo>
                    <a:cubicBezTo>
                      <a:pt x="185" y="125"/>
                      <a:pt x="223" y="160"/>
                      <a:pt x="247" y="185"/>
                    </a:cubicBezTo>
                    <a:cubicBezTo>
                      <a:pt x="271" y="210"/>
                      <a:pt x="286" y="227"/>
                      <a:pt x="301" y="248"/>
                    </a:cubicBezTo>
                    <a:cubicBezTo>
                      <a:pt x="316" y="269"/>
                      <a:pt x="332" y="296"/>
                      <a:pt x="337" y="311"/>
                    </a:cubicBezTo>
                    <a:cubicBezTo>
                      <a:pt x="342" y="326"/>
                      <a:pt x="337" y="333"/>
                      <a:pt x="331" y="338"/>
                    </a:cubicBezTo>
                    <a:cubicBezTo>
                      <a:pt x="325" y="343"/>
                      <a:pt x="311" y="341"/>
                      <a:pt x="301" y="338"/>
                    </a:cubicBezTo>
                    <a:cubicBezTo>
                      <a:pt x="291" y="335"/>
                      <a:pt x="281" y="321"/>
                      <a:pt x="271" y="317"/>
                    </a:cubicBezTo>
                    <a:cubicBezTo>
                      <a:pt x="261" y="313"/>
                      <a:pt x="247" y="317"/>
                      <a:pt x="241" y="314"/>
                    </a:cubicBezTo>
                    <a:cubicBezTo>
                      <a:pt x="235" y="311"/>
                      <a:pt x="238" y="306"/>
                      <a:pt x="235" y="296"/>
                    </a:cubicBezTo>
                    <a:cubicBezTo>
                      <a:pt x="232" y="286"/>
                      <a:pt x="234" y="271"/>
                      <a:pt x="223" y="251"/>
                    </a:cubicBezTo>
                    <a:cubicBezTo>
                      <a:pt x="212" y="231"/>
                      <a:pt x="189" y="199"/>
                      <a:pt x="169" y="176"/>
                    </a:cubicBezTo>
                    <a:cubicBezTo>
                      <a:pt x="149" y="153"/>
                      <a:pt x="126" y="129"/>
                      <a:pt x="103" y="110"/>
                    </a:cubicBezTo>
                    <a:cubicBezTo>
                      <a:pt x="80" y="91"/>
                      <a:pt x="46" y="76"/>
                      <a:pt x="31" y="65"/>
                    </a:cubicBezTo>
                    <a:cubicBezTo>
                      <a:pt x="16" y="54"/>
                      <a:pt x="14" y="51"/>
                      <a:pt x="10" y="44"/>
                    </a:cubicBezTo>
                    <a:cubicBezTo>
                      <a:pt x="6" y="37"/>
                      <a:pt x="0" y="30"/>
                      <a:pt x="4" y="23"/>
                    </a:cubicBezTo>
                    <a:close/>
                  </a:path>
                </a:pathLst>
              </a:custGeom>
              <a:solidFill>
                <a:srgbClr val="FFFFE7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3" name="Group 1473"/>
            <p:cNvGrpSpPr>
              <a:grpSpLocks/>
            </p:cNvGrpSpPr>
            <p:nvPr/>
          </p:nvGrpSpPr>
          <p:grpSpPr bwMode="auto">
            <a:xfrm>
              <a:off x="1758" y="1520"/>
              <a:ext cx="505" cy="343"/>
              <a:chOff x="1758" y="1520"/>
              <a:chExt cx="505" cy="349"/>
            </a:xfrm>
          </p:grpSpPr>
          <p:sp>
            <p:nvSpPr>
              <p:cNvPr id="54" name="Freeform 1483"/>
              <p:cNvSpPr>
                <a:spLocks/>
              </p:cNvSpPr>
              <p:nvPr/>
            </p:nvSpPr>
            <p:spPr bwMode="auto">
              <a:xfrm>
                <a:off x="1783" y="1659"/>
                <a:ext cx="305" cy="178"/>
              </a:xfrm>
              <a:custGeom>
                <a:avLst/>
                <a:gdLst>
                  <a:gd name="T0" fmla="*/ 92 w 305"/>
                  <a:gd name="T1" fmla="*/ 150 h 178"/>
                  <a:gd name="T2" fmla="*/ 77 w 305"/>
                  <a:gd name="T3" fmla="*/ 153 h 178"/>
                  <a:gd name="T4" fmla="*/ 53 w 305"/>
                  <a:gd name="T5" fmla="*/ 168 h 178"/>
                  <a:gd name="T6" fmla="*/ 5 w 305"/>
                  <a:gd name="T7" fmla="*/ 129 h 178"/>
                  <a:gd name="T8" fmla="*/ 23 w 305"/>
                  <a:gd name="T9" fmla="*/ 96 h 178"/>
                  <a:gd name="T10" fmla="*/ 53 w 305"/>
                  <a:gd name="T11" fmla="*/ 93 h 178"/>
                  <a:gd name="T12" fmla="*/ 62 w 305"/>
                  <a:gd name="T13" fmla="*/ 66 h 178"/>
                  <a:gd name="T14" fmla="*/ 98 w 305"/>
                  <a:gd name="T15" fmla="*/ 69 h 178"/>
                  <a:gd name="T16" fmla="*/ 116 w 305"/>
                  <a:gd name="T17" fmla="*/ 69 h 178"/>
                  <a:gd name="T18" fmla="*/ 200 w 305"/>
                  <a:gd name="T19" fmla="*/ 21 h 178"/>
                  <a:gd name="T20" fmla="*/ 254 w 305"/>
                  <a:gd name="T21" fmla="*/ 3 h 178"/>
                  <a:gd name="T22" fmla="*/ 299 w 305"/>
                  <a:gd name="T23" fmla="*/ 42 h 178"/>
                  <a:gd name="T24" fmla="*/ 218 w 305"/>
                  <a:gd name="T25" fmla="*/ 126 h 178"/>
                  <a:gd name="T26" fmla="*/ 167 w 305"/>
                  <a:gd name="T27" fmla="*/ 165 h 178"/>
                  <a:gd name="T28" fmla="*/ 149 w 305"/>
                  <a:gd name="T29" fmla="*/ 177 h 178"/>
                  <a:gd name="T30" fmla="*/ 125 w 305"/>
                  <a:gd name="T31" fmla="*/ 156 h 178"/>
                  <a:gd name="T32" fmla="*/ 92 w 305"/>
                  <a:gd name="T33" fmla="*/ 15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5" h="178">
                    <a:moveTo>
                      <a:pt x="92" y="150"/>
                    </a:moveTo>
                    <a:cubicBezTo>
                      <a:pt x="84" y="149"/>
                      <a:pt x="83" y="150"/>
                      <a:pt x="77" y="153"/>
                    </a:cubicBezTo>
                    <a:cubicBezTo>
                      <a:pt x="71" y="156"/>
                      <a:pt x="65" y="172"/>
                      <a:pt x="53" y="168"/>
                    </a:cubicBezTo>
                    <a:cubicBezTo>
                      <a:pt x="41" y="164"/>
                      <a:pt x="10" y="141"/>
                      <a:pt x="5" y="129"/>
                    </a:cubicBezTo>
                    <a:cubicBezTo>
                      <a:pt x="0" y="117"/>
                      <a:pt x="15" y="102"/>
                      <a:pt x="23" y="96"/>
                    </a:cubicBezTo>
                    <a:cubicBezTo>
                      <a:pt x="31" y="90"/>
                      <a:pt x="47" y="98"/>
                      <a:pt x="53" y="93"/>
                    </a:cubicBezTo>
                    <a:cubicBezTo>
                      <a:pt x="59" y="88"/>
                      <a:pt x="55" y="70"/>
                      <a:pt x="62" y="66"/>
                    </a:cubicBezTo>
                    <a:cubicBezTo>
                      <a:pt x="69" y="62"/>
                      <a:pt x="89" y="69"/>
                      <a:pt x="98" y="69"/>
                    </a:cubicBezTo>
                    <a:cubicBezTo>
                      <a:pt x="107" y="69"/>
                      <a:pt x="99" y="77"/>
                      <a:pt x="116" y="69"/>
                    </a:cubicBezTo>
                    <a:cubicBezTo>
                      <a:pt x="133" y="61"/>
                      <a:pt x="177" y="32"/>
                      <a:pt x="200" y="21"/>
                    </a:cubicBezTo>
                    <a:cubicBezTo>
                      <a:pt x="223" y="10"/>
                      <a:pt x="238" y="0"/>
                      <a:pt x="254" y="3"/>
                    </a:cubicBezTo>
                    <a:cubicBezTo>
                      <a:pt x="270" y="6"/>
                      <a:pt x="305" y="22"/>
                      <a:pt x="299" y="42"/>
                    </a:cubicBezTo>
                    <a:cubicBezTo>
                      <a:pt x="293" y="62"/>
                      <a:pt x="240" y="106"/>
                      <a:pt x="218" y="126"/>
                    </a:cubicBezTo>
                    <a:cubicBezTo>
                      <a:pt x="196" y="146"/>
                      <a:pt x="179" y="157"/>
                      <a:pt x="167" y="165"/>
                    </a:cubicBezTo>
                    <a:cubicBezTo>
                      <a:pt x="155" y="173"/>
                      <a:pt x="156" y="178"/>
                      <a:pt x="149" y="177"/>
                    </a:cubicBezTo>
                    <a:cubicBezTo>
                      <a:pt x="142" y="176"/>
                      <a:pt x="132" y="159"/>
                      <a:pt x="125" y="156"/>
                    </a:cubicBezTo>
                    <a:cubicBezTo>
                      <a:pt x="118" y="153"/>
                      <a:pt x="101" y="150"/>
                      <a:pt x="92" y="150"/>
                    </a:cubicBezTo>
                    <a:close/>
                  </a:path>
                </a:pathLst>
              </a:custGeom>
              <a:solidFill>
                <a:srgbClr val="FFFFE7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1482"/>
              <p:cNvSpPr>
                <a:spLocks/>
              </p:cNvSpPr>
              <p:nvPr/>
            </p:nvSpPr>
            <p:spPr bwMode="auto">
              <a:xfrm>
                <a:off x="1758" y="1812"/>
                <a:ext cx="73" cy="51"/>
              </a:xfrm>
              <a:custGeom>
                <a:avLst/>
                <a:gdLst>
                  <a:gd name="T0" fmla="*/ 15 w 73"/>
                  <a:gd name="T1" fmla="*/ 3 h 51"/>
                  <a:gd name="T2" fmla="*/ 0 w 73"/>
                  <a:gd name="T3" fmla="*/ 24 h 51"/>
                  <a:gd name="T4" fmla="*/ 18 w 73"/>
                  <a:gd name="T5" fmla="*/ 42 h 51"/>
                  <a:gd name="T6" fmla="*/ 45 w 73"/>
                  <a:gd name="T7" fmla="*/ 51 h 51"/>
                  <a:gd name="T8" fmla="*/ 69 w 73"/>
                  <a:gd name="T9" fmla="*/ 45 h 51"/>
                  <a:gd name="T10" fmla="*/ 69 w 73"/>
                  <a:gd name="T11" fmla="*/ 21 h 51"/>
                  <a:gd name="T12" fmla="*/ 48 w 73"/>
                  <a:gd name="T13" fmla="*/ 9 h 51"/>
                  <a:gd name="T14" fmla="*/ 15 w 73"/>
                  <a:gd name="T15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51">
                    <a:moveTo>
                      <a:pt x="15" y="3"/>
                    </a:moveTo>
                    <a:cubicBezTo>
                      <a:pt x="7" y="6"/>
                      <a:pt x="0" y="18"/>
                      <a:pt x="0" y="24"/>
                    </a:cubicBezTo>
                    <a:cubicBezTo>
                      <a:pt x="0" y="30"/>
                      <a:pt x="11" y="38"/>
                      <a:pt x="18" y="42"/>
                    </a:cubicBezTo>
                    <a:cubicBezTo>
                      <a:pt x="25" y="46"/>
                      <a:pt x="37" y="51"/>
                      <a:pt x="45" y="51"/>
                    </a:cubicBezTo>
                    <a:cubicBezTo>
                      <a:pt x="53" y="51"/>
                      <a:pt x="65" y="50"/>
                      <a:pt x="69" y="45"/>
                    </a:cubicBezTo>
                    <a:cubicBezTo>
                      <a:pt x="73" y="40"/>
                      <a:pt x="72" y="27"/>
                      <a:pt x="69" y="21"/>
                    </a:cubicBezTo>
                    <a:cubicBezTo>
                      <a:pt x="66" y="15"/>
                      <a:pt x="54" y="11"/>
                      <a:pt x="48" y="9"/>
                    </a:cubicBezTo>
                    <a:cubicBezTo>
                      <a:pt x="42" y="7"/>
                      <a:pt x="23" y="0"/>
                      <a:pt x="15" y="3"/>
                    </a:cubicBezTo>
                    <a:close/>
                  </a:path>
                </a:pathLst>
              </a:custGeom>
              <a:solidFill>
                <a:srgbClr val="FFFFE7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1481"/>
              <p:cNvSpPr>
                <a:spLocks/>
              </p:cNvSpPr>
              <p:nvPr/>
            </p:nvSpPr>
            <p:spPr bwMode="auto">
              <a:xfrm>
                <a:off x="1837" y="1826"/>
                <a:ext cx="75" cy="43"/>
              </a:xfrm>
              <a:custGeom>
                <a:avLst/>
                <a:gdLst>
                  <a:gd name="T0" fmla="*/ 14 w 75"/>
                  <a:gd name="T1" fmla="*/ 7 h 43"/>
                  <a:gd name="T2" fmla="*/ 2 w 75"/>
                  <a:gd name="T3" fmla="*/ 25 h 43"/>
                  <a:gd name="T4" fmla="*/ 26 w 75"/>
                  <a:gd name="T5" fmla="*/ 34 h 43"/>
                  <a:gd name="T6" fmla="*/ 47 w 75"/>
                  <a:gd name="T7" fmla="*/ 43 h 43"/>
                  <a:gd name="T8" fmla="*/ 68 w 75"/>
                  <a:gd name="T9" fmla="*/ 34 h 43"/>
                  <a:gd name="T10" fmla="*/ 71 w 75"/>
                  <a:gd name="T11" fmla="*/ 10 h 43"/>
                  <a:gd name="T12" fmla="*/ 44 w 75"/>
                  <a:gd name="T13" fmla="*/ 1 h 43"/>
                  <a:gd name="T14" fmla="*/ 14 w 75"/>
                  <a:gd name="T1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43">
                    <a:moveTo>
                      <a:pt x="14" y="7"/>
                    </a:moveTo>
                    <a:cubicBezTo>
                      <a:pt x="7" y="11"/>
                      <a:pt x="0" y="21"/>
                      <a:pt x="2" y="25"/>
                    </a:cubicBezTo>
                    <a:cubicBezTo>
                      <a:pt x="4" y="29"/>
                      <a:pt x="19" y="31"/>
                      <a:pt x="26" y="34"/>
                    </a:cubicBezTo>
                    <a:cubicBezTo>
                      <a:pt x="33" y="37"/>
                      <a:pt x="40" y="43"/>
                      <a:pt x="47" y="43"/>
                    </a:cubicBezTo>
                    <a:cubicBezTo>
                      <a:pt x="54" y="43"/>
                      <a:pt x="64" y="39"/>
                      <a:pt x="68" y="34"/>
                    </a:cubicBezTo>
                    <a:cubicBezTo>
                      <a:pt x="72" y="29"/>
                      <a:pt x="75" y="15"/>
                      <a:pt x="71" y="10"/>
                    </a:cubicBezTo>
                    <a:cubicBezTo>
                      <a:pt x="67" y="5"/>
                      <a:pt x="53" y="2"/>
                      <a:pt x="44" y="1"/>
                    </a:cubicBezTo>
                    <a:cubicBezTo>
                      <a:pt x="35" y="0"/>
                      <a:pt x="21" y="3"/>
                      <a:pt x="14" y="7"/>
                    </a:cubicBezTo>
                    <a:close/>
                  </a:path>
                </a:pathLst>
              </a:custGeom>
              <a:solidFill>
                <a:srgbClr val="FFFFE7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1480"/>
              <p:cNvSpPr>
                <a:spLocks/>
              </p:cNvSpPr>
              <p:nvPr/>
            </p:nvSpPr>
            <p:spPr bwMode="auto">
              <a:xfrm>
                <a:off x="1891" y="1700"/>
                <a:ext cx="143" cy="100"/>
              </a:xfrm>
              <a:custGeom>
                <a:avLst/>
                <a:gdLst>
                  <a:gd name="T0" fmla="*/ 2 w 143"/>
                  <a:gd name="T1" fmla="*/ 85 h 100"/>
                  <a:gd name="T2" fmla="*/ 50 w 143"/>
                  <a:gd name="T3" fmla="*/ 55 h 100"/>
                  <a:gd name="T4" fmla="*/ 134 w 143"/>
                  <a:gd name="T5" fmla="*/ 1 h 100"/>
                  <a:gd name="T6" fmla="*/ 101 w 143"/>
                  <a:gd name="T7" fmla="*/ 64 h 100"/>
                  <a:gd name="T8" fmla="*/ 62 w 143"/>
                  <a:gd name="T9" fmla="*/ 85 h 100"/>
                  <a:gd name="T10" fmla="*/ 35 w 143"/>
                  <a:gd name="T11" fmla="*/ 100 h 100"/>
                  <a:gd name="T12" fmla="*/ 2 w 143"/>
                  <a:gd name="T13" fmla="*/ 8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00">
                    <a:moveTo>
                      <a:pt x="2" y="85"/>
                    </a:moveTo>
                    <a:cubicBezTo>
                      <a:pt x="4" y="78"/>
                      <a:pt x="28" y="69"/>
                      <a:pt x="50" y="55"/>
                    </a:cubicBezTo>
                    <a:cubicBezTo>
                      <a:pt x="72" y="41"/>
                      <a:pt x="125" y="0"/>
                      <a:pt x="134" y="1"/>
                    </a:cubicBezTo>
                    <a:cubicBezTo>
                      <a:pt x="143" y="2"/>
                      <a:pt x="113" y="50"/>
                      <a:pt x="101" y="64"/>
                    </a:cubicBezTo>
                    <a:cubicBezTo>
                      <a:pt x="89" y="78"/>
                      <a:pt x="73" y="79"/>
                      <a:pt x="62" y="85"/>
                    </a:cubicBezTo>
                    <a:cubicBezTo>
                      <a:pt x="51" y="91"/>
                      <a:pt x="43" y="100"/>
                      <a:pt x="35" y="100"/>
                    </a:cubicBezTo>
                    <a:cubicBezTo>
                      <a:pt x="27" y="100"/>
                      <a:pt x="0" y="92"/>
                      <a:pt x="2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1479"/>
              <p:cNvSpPr>
                <a:spLocks/>
              </p:cNvSpPr>
              <p:nvPr/>
            </p:nvSpPr>
            <p:spPr bwMode="auto">
              <a:xfrm>
                <a:off x="2037" y="1593"/>
                <a:ext cx="117" cy="76"/>
              </a:xfrm>
              <a:custGeom>
                <a:avLst/>
                <a:gdLst>
                  <a:gd name="T0" fmla="*/ 3 w 117"/>
                  <a:gd name="T1" fmla="*/ 57 h 76"/>
                  <a:gd name="T2" fmla="*/ 45 w 117"/>
                  <a:gd name="T3" fmla="*/ 72 h 76"/>
                  <a:gd name="T4" fmla="*/ 99 w 117"/>
                  <a:gd name="T5" fmla="*/ 36 h 76"/>
                  <a:gd name="T6" fmla="*/ 117 w 117"/>
                  <a:gd name="T7" fmla="*/ 21 h 76"/>
                  <a:gd name="T8" fmla="*/ 99 w 117"/>
                  <a:gd name="T9" fmla="*/ 3 h 76"/>
                  <a:gd name="T10" fmla="*/ 57 w 117"/>
                  <a:gd name="T11" fmla="*/ 36 h 76"/>
                  <a:gd name="T12" fmla="*/ 24 w 117"/>
                  <a:gd name="T13" fmla="*/ 39 h 76"/>
                  <a:gd name="T14" fmla="*/ 3 w 117"/>
                  <a:gd name="T15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76">
                    <a:moveTo>
                      <a:pt x="3" y="57"/>
                    </a:moveTo>
                    <a:cubicBezTo>
                      <a:pt x="6" y="62"/>
                      <a:pt x="29" y="76"/>
                      <a:pt x="45" y="72"/>
                    </a:cubicBezTo>
                    <a:cubicBezTo>
                      <a:pt x="61" y="68"/>
                      <a:pt x="87" y="44"/>
                      <a:pt x="99" y="36"/>
                    </a:cubicBezTo>
                    <a:cubicBezTo>
                      <a:pt x="111" y="28"/>
                      <a:pt x="117" y="26"/>
                      <a:pt x="117" y="21"/>
                    </a:cubicBezTo>
                    <a:cubicBezTo>
                      <a:pt x="117" y="16"/>
                      <a:pt x="109" y="0"/>
                      <a:pt x="99" y="3"/>
                    </a:cubicBezTo>
                    <a:cubicBezTo>
                      <a:pt x="89" y="6"/>
                      <a:pt x="70" y="30"/>
                      <a:pt x="57" y="36"/>
                    </a:cubicBezTo>
                    <a:cubicBezTo>
                      <a:pt x="44" y="42"/>
                      <a:pt x="32" y="36"/>
                      <a:pt x="24" y="39"/>
                    </a:cubicBezTo>
                    <a:cubicBezTo>
                      <a:pt x="16" y="42"/>
                      <a:pt x="0" y="52"/>
                      <a:pt x="3" y="57"/>
                    </a:cubicBezTo>
                    <a:close/>
                  </a:path>
                </a:pathLst>
              </a:custGeom>
              <a:solidFill>
                <a:srgbClr val="FFFFE7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1478"/>
              <p:cNvSpPr>
                <a:spLocks/>
              </p:cNvSpPr>
              <p:nvPr/>
            </p:nvSpPr>
            <p:spPr bwMode="auto">
              <a:xfrm>
                <a:off x="2155" y="1563"/>
                <a:ext cx="49" cy="42"/>
              </a:xfrm>
              <a:custGeom>
                <a:avLst/>
                <a:gdLst>
                  <a:gd name="T0" fmla="*/ 2 w 49"/>
                  <a:gd name="T1" fmla="*/ 39 h 42"/>
                  <a:gd name="T2" fmla="*/ 20 w 49"/>
                  <a:gd name="T3" fmla="*/ 36 h 42"/>
                  <a:gd name="T4" fmla="*/ 47 w 49"/>
                  <a:gd name="T5" fmla="*/ 15 h 42"/>
                  <a:gd name="T6" fmla="*/ 35 w 49"/>
                  <a:gd name="T7" fmla="*/ 0 h 42"/>
                  <a:gd name="T8" fmla="*/ 8 w 49"/>
                  <a:gd name="T9" fmla="*/ 15 h 42"/>
                  <a:gd name="T10" fmla="*/ 2 w 49"/>
                  <a:gd name="T11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2">
                    <a:moveTo>
                      <a:pt x="2" y="39"/>
                    </a:moveTo>
                    <a:cubicBezTo>
                      <a:pt x="4" y="42"/>
                      <a:pt x="13" y="40"/>
                      <a:pt x="20" y="36"/>
                    </a:cubicBezTo>
                    <a:cubicBezTo>
                      <a:pt x="27" y="32"/>
                      <a:pt x="45" y="21"/>
                      <a:pt x="47" y="15"/>
                    </a:cubicBezTo>
                    <a:cubicBezTo>
                      <a:pt x="49" y="9"/>
                      <a:pt x="41" y="0"/>
                      <a:pt x="35" y="0"/>
                    </a:cubicBezTo>
                    <a:cubicBezTo>
                      <a:pt x="29" y="0"/>
                      <a:pt x="12" y="8"/>
                      <a:pt x="8" y="15"/>
                    </a:cubicBezTo>
                    <a:cubicBezTo>
                      <a:pt x="4" y="22"/>
                      <a:pt x="0" y="36"/>
                      <a:pt x="2" y="39"/>
                    </a:cubicBezTo>
                    <a:close/>
                  </a:path>
                </a:pathLst>
              </a:custGeom>
              <a:solidFill>
                <a:srgbClr val="FFFFE7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1477"/>
              <p:cNvSpPr>
                <a:spLocks/>
              </p:cNvSpPr>
              <p:nvPr/>
            </p:nvSpPr>
            <p:spPr bwMode="auto">
              <a:xfrm>
                <a:off x="2207" y="1520"/>
                <a:ext cx="56" cy="40"/>
              </a:xfrm>
              <a:custGeom>
                <a:avLst/>
                <a:gdLst>
                  <a:gd name="T0" fmla="*/ 4 w 56"/>
                  <a:gd name="T1" fmla="*/ 40 h 40"/>
                  <a:gd name="T2" fmla="*/ 4 w 56"/>
                  <a:gd name="T3" fmla="*/ 25 h 40"/>
                  <a:gd name="T4" fmla="*/ 28 w 56"/>
                  <a:gd name="T5" fmla="*/ 7 h 40"/>
                  <a:gd name="T6" fmla="*/ 55 w 56"/>
                  <a:gd name="T7" fmla="*/ 4 h 40"/>
                  <a:gd name="T8" fmla="*/ 22 w 56"/>
                  <a:gd name="T9" fmla="*/ 31 h 40"/>
                  <a:gd name="T10" fmla="*/ 4 w 5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0">
                    <a:moveTo>
                      <a:pt x="4" y="40"/>
                    </a:moveTo>
                    <a:cubicBezTo>
                      <a:pt x="1" y="39"/>
                      <a:pt x="0" y="30"/>
                      <a:pt x="4" y="25"/>
                    </a:cubicBezTo>
                    <a:cubicBezTo>
                      <a:pt x="8" y="20"/>
                      <a:pt x="20" y="10"/>
                      <a:pt x="28" y="7"/>
                    </a:cubicBezTo>
                    <a:cubicBezTo>
                      <a:pt x="36" y="4"/>
                      <a:pt x="56" y="0"/>
                      <a:pt x="55" y="4"/>
                    </a:cubicBezTo>
                    <a:cubicBezTo>
                      <a:pt x="54" y="8"/>
                      <a:pt x="31" y="25"/>
                      <a:pt x="22" y="31"/>
                    </a:cubicBezTo>
                    <a:cubicBezTo>
                      <a:pt x="13" y="37"/>
                      <a:pt x="8" y="38"/>
                      <a:pt x="4" y="40"/>
                    </a:cubicBezTo>
                    <a:close/>
                  </a:path>
                </a:pathLst>
              </a:custGeom>
              <a:solidFill>
                <a:srgbClr val="FFFFE7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1476"/>
              <p:cNvSpPr>
                <a:spLocks/>
              </p:cNvSpPr>
              <p:nvPr/>
            </p:nvSpPr>
            <p:spPr bwMode="auto">
              <a:xfrm>
                <a:off x="2093" y="1648"/>
                <a:ext cx="99" cy="44"/>
              </a:xfrm>
              <a:custGeom>
                <a:avLst/>
                <a:gdLst>
                  <a:gd name="T0" fmla="*/ 1 w 99"/>
                  <a:gd name="T1" fmla="*/ 29 h 44"/>
                  <a:gd name="T2" fmla="*/ 13 w 99"/>
                  <a:gd name="T3" fmla="*/ 44 h 44"/>
                  <a:gd name="T4" fmla="*/ 64 w 99"/>
                  <a:gd name="T5" fmla="*/ 26 h 44"/>
                  <a:gd name="T6" fmla="*/ 97 w 99"/>
                  <a:gd name="T7" fmla="*/ 5 h 44"/>
                  <a:gd name="T8" fmla="*/ 79 w 99"/>
                  <a:gd name="T9" fmla="*/ 2 h 44"/>
                  <a:gd name="T10" fmla="*/ 55 w 99"/>
                  <a:gd name="T11" fmla="*/ 2 h 44"/>
                  <a:gd name="T12" fmla="*/ 22 w 99"/>
                  <a:gd name="T13" fmla="*/ 17 h 44"/>
                  <a:gd name="T14" fmla="*/ 1 w 99"/>
                  <a:gd name="T15" fmla="*/ 2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44">
                    <a:moveTo>
                      <a:pt x="1" y="29"/>
                    </a:moveTo>
                    <a:cubicBezTo>
                      <a:pt x="0" y="33"/>
                      <a:pt x="3" y="44"/>
                      <a:pt x="13" y="44"/>
                    </a:cubicBezTo>
                    <a:cubicBezTo>
                      <a:pt x="23" y="44"/>
                      <a:pt x="50" y="32"/>
                      <a:pt x="64" y="26"/>
                    </a:cubicBezTo>
                    <a:cubicBezTo>
                      <a:pt x="78" y="20"/>
                      <a:pt x="95" y="9"/>
                      <a:pt x="97" y="5"/>
                    </a:cubicBezTo>
                    <a:cubicBezTo>
                      <a:pt x="99" y="1"/>
                      <a:pt x="86" y="2"/>
                      <a:pt x="79" y="2"/>
                    </a:cubicBezTo>
                    <a:cubicBezTo>
                      <a:pt x="72" y="2"/>
                      <a:pt x="64" y="0"/>
                      <a:pt x="55" y="2"/>
                    </a:cubicBezTo>
                    <a:cubicBezTo>
                      <a:pt x="46" y="4"/>
                      <a:pt x="30" y="12"/>
                      <a:pt x="22" y="17"/>
                    </a:cubicBezTo>
                    <a:cubicBezTo>
                      <a:pt x="14" y="22"/>
                      <a:pt x="2" y="25"/>
                      <a:pt x="1" y="29"/>
                    </a:cubicBezTo>
                    <a:close/>
                  </a:path>
                </a:pathLst>
              </a:custGeom>
              <a:solidFill>
                <a:srgbClr val="FFFFE7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1475"/>
              <p:cNvSpPr>
                <a:spLocks/>
              </p:cNvSpPr>
              <p:nvPr/>
            </p:nvSpPr>
            <p:spPr bwMode="auto">
              <a:xfrm>
                <a:off x="1860" y="1634"/>
                <a:ext cx="96" cy="94"/>
              </a:xfrm>
              <a:custGeom>
                <a:avLst/>
                <a:gdLst>
                  <a:gd name="T0" fmla="*/ 0 w 96"/>
                  <a:gd name="T1" fmla="*/ 79 h 94"/>
                  <a:gd name="T2" fmla="*/ 33 w 96"/>
                  <a:gd name="T3" fmla="*/ 88 h 94"/>
                  <a:gd name="T4" fmla="*/ 72 w 96"/>
                  <a:gd name="T5" fmla="*/ 43 h 94"/>
                  <a:gd name="T6" fmla="*/ 96 w 96"/>
                  <a:gd name="T7" fmla="*/ 13 h 94"/>
                  <a:gd name="T8" fmla="*/ 69 w 96"/>
                  <a:gd name="T9" fmla="*/ 4 h 94"/>
                  <a:gd name="T10" fmla="*/ 33 w 96"/>
                  <a:gd name="T11" fmla="*/ 40 h 94"/>
                  <a:gd name="T12" fmla="*/ 0 w 96"/>
                  <a:gd name="T13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94">
                    <a:moveTo>
                      <a:pt x="0" y="79"/>
                    </a:moveTo>
                    <a:cubicBezTo>
                      <a:pt x="0" y="87"/>
                      <a:pt x="21" y="94"/>
                      <a:pt x="33" y="88"/>
                    </a:cubicBezTo>
                    <a:cubicBezTo>
                      <a:pt x="45" y="82"/>
                      <a:pt x="61" y="56"/>
                      <a:pt x="72" y="43"/>
                    </a:cubicBezTo>
                    <a:cubicBezTo>
                      <a:pt x="83" y="30"/>
                      <a:pt x="96" y="19"/>
                      <a:pt x="96" y="13"/>
                    </a:cubicBezTo>
                    <a:cubicBezTo>
                      <a:pt x="96" y="7"/>
                      <a:pt x="80" y="0"/>
                      <a:pt x="69" y="4"/>
                    </a:cubicBezTo>
                    <a:cubicBezTo>
                      <a:pt x="58" y="8"/>
                      <a:pt x="42" y="27"/>
                      <a:pt x="33" y="40"/>
                    </a:cubicBezTo>
                    <a:cubicBezTo>
                      <a:pt x="24" y="53"/>
                      <a:pt x="0" y="71"/>
                      <a:pt x="0" y="79"/>
                    </a:cubicBezTo>
                    <a:close/>
                  </a:path>
                </a:pathLst>
              </a:custGeom>
              <a:solidFill>
                <a:srgbClr val="FFFFE7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1474"/>
              <p:cNvSpPr>
                <a:spLocks/>
              </p:cNvSpPr>
              <p:nvPr/>
            </p:nvSpPr>
            <p:spPr bwMode="auto">
              <a:xfrm>
                <a:off x="1938" y="1590"/>
                <a:ext cx="44" cy="50"/>
              </a:xfrm>
              <a:custGeom>
                <a:avLst/>
                <a:gdLst>
                  <a:gd name="T0" fmla="*/ 3 w 44"/>
                  <a:gd name="T1" fmla="*/ 39 h 50"/>
                  <a:gd name="T2" fmla="*/ 24 w 44"/>
                  <a:gd name="T3" fmla="*/ 48 h 50"/>
                  <a:gd name="T4" fmla="*/ 36 w 44"/>
                  <a:gd name="T5" fmla="*/ 27 h 50"/>
                  <a:gd name="T6" fmla="*/ 39 w 44"/>
                  <a:gd name="T7" fmla="*/ 0 h 50"/>
                  <a:gd name="T8" fmla="*/ 3 w 44"/>
                  <a:gd name="T9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3" y="39"/>
                    </a:moveTo>
                    <a:cubicBezTo>
                      <a:pt x="0" y="47"/>
                      <a:pt x="19" y="50"/>
                      <a:pt x="24" y="48"/>
                    </a:cubicBezTo>
                    <a:cubicBezTo>
                      <a:pt x="29" y="46"/>
                      <a:pt x="34" y="35"/>
                      <a:pt x="36" y="27"/>
                    </a:cubicBezTo>
                    <a:cubicBezTo>
                      <a:pt x="38" y="19"/>
                      <a:pt x="44" y="0"/>
                      <a:pt x="39" y="0"/>
                    </a:cubicBezTo>
                    <a:cubicBezTo>
                      <a:pt x="34" y="0"/>
                      <a:pt x="6" y="31"/>
                      <a:pt x="3" y="39"/>
                    </a:cubicBezTo>
                    <a:close/>
                  </a:path>
                </a:pathLst>
              </a:custGeom>
              <a:solidFill>
                <a:srgbClr val="FFFFE7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66" name="Group 1450"/>
          <p:cNvGrpSpPr>
            <a:grpSpLocks/>
          </p:cNvGrpSpPr>
          <p:nvPr/>
        </p:nvGrpSpPr>
        <p:grpSpPr bwMode="auto">
          <a:xfrm rot="3924124">
            <a:off x="3454301" y="1490910"/>
            <a:ext cx="392113" cy="314325"/>
            <a:chOff x="1862" y="3976"/>
            <a:chExt cx="846" cy="677"/>
          </a:xfrm>
        </p:grpSpPr>
        <p:sp>
          <p:nvSpPr>
            <p:cNvPr id="67" name="Freeform 1471"/>
            <p:cNvSpPr>
              <a:spLocks/>
            </p:cNvSpPr>
            <p:nvPr/>
          </p:nvSpPr>
          <p:spPr bwMode="auto">
            <a:xfrm>
              <a:off x="2347" y="3976"/>
              <a:ext cx="315" cy="566"/>
            </a:xfrm>
            <a:custGeom>
              <a:avLst/>
              <a:gdLst>
                <a:gd name="T0" fmla="*/ 35 w 315"/>
                <a:gd name="T1" fmla="*/ 473 h 566"/>
                <a:gd name="T2" fmla="*/ 83 w 315"/>
                <a:gd name="T3" fmla="*/ 392 h 566"/>
                <a:gd name="T4" fmla="*/ 173 w 315"/>
                <a:gd name="T5" fmla="*/ 152 h 566"/>
                <a:gd name="T6" fmla="*/ 194 w 315"/>
                <a:gd name="T7" fmla="*/ 59 h 566"/>
                <a:gd name="T8" fmla="*/ 197 w 315"/>
                <a:gd name="T9" fmla="*/ 20 h 566"/>
                <a:gd name="T10" fmla="*/ 218 w 315"/>
                <a:gd name="T11" fmla="*/ 2 h 566"/>
                <a:gd name="T12" fmla="*/ 239 w 315"/>
                <a:gd name="T13" fmla="*/ 14 h 566"/>
                <a:gd name="T14" fmla="*/ 260 w 315"/>
                <a:gd name="T15" fmla="*/ 23 h 566"/>
                <a:gd name="T16" fmla="*/ 293 w 315"/>
                <a:gd name="T17" fmla="*/ 2 h 566"/>
                <a:gd name="T18" fmla="*/ 314 w 315"/>
                <a:gd name="T19" fmla="*/ 35 h 566"/>
                <a:gd name="T20" fmla="*/ 287 w 315"/>
                <a:gd name="T21" fmla="*/ 86 h 566"/>
                <a:gd name="T22" fmla="*/ 242 w 315"/>
                <a:gd name="T23" fmla="*/ 125 h 566"/>
                <a:gd name="T24" fmla="*/ 209 w 315"/>
                <a:gd name="T25" fmla="*/ 167 h 566"/>
                <a:gd name="T26" fmla="*/ 134 w 315"/>
                <a:gd name="T27" fmla="*/ 386 h 566"/>
                <a:gd name="T28" fmla="*/ 95 w 315"/>
                <a:gd name="T29" fmla="*/ 479 h 566"/>
                <a:gd name="T30" fmla="*/ 98 w 315"/>
                <a:gd name="T31" fmla="*/ 554 h 566"/>
                <a:gd name="T32" fmla="*/ 68 w 315"/>
                <a:gd name="T33" fmla="*/ 554 h 566"/>
                <a:gd name="T34" fmla="*/ 59 w 315"/>
                <a:gd name="T35" fmla="*/ 536 h 566"/>
                <a:gd name="T36" fmla="*/ 29 w 315"/>
                <a:gd name="T37" fmla="*/ 524 h 566"/>
                <a:gd name="T38" fmla="*/ 8 w 315"/>
                <a:gd name="T39" fmla="*/ 509 h 566"/>
                <a:gd name="T40" fmla="*/ 2 w 315"/>
                <a:gd name="T41" fmla="*/ 491 h 566"/>
                <a:gd name="T42" fmla="*/ 23 w 315"/>
                <a:gd name="T43" fmla="*/ 482 h 566"/>
                <a:gd name="T44" fmla="*/ 35 w 315"/>
                <a:gd name="T45" fmla="*/ 473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5" h="566">
                  <a:moveTo>
                    <a:pt x="35" y="473"/>
                  </a:moveTo>
                  <a:cubicBezTo>
                    <a:pt x="47" y="459"/>
                    <a:pt x="60" y="445"/>
                    <a:pt x="83" y="392"/>
                  </a:cubicBezTo>
                  <a:cubicBezTo>
                    <a:pt x="106" y="339"/>
                    <a:pt x="155" y="207"/>
                    <a:pt x="173" y="152"/>
                  </a:cubicBezTo>
                  <a:cubicBezTo>
                    <a:pt x="191" y="97"/>
                    <a:pt x="190" y="81"/>
                    <a:pt x="194" y="59"/>
                  </a:cubicBezTo>
                  <a:cubicBezTo>
                    <a:pt x="198" y="37"/>
                    <a:pt x="193" y="29"/>
                    <a:pt x="197" y="20"/>
                  </a:cubicBezTo>
                  <a:cubicBezTo>
                    <a:pt x="201" y="11"/>
                    <a:pt x="211" y="3"/>
                    <a:pt x="218" y="2"/>
                  </a:cubicBezTo>
                  <a:cubicBezTo>
                    <a:pt x="225" y="1"/>
                    <a:pt x="232" y="11"/>
                    <a:pt x="239" y="14"/>
                  </a:cubicBezTo>
                  <a:cubicBezTo>
                    <a:pt x="246" y="17"/>
                    <a:pt x="251" y="25"/>
                    <a:pt x="260" y="23"/>
                  </a:cubicBezTo>
                  <a:cubicBezTo>
                    <a:pt x="269" y="21"/>
                    <a:pt x="284" y="0"/>
                    <a:pt x="293" y="2"/>
                  </a:cubicBezTo>
                  <a:cubicBezTo>
                    <a:pt x="302" y="4"/>
                    <a:pt x="315" y="21"/>
                    <a:pt x="314" y="35"/>
                  </a:cubicBezTo>
                  <a:cubicBezTo>
                    <a:pt x="313" y="49"/>
                    <a:pt x="299" y="71"/>
                    <a:pt x="287" y="86"/>
                  </a:cubicBezTo>
                  <a:cubicBezTo>
                    <a:pt x="275" y="101"/>
                    <a:pt x="255" y="112"/>
                    <a:pt x="242" y="125"/>
                  </a:cubicBezTo>
                  <a:cubicBezTo>
                    <a:pt x="229" y="138"/>
                    <a:pt x="227" y="124"/>
                    <a:pt x="209" y="167"/>
                  </a:cubicBezTo>
                  <a:cubicBezTo>
                    <a:pt x="191" y="210"/>
                    <a:pt x="153" y="334"/>
                    <a:pt x="134" y="386"/>
                  </a:cubicBezTo>
                  <a:cubicBezTo>
                    <a:pt x="115" y="438"/>
                    <a:pt x="101" y="451"/>
                    <a:pt x="95" y="479"/>
                  </a:cubicBezTo>
                  <a:cubicBezTo>
                    <a:pt x="89" y="507"/>
                    <a:pt x="102" y="542"/>
                    <a:pt x="98" y="554"/>
                  </a:cubicBezTo>
                  <a:cubicBezTo>
                    <a:pt x="94" y="566"/>
                    <a:pt x="74" y="557"/>
                    <a:pt x="68" y="554"/>
                  </a:cubicBezTo>
                  <a:cubicBezTo>
                    <a:pt x="62" y="551"/>
                    <a:pt x="65" y="541"/>
                    <a:pt x="59" y="536"/>
                  </a:cubicBezTo>
                  <a:cubicBezTo>
                    <a:pt x="53" y="531"/>
                    <a:pt x="37" y="528"/>
                    <a:pt x="29" y="524"/>
                  </a:cubicBezTo>
                  <a:cubicBezTo>
                    <a:pt x="21" y="520"/>
                    <a:pt x="12" y="514"/>
                    <a:pt x="8" y="509"/>
                  </a:cubicBezTo>
                  <a:cubicBezTo>
                    <a:pt x="4" y="504"/>
                    <a:pt x="0" y="495"/>
                    <a:pt x="2" y="491"/>
                  </a:cubicBezTo>
                  <a:cubicBezTo>
                    <a:pt x="4" y="487"/>
                    <a:pt x="18" y="485"/>
                    <a:pt x="23" y="482"/>
                  </a:cubicBezTo>
                  <a:cubicBezTo>
                    <a:pt x="28" y="479"/>
                    <a:pt x="32" y="475"/>
                    <a:pt x="35" y="473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8" name="Group 1451"/>
            <p:cNvGrpSpPr>
              <a:grpSpLocks/>
            </p:cNvGrpSpPr>
            <p:nvPr/>
          </p:nvGrpSpPr>
          <p:grpSpPr bwMode="auto">
            <a:xfrm>
              <a:off x="1862" y="4335"/>
              <a:ext cx="846" cy="318"/>
              <a:chOff x="1862" y="4335"/>
              <a:chExt cx="846" cy="318"/>
            </a:xfrm>
          </p:grpSpPr>
          <p:grpSp>
            <p:nvGrpSpPr>
              <p:cNvPr id="69" name="Group 1467"/>
              <p:cNvGrpSpPr>
                <a:grpSpLocks/>
              </p:cNvGrpSpPr>
              <p:nvPr/>
            </p:nvGrpSpPr>
            <p:grpSpPr bwMode="auto">
              <a:xfrm rot="1486509">
                <a:off x="2048" y="4389"/>
                <a:ext cx="298" cy="114"/>
                <a:chOff x="2048" y="4413"/>
                <a:chExt cx="298" cy="114"/>
              </a:xfrm>
            </p:grpSpPr>
            <p:sp>
              <p:nvSpPr>
                <p:cNvPr id="85" name="Freeform 1470"/>
                <p:cNvSpPr>
                  <a:spLocks/>
                </p:cNvSpPr>
                <p:nvPr/>
              </p:nvSpPr>
              <p:spPr bwMode="auto">
                <a:xfrm>
                  <a:off x="2147" y="4461"/>
                  <a:ext cx="124" cy="61"/>
                </a:xfrm>
                <a:custGeom>
                  <a:avLst/>
                  <a:gdLst>
                    <a:gd name="T0" fmla="*/ 7 w 124"/>
                    <a:gd name="T1" fmla="*/ 33 h 61"/>
                    <a:gd name="T2" fmla="*/ 7 w 124"/>
                    <a:gd name="T3" fmla="*/ 60 h 61"/>
                    <a:gd name="T4" fmla="*/ 49 w 124"/>
                    <a:gd name="T5" fmla="*/ 42 h 61"/>
                    <a:gd name="T6" fmla="*/ 118 w 124"/>
                    <a:gd name="T7" fmla="*/ 27 h 61"/>
                    <a:gd name="T8" fmla="*/ 88 w 124"/>
                    <a:gd name="T9" fmla="*/ 3 h 61"/>
                    <a:gd name="T10" fmla="*/ 40 w 124"/>
                    <a:gd name="T11" fmla="*/ 9 h 61"/>
                    <a:gd name="T12" fmla="*/ 7 w 124"/>
                    <a:gd name="T13" fmla="*/ 3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61">
                      <a:moveTo>
                        <a:pt x="7" y="33"/>
                      </a:moveTo>
                      <a:cubicBezTo>
                        <a:pt x="1" y="41"/>
                        <a:pt x="0" y="59"/>
                        <a:pt x="7" y="60"/>
                      </a:cubicBezTo>
                      <a:cubicBezTo>
                        <a:pt x="14" y="61"/>
                        <a:pt x="31" y="47"/>
                        <a:pt x="49" y="42"/>
                      </a:cubicBezTo>
                      <a:cubicBezTo>
                        <a:pt x="67" y="37"/>
                        <a:pt x="112" y="33"/>
                        <a:pt x="118" y="27"/>
                      </a:cubicBezTo>
                      <a:cubicBezTo>
                        <a:pt x="124" y="21"/>
                        <a:pt x="101" y="6"/>
                        <a:pt x="88" y="3"/>
                      </a:cubicBezTo>
                      <a:cubicBezTo>
                        <a:pt x="75" y="0"/>
                        <a:pt x="53" y="4"/>
                        <a:pt x="40" y="9"/>
                      </a:cubicBezTo>
                      <a:cubicBezTo>
                        <a:pt x="27" y="14"/>
                        <a:pt x="13" y="25"/>
                        <a:pt x="7" y="33"/>
                      </a:cubicBezTo>
                      <a:close/>
                    </a:path>
                  </a:pathLst>
                </a:custGeom>
                <a:solidFill>
                  <a:srgbClr val="FFFFE7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6" name="Freeform 1469"/>
                <p:cNvSpPr>
                  <a:spLocks/>
                </p:cNvSpPr>
                <p:nvPr/>
              </p:nvSpPr>
              <p:spPr bwMode="auto">
                <a:xfrm>
                  <a:off x="2231" y="4413"/>
                  <a:ext cx="115" cy="73"/>
                </a:xfrm>
                <a:custGeom>
                  <a:avLst/>
                  <a:gdLst>
                    <a:gd name="T0" fmla="*/ 7 w 115"/>
                    <a:gd name="T1" fmla="*/ 45 h 73"/>
                    <a:gd name="T2" fmla="*/ 28 w 115"/>
                    <a:gd name="T3" fmla="*/ 72 h 73"/>
                    <a:gd name="T4" fmla="*/ 82 w 115"/>
                    <a:gd name="T5" fmla="*/ 51 h 73"/>
                    <a:gd name="T6" fmla="*/ 112 w 115"/>
                    <a:gd name="T7" fmla="*/ 33 h 73"/>
                    <a:gd name="T8" fmla="*/ 100 w 115"/>
                    <a:gd name="T9" fmla="*/ 3 h 73"/>
                    <a:gd name="T10" fmla="*/ 70 w 115"/>
                    <a:gd name="T11" fmla="*/ 12 h 73"/>
                    <a:gd name="T12" fmla="*/ 7 w 115"/>
                    <a:gd name="T13" fmla="*/ 45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" h="73">
                      <a:moveTo>
                        <a:pt x="7" y="45"/>
                      </a:moveTo>
                      <a:cubicBezTo>
                        <a:pt x="0" y="55"/>
                        <a:pt x="16" y="71"/>
                        <a:pt x="28" y="72"/>
                      </a:cubicBezTo>
                      <a:cubicBezTo>
                        <a:pt x="40" y="73"/>
                        <a:pt x="68" y="57"/>
                        <a:pt x="82" y="51"/>
                      </a:cubicBezTo>
                      <a:cubicBezTo>
                        <a:pt x="96" y="45"/>
                        <a:pt x="109" y="41"/>
                        <a:pt x="112" y="33"/>
                      </a:cubicBezTo>
                      <a:cubicBezTo>
                        <a:pt x="115" y="25"/>
                        <a:pt x="107" y="6"/>
                        <a:pt x="100" y="3"/>
                      </a:cubicBezTo>
                      <a:cubicBezTo>
                        <a:pt x="93" y="0"/>
                        <a:pt x="85" y="5"/>
                        <a:pt x="70" y="12"/>
                      </a:cubicBezTo>
                      <a:cubicBezTo>
                        <a:pt x="55" y="19"/>
                        <a:pt x="11" y="39"/>
                        <a:pt x="7" y="45"/>
                      </a:cubicBezTo>
                      <a:close/>
                    </a:path>
                  </a:pathLst>
                </a:custGeom>
                <a:solidFill>
                  <a:srgbClr val="FFFFE7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7" name="Freeform 1468"/>
                <p:cNvSpPr>
                  <a:spLocks/>
                </p:cNvSpPr>
                <p:nvPr/>
              </p:nvSpPr>
              <p:spPr bwMode="auto">
                <a:xfrm>
                  <a:off x="2048" y="4476"/>
                  <a:ext cx="116" cy="51"/>
                </a:xfrm>
                <a:custGeom>
                  <a:avLst/>
                  <a:gdLst>
                    <a:gd name="T0" fmla="*/ 100 w 158"/>
                    <a:gd name="T1" fmla="*/ 40 h 69"/>
                    <a:gd name="T2" fmla="*/ 106 w 158"/>
                    <a:gd name="T3" fmla="*/ 67 h 69"/>
                    <a:gd name="T4" fmla="*/ 151 w 158"/>
                    <a:gd name="T5" fmla="*/ 49 h 69"/>
                    <a:gd name="T6" fmla="*/ 151 w 158"/>
                    <a:gd name="T7" fmla="*/ 10 h 69"/>
                    <a:gd name="T8" fmla="*/ 121 w 158"/>
                    <a:gd name="T9" fmla="*/ 1 h 69"/>
                    <a:gd name="T10" fmla="*/ 73 w 158"/>
                    <a:gd name="T11" fmla="*/ 4 h 69"/>
                    <a:gd name="T12" fmla="*/ 25 w 158"/>
                    <a:gd name="T13" fmla="*/ 25 h 69"/>
                    <a:gd name="T14" fmla="*/ 4 w 158"/>
                    <a:gd name="T15" fmla="*/ 58 h 69"/>
                    <a:gd name="T16" fmla="*/ 52 w 158"/>
                    <a:gd name="T17" fmla="*/ 31 h 69"/>
                    <a:gd name="T18" fmla="*/ 100 w 158"/>
                    <a:gd name="T19" fmla="*/ 4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8" h="69">
                      <a:moveTo>
                        <a:pt x="100" y="40"/>
                      </a:moveTo>
                      <a:cubicBezTo>
                        <a:pt x="109" y="46"/>
                        <a:pt x="98" y="65"/>
                        <a:pt x="106" y="67"/>
                      </a:cubicBezTo>
                      <a:cubicBezTo>
                        <a:pt x="114" y="69"/>
                        <a:pt x="144" y="59"/>
                        <a:pt x="151" y="49"/>
                      </a:cubicBezTo>
                      <a:cubicBezTo>
                        <a:pt x="158" y="39"/>
                        <a:pt x="156" y="18"/>
                        <a:pt x="151" y="10"/>
                      </a:cubicBezTo>
                      <a:cubicBezTo>
                        <a:pt x="146" y="2"/>
                        <a:pt x="134" y="2"/>
                        <a:pt x="121" y="1"/>
                      </a:cubicBezTo>
                      <a:cubicBezTo>
                        <a:pt x="108" y="0"/>
                        <a:pt x="89" y="0"/>
                        <a:pt x="73" y="4"/>
                      </a:cubicBezTo>
                      <a:cubicBezTo>
                        <a:pt x="57" y="8"/>
                        <a:pt x="36" y="16"/>
                        <a:pt x="25" y="25"/>
                      </a:cubicBezTo>
                      <a:cubicBezTo>
                        <a:pt x="14" y="34"/>
                        <a:pt x="0" y="57"/>
                        <a:pt x="4" y="58"/>
                      </a:cubicBezTo>
                      <a:cubicBezTo>
                        <a:pt x="8" y="59"/>
                        <a:pt x="38" y="35"/>
                        <a:pt x="52" y="31"/>
                      </a:cubicBezTo>
                      <a:cubicBezTo>
                        <a:pt x="66" y="27"/>
                        <a:pt x="91" y="34"/>
                        <a:pt x="100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0" name="Group 1462"/>
              <p:cNvGrpSpPr>
                <a:grpSpLocks/>
              </p:cNvGrpSpPr>
              <p:nvPr/>
            </p:nvGrpSpPr>
            <p:grpSpPr bwMode="auto">
              <a:xfrm>
                <a:off x="1862" y="4460"/>
                <a:ext cx="504" cy="114"/>
                <a:chOff x="1850" y="4460"/>
                <a:chExt cx="504" cy="114"/>
              </a:xfrm>
            </p:grpSpPr>
            <p:sp>
              <p:nvSpPr>
                <p:cNvPr id="81" name="Freeform 1466"/>
                <p:cNvSpPr>
                  <a:spLocks/>
                </p:cNvSpPr>
                <p:nvPr/>
              </p:nvSpPr>
              <p:spPr bwMode="auto">
                <a:xfrm>
                  <a:off x="2204" y="4460"/>
                  <a:ext cx="150" cy="77"/>
                </a:xfrm>
                <a:custGeom>
                  <a:avLst/>
                  <a:gdLst>
                    <a:gd name="T0" fmla="*/ 7 w 150"/>
                    <a:gd name="T1" fmla="*/ 28 h 77"/>
                    <a:gd name="T2" fmla="*/ 55 w 150"/>
                    <a:gd name="T3" fmla="*/ 28 h 77"/>
                    <a:gd name="T4" fmla="*/ 127 w 150"/>
                    <a:gd name="T5" fmla="*/ 1 h 77"/>
                    <a:gd name="T6" fmla="*/ 148 w 150"/>
                    <a:gd name="T7" fmla="*/ 34 h 77"/>
                    <a:gd name="T8" fmla="*/ 115 w 150"/>
                    <a:gd name="T9" fmla="*/ 49 h 77"/>
                    <a:gd name="T10" fmla="*/ 67 w 150"/>
                    <a:gd name="T11" fmla="*/ 58 h 77"/>
                    <a:gd name="T12" fmla="*/ 25 w 150"/>
                    <a:gd name="T13" fmla="*/ 76 h 77"/>
                    <a:gd name="T14" fmla="*/ 10 w 150"/>
                    <a:gd name="T15" fmla="*/ 64 h 77"/>
                    <a:gd name="T16" fmla="*/ 7 w 150"/>
                    <a:gd name="T17" fmla="*/ 2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0" h="77">
                      <a:moveTo>
                        <a:pt x="7" y="28"/>
                      </a:moveTo>
                      <a:cubicBezTo>
                        <a:pt x="14" y="22"/>
                        <a:pt x="35" y="32"/>
                        <a:pt x="55" y="28"/>
                      </a:cubicBezTo>
                      <a:cubicBezTo>
                        <a:pt x="75" y="24"/>
                        <a:pt x="112" y="0"/>
                        <a:pt x="127" y="1"/>
                      </a:cubicBezTo>
                      <a:cubicBezTo>
                        <a:pt x="142" y="2"/>
                        <a:pt x="150" y="26"/>
                        <a:pt x="148" y="34"/>
                      </a:cubicBezTo>
                      <a:cubicBezTo>
                        <a:pt x="146" y="42"/>
                        <a:pt x="128" y="45"/>
                        <a:pt x="115" y="49"/>
                      </a:cubicBezTo>
                      <a:cubicBezTo>
                        <a:pt x="102" y="53"/>
                        <a:pt x="82" y="54"/>
                        <a:pt x="67" y="58"/>
                      </a:cubicBezTo>
                      <a:cubicBezTo>
                        <a:pt x="52" y="62"/>
                        <a:pt x="34" y="75"/>
                        <a:pt x="25" y="76"/>
                      </a:cubicBezTo>
                      <a:cubicBezTo>
                        <a:pt x="16" y="77"/>
                        <a:pt x="12" y="70"/>
                        <a:pt x="10" y="64"/>
                      </a:cubicBezTo>
                      <a:cubicBezTo>
                        <a:pt x="8" y="58"/>
                        <a:pt x="0" y="34"/>
                        <a:pt x="7" y="28"/>
                      </a:cubicBezTo>
                      <a:close/>
                    </a:path>
                  </a:pathLst>
                </a:custGeom>
                <a:solidFill>
                  <a:srgbClr val="FFFFE7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2" name="Freeform 1465"/>
                <p:cNvSpPr>
                  <a:spLocks/>
                </p:cNvSpPr>
                <p:nvPr/>
              </p:nvSpPr>
              <p:spPr bwMode="auto">
                <a:xfrm>
                  <a:off x="2094" y="4492"/>
                  <a:ext cx="136" cy="54"/>
                </a:xfrm>
                <a:custGeom>
                  <a:avLst/>
                  <a:gdLst>
                    <a:gd name="T0" fmla="*/ 3 w 136"/>
                    <a:gd name="T1" fmla="*/ 17 h 54"/>
                    <a:gd name="T2" fmla="*/ 12 w 136"/>
                    <a:gd name="T3" fmla="*/ 47 h 54"/>
                    <a:gd name="T4" fmla="*/ 57 w 136"/>
                    <a:gd name="T5" fmla="*/ 53 h 54"/>
                    <a:gd name="T6" fmla="*/ 126 w 136"/>
                    <a:gd name="T7" fmla="*/ 41 h 54"/>
                    <a:gd name="T8" fmla="*/ 117 w 136"/>
                    <a:gd name="T9" fmla="*/ 20 h 54"/>
                    <a:gd name="T10" fmla="*/ 111 w 136"/>
                    <a:gd name="T11" fmla="*/ 2 h 54"/>
                    <a:gd name="T12" fmla="*/ 69 w 136"/>
                    <a:gd name="T13" fmla="*/ 5 h 54"/>
                    <a:gd name="T14" fmla="*/ 27 w 136"/>
                    <a:gd name="T15" fmla="*/ 17 h 54"/>
                    <a:gd name="T16" fmla="*/ 3 w 136"/>
                    <a:gd name="T17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6" h="54">
                      <a:moveTo>
                        <a:pt x="3" y="17"/>
                      </a:moveTo>
                      <a:cubicBezTo>
                        <a:pt x="0" y="22"/>
                        <a:pt x="3" y="41"/>
                        <a:pt x="12" y="47"/>
                      </a:cubicBezTo>
                      <a:cubicBezTo>
                        <a:pt x="21" y="53"/>
                        <a:pt x="38" y="54"/>
                        <a:pt x="57" y="53"/>
                      </a:cubicBezTo>
                      <a:cubicBezTo>
                        <a:pt x="76" y="52"/>
                        <a:pt x="116" y="46"/>
                        <a:pt x="126" y="41"/>
                      </a:cubicBezTo>
                      <a:cubicBezTo>
                        <a:pt x="136" y="36"/>
                        <a:pt x="119" y="26"/>
                        <a:pt x="117" y="20"/>
                      </a:cubicBezTo>
                      <a:cubicBezTo>
                        <a:pt x="115" y="14"/>
                        <a:pt x="119" y="4"/>
                        <a:pt x="111" y="2"/>
                      </a:cubicBezTo>
                      <a:cubicBezTo>
                        <a:pt x="103" y="0"/>
                        <a:pt x="83" y="3"/>
                        <a:pt x="69" y="5"/>
                      </a:cubicBezTo>
                      <a:cubicBezTo>
                        <a:pt x="55" y="7"/>
                        <a:pt x="37" y="14"/>
                        <a:pt x="27" y="17"/>
                      </a:cubicBezTo>
                      <a:cubicBezTo>
                        <a:pt x="17" y="20"/>
                        <a:pt x="6" y="12"/>
                        <a:pt x="3" y="17"/>
                      </a:cubicBezTo>
                      <a:close/>
                    </a:path>
                  </a:pathLst>
                </a:custGeom>
                <a:solidFill>
                  <a:srgbClr val="FFFFE7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3" name="Freeform 1464"/>
                <p:cNvSpPr>
                  <a:spLocks/>
                </p:cNvSpPr>
                <p:nvPr/>
              </p:nvSpPr>
              <p:spPr bwMode="auto">
                <a:xfrm>
                  <a:off x="1990" y="4514"/>
                  <a:ext cx="116" cy="38"/>
                </a:xfrm>
                <a:custGeom>
                  <a:avLst/>
                  <a:gdLst>
                    <a:gd name="T0" fmla="*/ 8 w 116"/>
                    <a:gd name="T1" fmla="*/ 7 h 38"/>
                    <a:gd name="T2" fmla="*/ 8 w 116"/>
                    <a:gd name="T3" fmla="*/ 34 h 38"/>
                    <a:gd name="T4" fmla="*/ 50 w 116"/>
                    <a:gd name="T5" fmla="*/ 31 h 38"/>
                    <a:gd name="T6" fmla="*/ 104 w 116"/>
                    <a:gd name="T7" fmla="*/ 31 h 38"/>
                    <a:gd name="T8" fmla="*/ 113 w 116"/>
                    <a:gd name="T9" fmla="*/ 10 h 38"/>
                    <a:gd name="T10" fmla="*/ 83 w 116"/>
                    <a:gd name="T11" fmla="*/ 1 h 38"/>
                    <a:gd name="T12" fmla="*/ 56 w 116"/>
                    <a:gd name="T13" fmla="*/ 1 h 38"/>
                    <a:gd name="T14" fmla="*/ 8 w 116"/>
                    <a:gd name="T15" fmla="*/ 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" h="38">
                      <a:moveTo>
                        <a:pt x="8" y="7"/>
                      </a:moveTo>
                      <a:cubicBezTo>
                        <a:pt x="0" y="12"/>
                        <a:pt x="1" y="30"/>
                        <a:pt x="8" y="34"/>
                      </a:cubicBezTo>
                      <a:cubicBezTo>
                        <a:pt x="15" y="38"/>
                        <a:pt x="34" y="32"/>
                        <a:pt x="50" y="31"/>
                      </a:cubicBezTo>
                      <a:cubicBezTo>
                        <a:pt x="66" y="30"/>
                        <a:pt x="94" y="34"/>
                        <a:pt x="104" y="31"/>
                      </a:cubicBezTo>
                      <a:cubicBezTo>
                        <a:pt x="114" y="28"/>
                        <a:pt x="116" y="15"/>
                        <a:pt x="113" y="10"/>
                      </a:cubicBezTo>
                      <a:cubicBezTo>
                        <a:pt x="110" y="5"/>
                        <a:pt x="92" y="2"/>
                        <a:pt x="83" y="1"/>
                      </a:cubicBezTo>
                      <a:cubicBezTo>
                        <a:pt x="74" y="0"/>
                        <a:pt x="68" y="0"/>
                        <a:pt x="56" y="1"/>
                      </a:cubicBezTo>
                      <a:cubicBezTo>
                        <a:pt x="44" y="2"/>
                        <a:pt x="1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E7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4" name="Freeform 1463"/>
                <p:cNvSpPr>
                  <a:spLocks/>
                </p:cNvSpPr>
                <p:nvPr/>
              </p:nvSpPr>
              <p:spPr bwMode="auto">
                <a:xfrm>
                  <a:off x="1850" y="4505"/>
                  <a:ext cx="158" cy="69"/>
                </a:xfrm>
                <a:custGeom>
                  <a:avLst/>
                  <a:gdLst>
                    <a:gd name="T0" fmla="*/ 100 w 158"/>
                    <a:gd name="T1" fmla="*/ 40 h 69"/>
                    <a:gd name="T2" fmla="*/ 106 w 158"/>
                    <a:gd name="T3" fmla="*/ 67 h 69"/>
                    <a:gd name="T4" fmla="*/ 151 w 158"/>
                    <a:gd name="T5" fmla="*/ 49 h 69"/>
                    <a:gd name="T6" fmla="*/ 151 w 158"/>
                    <a:gd name="T7" fmla="*/ 10 h 69"/>
                    <a:gd name="T8" fmla="*/ 121 w 158"/>
                    <a:gd name="T9" fmla="*/ 1 h 69"/>
                    <a:gd name="T10" fmla="*/ 73 w 158"/>
                    <a:gd name="T11" fmla="*/ 4 h 69"/>
                    <a:gd name="T12" fmla="*/ 25 w 158"/>
                    <a:gd name="T13" fmla="*/ 25 h 69"/>
                    <a:gd name="T14" fmla="*/ 4 w 158"/>
                    <a:gd name="T15" fmla="*/ 58 h 69"/>
                    <a:gd name="T16" fmla="*/ 52 w 158"/>
                    <a:gd name="T17" fmla="*/ 31 h 69"/>
                    <a:gd name="T18" fmla="*/ 100 w 158"/>
                    <a:gd name="T19" fmla="*/ 4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8" h="69">
                      <a:moveTo>
                        <a:pt x="100" y="40"/>
                      </a:moveTo>
                      <a:cubicBezTo>
                        <a:pt x="109" y="46"/>
                        <a:pt x="98" y="65"/>
                        <a:pt x="106" y="67"/>
                      </a:cubicBezTo>
                      <a:cubicBezTo>
                        <a:pt x="114" y="69"/>
                        <a:pt x="144" y="59"/>
                        <a:pt x="151" y="49"/>
                      </a:cubicBezTo>
                      <a:cubicBezTo>
                        <a:pt x="158" y="39"/>
                        <a:pt x="156" y="18"/>
                        <a:pt x="151" y="10"/>
                      </a:cubicBezTo>
                      <a:cubicBezTo>
                        <a:pt x="146" y="2"/>
                        <a:pt x="134" y="2"/>
                        <a:pt x="121" y="1"/>
                      </a:cubicBezTo>
                      <a:cubicBezTo>
                        <a:pt x="108" y="0"/>
                        <a:pt x="89" y="0"/>
                        <a:pt x="73" y="4"/>
                      </a:cubicBezTo>
                      <a:cubicBezTo>
                        <a:pt x="57" y="8"/>
                        <a:pt x="36" y="16"/>
                        <a:pt x="25" y="25"/>
                      </a:cubicBezTo>
                      <a:cubicBezTo>
                        <a:pt x="14" y="34"/>
                        <a:pt x="0" y="57"/>
                        <a:pt x="4" y="58"/>
                      </a:cubicBezTo>
                      <a:cubicBezTo>
                        <a:pt x="8" y="59"/>
                        <a:pt x="38" y="35"/>
                        <a:pt x="52" y="31"/>
                      </a:cubicBezTo>
                      <a:cubicBezTo>
                        <a:pt x="66" y="27"/>
                        <a:pt x="91" y="34"/>
                        <a:pt x="100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1" name="Group 1457"/>
              <p:cNvGrpSpPr>
                <a:grpSpLocks/>
              </p:cNvGrpSpPr>
              <p:nvPr/>
            </p:nvGrpSpPr>
            <p:grpSpPr bwMode="auto">
              <a:xfrm>
                <a:off x="2036" y="4482"/>
                <a:ext cx="376" cy="171"/>
                <a:chOff x="2036" y="4482"/>
                <a:chExt cx="376" cy="171"/>
              </a:xfrm>
            </p:grpSpPr>
            <p:sp>
              <p:nvSpPr>
                <p:cNvPr id="77" name="Freeform 1461"/>
                <p:cNvSpPr>
                  <a:spLocks/>
                </p:cNvSpPr>
                <p:nvPr/>
              </p:nvSpPr>
              <p:spPr bwMode="auto">
                <a:xfrm>
                  <a:off x="2316" y="4482"/>
                  <a:ext cx="96" cy="85"/>
                </a:xfrm>
                <a:custGeom>
                  <a:avLst/>
                  <a:gdLst>
                    <a:gd name="T0" fmla="*/ 3 w 96"/>
                    <a:gd name="T1" fmla="*/ 60 h 85"/>
                    <a:gd name="T2" fmla="*/ 45 w 96"/>
                    <a:gd name="T3" fmla="*/ 39 h 85"/>
                    <a:gd name="T4" fmla="*/ 72 w 96"/>
                    <a:gd name="T5" fmla="*/ 3 h 85"/>
                    <a:gd name="T6" fmla="*/ 93 w 96"/>
                    <a:gd name="T7" fmla="*/ 21 h 85"/>
                    <a:gd name="T8" fmla="*/ 87 w 96"/>
                    <a:gd name="T9" fmla="*/ 51 h 85"/>
                    <a:gd name="T10" fmla="*/ 63 w 96"/>
                    <a:gd name="T11" fmla="*/ 69 h 85"/>
                    <a:gd name="T12" fmla="*/ 24 w 96"/>
                    <a:gd name="T13" fmla="*/ 84 h 85"/>
                    <a:gd name="T14" fmla="*/ 3 w 96"/>
                    <a:gd name="T15" fmla="*/ 6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6" h="85">
                      <a:moveTo>
                        <a:pt x="3" y="60"/>
                      </a:moveTo>
                      <a:cubicBezTo>
                        <a:pt x="6" y="53"/>
                        <a:pt x="34" y="48"/>
                        <a:pt x="45" y="39"/>
                      </a:cubicBezTo>
                      <a:cubicBezTo>
                        <a:pt x="56" y="30"/>
                        <a:pt x="64" y="6"/>
                        <a:pt x="72" y="3"/>
                      </a:cubicBezTo>
                      <a:cubicBezTo>
                        <a:pt x="80" y="0"/>
                        <a:pt x="90" y="13"/>
                        <a:pt x="93" y="21"/>
                      </a:cubicBezTo>
                      <a:cubicBezTo>
                        <a:pt x="96" y="29"/>
                        <a:pt x="92" y="43"/>
                        <a:pt x="87" y="51"/>
                      </a:cubicBezTo>
                      <a:cubicBezTo>
                        <a:pt x="82" y="59"/>
                        <a:pt x="73" y="64"/>
                        <a:pt x="63" y="69"/>
                      </a:cubicBezTo>
                      <a:cubicBezTo>
                        <a:pt x="53" y="74"/>
                        <a:pt x="34" y="85"/>
                        <a:pt x="24" y="84"/>
                      </a:cubicBezTo>
                      <a:cubicBezTo>
                        <a:pt x="14" y="83"/>
                        <a:pt x="0" y="67"/>
                        <a:pt x="3" y="60"/>
                      </a:cubicBezTo>
                      <a:close/>
                    </a:path>
                  </a:pathLst>
                </a:custGeom>
                <a:solidFill>
                  <a:srgbClr val="FFFFE7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8" name="Freeform 1460"/>
                <p:cNvSpPr>
                  <a:spLocks/>
                </p:cNvSpPr>
                <p:nvPr/>
              </p:nvSpPr>
              <p:spPr bwMode="auto">
                <a:xfrm>
                  <a:off x="2135" y="4587"/>
                  <a:ext cx="124" cy="61"/>
                </a:xfrm>
                <a:custGeom>
                  <a:avLst/>
                  <a:gdLst>
                    <a:gd name="T0" fmla="*/ 7 w 124"/>
                    <a:gd name="T1" fmla="*/ 33 h 61"/>
                    <a:gd name="T2" fmla="*/ 7 w 124"/>
                    <a:gd name="T3" fmla="*/ 60 h 61"/>
                    <a:gd name="T4" fmla="*/ 49 w 124"/>
                    <a:gd name="T5" fmla="*/ 42 h 61"/>
                    <a:gd name="T6" fmla="*/ 118 w 124"/>
                    <a:gd name="T7" fmla="*/ 27 h 61"/>
                    <a:gd name="T8" fmla="*/ 88 w 124"/>
                    <a:gd name="T9" fmla="*/ 3 h 61"/>
                    <a:gd name="T10" fmla="*/ 40 w 124"/>
                    <a:gd name="T11" fmla="*/ 9 h 61"/>
                    <a:gd name="T12" fmla="*/ 7 w 124"/>
                    <a:gd name="T13" fmla="*/ 3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61">
                      <a:moveTo>
                        <a:pt x="7" y="33"/>
                      </a:moveTo>
                      <a:cubicBezTo>
                        <a:pt x="1" y="41"/>
                        <a:pt x="0" y="59"/>
                        <a:pt x="7" y="60"/>
                      </a:cubicBezTo>
                      <a:cubicBezTo>
                        <a:pt x="14" y="61"/>
                        <a:pt x="31" y="47"/>
                        <a:pt x="49" y="42"/>
                      </a:cubicBezTo>
                      <a:cubicBezTo>
                        <a:pt x="67" y="37"/>
                        <a:pt x="112" y="33"/>
                        <a:pt x="118" y="27"/>
                      </a:cubicBezTo>
                      <a:cubicBezTo>
                        <a:pt x="124" y="21"/>
                        <a:pt x="101" y="6"/>
                        <a:pt x="88" y="3"/>
                      </a:cubicBezTo>
                      <a:cubicBezTo>
                        <a:pt x="75" y="0"/>
                        <a:pt x="53" y="4"/>
                        <a:pt x="40" y="9"/>
                      </a:cubicBezTo>
                      <a:cubicBezTo>
                        <a:pt x="27" y="14"/>
                        <a:pt x="13" y="25"/>
                        <a:pt x="7" y="33"/>
                      </a:cubicBezTo>
                      <a:close/>
                    </a:path>
                  </a:pathLst>
                </a:custGeom>
                <a:solidFill>
                  <a:srgbClr val="FFFFE7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9" name="Freeform 1459"/>
                <p:cNvSpPr>
                  <a:spLocks/>
                </p:cNvSpPr>
                <p:nvPr/>
              </p:nvSpPr>
              <p:spPr bwMode="auto">
                <a:xfrm>
                  <a:off x="2219" y="4539"/>
                  <a:ext cx="115" cy="73"/>
                </a:xfrm>
                <a:custGeom>
                  <a:avLst/>
                  <a:gdLst>
                    <a:gd name="T0" fmla="*/ 7 w 115"/>
                    <a:gd name="T1" fmla="*/ 45 h 73"/>
                    <a:gd name="T2" fmla="*/ 28 w 115"/>
                    <a:gd name="T3" fmla="*/ 72 h 73"/>
                    <a:gd name="T4" fmla="*/ 82 w 115"/>
                    <a:gd name="T5" fmla="*/ 51 h 73"/>
                    <a:gd name="T6" fmla="*/ 112 w 115"/>
                    <a:gd name="T7" fmla="*/ 33 h 73"/>
                    <a:gd name="T8" fmla="*/ 100 w 115"/>
                    <a:gd name="T9" fmla="*/ 3 h 73"/>
                    <a:gd name="T10" fmla="*/ 70 w 115"/>
                    <a:gd name="T11" fmla="*/ 12 h 73"/>
                    <a:gd name="T12" fmla="*/ 7 w 115"/>
                    <a:gd name="T13" fmla="*/ 45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" h="73">
                      <a:moveTo>
                        <a:pt x="7" y="45"/>
                      </a:moveTo>
                      <a:cubicBezTo>
                        <a:pt x="0" y="55"/>
                        <a:pt x="16" y="71"/>
                        <a:pt x="28" y="72"/>
                      </a:cubicBezTo>
                      <a:cubicBezTo>
                        <a:pt x="40" y="73"/>
                        <a:pt x="68" y="57"/>
                        <a:pt x="82" y="51"/>
                      </a:cubicBezTo>
                      <a:cubicBezTo>
                        <a:pt x="96" y="45"/>
                        <a:pt x="109" y="41"/>
                        <a:pt x="112" y="33"/>
                      </a:cubicBezTo>
                      <a:cubicBezTo>
                        <a:pt x="115" y="25"/>
                        <a:pt x="107" y="6"/>
                        <a:pt x="100" y="3"/>
                      </a:cubicBezTo>
                      <a:cubicBezTo>
                        <a:pt x="93" y="0"/>
                        <a:pt x="85" y="5"/>
                        <a:pt x="70" y="12"/>
                      </a:cubicBezTo>
                      <a:cubicBezTo>
                        <a:pt x="55" y="19"/>
                        <a:pt x="11" y="39"/>
                        <a:pt x="7" y="45"/>
                      </a:cubicBezTo>
                      <a:close/>
                    </a:path>
                  </a:pathLst>
                </a:custGeom>
                <a:solidFill>
                  <a:srgbClr val="FFFFE7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" name="Freeform 1458"/>
                <p:cNvSpPr>
                  <a:spLocks/>
                </p:cNvSpPr>
                <p:nvPr/>
              </p:nvSpPr>
              <p:spPr bwMode="auto">
                <a:xfrm>
                  <a:off x="2036" y="4602"/>
                  <a:ext cx="116" cy="51"/>
                </a:xfrm>
                <a:custGeom>
                  <a:avLst/>
                  <a:gdLst>
                    <a:gd name="T0" fmla="*/ 100 w 158"/>
                    <a:gd name="T1" fmla="*/ 40 h 69"/>
                    <a:gd name="T2" fmla="*/ 106 w 158"/>
                    <a:gd name="T3" fmla="*/ 67 h 69"/>
                    <a:gd name="T4" fmla="*/ 151 w 158"/>
                    <a:gd name="T5" fmla="*/ 49 h 69"/>
                    <a:gd name="T6" fmla="*/ 151 w 158"/>
                    <a:gd name="T7" fmla="*/ 10 h 69"/>
                    <a:gd name="T8" fmla="*/ 121 w 158"/>
                    <a:gd name="T9" fmla="*/ 1 h 69"/>
                    <a:gd name="T10" fmla="*/ 73 w 158"/>
                    <a:gd name="T11" fmla="*/ 4 h 69"/>
                    <a:gd name="T12" fmla="*/ 25 w 158"/>
                    <a:gd name="T13" fmla="*/ 25 h 69"/>
                    <a:gd name="T14" fmla="*/ 4 w 158"/>
                    <a:gd name="T15" fmla="*/ 58 h 69"/>
                    <a:gd name="T16" fmla="*/ 52 w 158"/>
                    <a:gd name="T17" fmla="*/ 31 h 69"/>
                    <a:gd name="T18" fmla="*/ 100 w 158"/>
                    <a:gd name="T19" fmla="*/ 4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8" h="69">
                      <a:moveTo>
                        <a:pt x="100" y="40"/>
                      </a:moveTo>
                      <a:cubicBezTo>
                        <a:pt x="109" y="46"/>
                        <a:pt x="98" y="65"/>
                        <a:pt x="106" y="67"/>
                      </a:cubicBezTo>
                      <a:cubicBezTo>
                        <a:pt x="114" y="69"/>
                        <a:pt x="144" y="59"/>
                        <a:pt x="151" y="49"/>
                      </a:cubicBezTo>
                      <a:cubicBezTo>
                        <a:pt x="158" y="39"/>
                        <a:pt x="156" y="18"/>
                        <a:pt x="151" y="10"/>
                      </a:cubicBezTo>
                      <a:cubicBezTo>
                        <a:pt x="146" y="2"/>
                        <a:pt x="134" y="2"/>
                        <a:pt x="121" y="1"/>
                      </a:cubicBezTo>
                      <a:cubicBezTo>
                        <a:pt x="108" y="0"/>
                        <a:pt x="89" y="0"/>
                        <a:pt x="73" y="4"/>
                      </a:cubicBezTo>
                      <a:cubicBezTo>
                        <a:pt x="57" y="8"/>
                        <a:pt x="36" y="16"/>
                        <a:pt x="25" y="25"/>
                      </a:cubicBezTo>
                      <a:cubicBezTo>
                        <a:pt x="14" y="34"/>
                        <a:pt x="0" y="57"/>
                        <a:pt x="4" y="58"/>
                      </a:cubicBezTo>
                      <a:cubicBezTo>
                        <a:pt x="8" y="59"/>
                        <a:pt x="38" y="35"/>
                        <a:pt x="52" y="31"/>
                      </a:cubicBezTo>
                      <a:cubicBezTo>
                        <a:pt x="66" y="27"/>
                        <a:pt x="91" y="34"/>
                        <a:pt x="100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2" name="Group 1453"/>
              <p:cNvGrpSpPr>
                <a:grpSpLocks/>
              </p:cNvGrpSpPr>
              <p:nvPr/>
            </p:nvGrpSpPr>
            <p:grpSpPr bwMode="auto">
              <a:xfrm>
                <a:off x="2475" y="4335"/>
                <a:ext cx="233" cy="184"/>
                <a:chOff x="2475" y="4335"/>
                <a:chExt cx="233" cy="184"/>
              </a:xfrm>
            </p:grpSpPr>
            <p:sp>
              <p:nvSpPr>
                <p:cNvPr id="74" name="Freeform 1456"/>
                <p:cNvSpPr>
                  <a:spLocks/>
                </p:cNvSpPr>
                <p:nvPr/>
              </p:nvSpPr>
              <p:spPr bwMode="auto">
                <a:xfrm>
                  <a:off x="2528" y="4424"/>
                  <a:ext cx="78" cy="69"/>
                </a:xfrm>
                <a:custGeom>
                  <a:avLst/>
                  <a:gdLst>
                    <a:gd name="T0" fmla="*/ 1 w 78"/>
                    <a:gd name="T1" fmla="*/ 34 h 69"/>
                    <a:gd name="T2" fmla="*/ 19 w 78"/>
                    <a:gd name="T3" fmla="*/ 55 h 69"/>
                    <a:gd name="T4" fmla="*/ 43 w 78"/>
                    <a:gd name="T5" fmla="*/ 61 h 69"/>
                    <a:gd name="T6" fmla="*/ 67 w 78"/>
                    <a:gd name="T7" fmla="*/ 67 h 69"/>
                    <a:gd name="T8" fmla="*/ 76 w 78"/>
                    <a:gd name="T9" fmla="*/ 46 h 69"/>
                    <a:gd name="T10" fmla="*/ 52 w 78"/>
                    <a:gd name="T11" fmla="*/ 28 h 69"/>
                    <a:gd name="T12" fmla="*/ 16 w 78"/>
                    <a:gd name="T13" fmla="*/ 1 h 69"/>
                    <a:gd name="T14" fmla="*/ 1 w 78"/>
                    <a:gd name="T15" fmla="*/ 3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8" h="69">
                      <a:moveTo>
                        <a:pt x="1" y="34"/>
                      </a:moveTo>
                      <a:cubicBezTo>
                        <a:pt x="2" y="43"/>
                        <a:pt x="12" y="51"/>
                        <a:pt x="19" y="55"/>
                      </a:cubicBezTo>
                      <a:cubicBezTo>
                        <a:pt x="26" y="59"/>
                        <a:pt x="35" y="59"/>
                        <a:pt x="43" y="61"/>
                      </a:cubicBezTo>
                      <a:cubicBezTo>
                        <a:pt x="51" y="63"/>
                        <a:pt x="62" y="69"/>
                        <a:pt x="67" y="67"/>
                      </a:cubicBezTo>
                      <a:cubicBezTo>
                        <a:pt x="72" y="65"/>
                        <a:pt x="78" y="52"/>
                        <a:pt x="76" y="46"/>
                      </a:cubicBezTo>
                      <a:cubicBezTo>
                        <a:pt x="74" y="40"/>
                        <a:pt x="62" y="35"/>
                        <a:pt x="52" y="28"/>
                      </a:cubicBezTo>
                      <a:cubicBezTo>
                        <a:pt x="42" y="21"/>
                        <a:pt x="22" y="0"/>
                        <a:pt x="16" y="1"/>
                      </a:cubicBezTo>
                      <a:cubicBezTo>
                        <a:pt x="10" y="2"/>
                        <a:pt x="0" y="25"/>
                        <a:pt x="1" y="34"/>
                      </a:cubicBezTo>
                      <a:close/>
                    </a:path>
                  </a:pathLst>
                </a:custGeom>
                <a:solidFill>
                  <a:srgbClr val="FFFFE7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5" name="Freeform 1455"/>
                <p:cNvSpPr>
                  <a:spLocks/>
                </p:cNvSpPr>
                <p:nvPr/>
              </p:nvSpPr>
              <p:spPr bwMode="auto">
                <a:xfrm>
                  <a:off x="2475" y="4335"/>
                  <a:ext cx="70" cy="129"/>
                </a:xfrm>
                <a:custGeom>
                  <a:avLst/>
                  <a:gdLst>
                    <a:gd name="T0" fmla="*/ 0 w 70"/>
                    <a:gd name="T1" fmla="*/ 33 h 129"/>
                    <a:gd name="T2" fmla="*/ 15 w 70"/>
                    <a:gd name="T3" fmla="*/ 75 h 129"/>
                    <a:gd name="T4" fmla="*/ 36 w 70"/>
                    <a:gd name="T5" fmla="*/ 105 h 129"/>
                    <a:gd name="T6" fmla="*/ 57 w 70"/>
                    <a:gd name="T7" fmla="*/ 126 h 129"/>
                    <a:gd name="T8" fmla="*/ 69 w 70"/>
                    <a:gd name="T9" fmla="*/ 87 h 129"/>
                    <a:gd name="T10" fmla="*/ 48 w 70"/>
                    <a:gd name="T11" fmla="*/ 57 h 129"/>
                    <a:gd name="T12" fmla="*/ 30 w 70"/>
                    <a:gd name="T13" fmla="*/ 36 h 129"/>
                    <a:gd name="T14" fmla="*/ 15 w 70"/>
                    <a:gd name="T15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129">
                      <a:moveTo>
                        <a:pt x="0" y="33"/>
                      </a:moveTo>
                      <a:cubicBezTo>
                        <a:pt x="4" y="48"/>
                        <a:pt x="9" y="63"/>
                        <a:pt x="15" y="75"/>
                      </a:cubicBezTo>
                      <a:cubicBezTo>
                        <a:pt x="21" y="87"/>
                        <a:pt x="29" y="97"/>
                        <a:pt x="36" y="105"/>
                      </a:cubicBezTo>
                      <a:cubicBezTo>
                        <a:pt x="43" y="113"/>
                        <a:pt x="52" y="129"/>
                        <a:pt x="57" y="126"/>
                      </a:cubicBezTo>
                      <a:cubicBezTo>
                        <a:pt x="62" y="123"/>
                        <a:pt x="70" y="98"/>
                        <a:pt x="69" y="87"/>
                      </a:cubicBezTo>
                      <a:cubicBezTo>
                        <a:pt x="68" y="76"/>
                        <a:pt x="54" y="65"/>
                        <a:pt x="48" y="57"/>
                      </a:cubicBezTo>
                      <a:cubicBezTo>
                        <a:pt x="42" y="49"/>
                        <a:pt x="35" y="45"/>
                        <a:pt x="30" y="36"/>
                      </a:cubicBezTo>
                      <a:cubicBezTo>
                        <a:pt x="25" y="27"/>
                        <a:pt x="20" y="13"/>
                        <a:pt x="15" y="0"/>
                      </a:cubicBezTo>
                    </a:path>
                  </a:pathLst>
                </a:custGeom>
                <a:solidFill>
                  <a:srgbClr val="FFFFE7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6" name="Freeform 1454"/>
                <p:cNvSpPr>
                  <a:spLocks/>
                </p:cNvSpPr>
                <p:nvPr/>
              </p:nvSpPr>
              <p:spPr bwMode="auto">
                <a:xfrm>
                  <a:off x="2598" y="4466"/>
                  <a:ext cx="110" cy="53"/>
                </a:xfrm>
                <a:custGeom>
                  <a:avLst/>
                  <a:gdLst>
                    <a:gd name="T0" fmla="*/ 0 w 110"/>
                    <a:gd name="T1" fmla="*/ 34 h 53"/>
                    <a:gd name="T2" fmla="*/ 15 w 110"/>
                    <a:gd name="T3" fmla="*/ 7 h 53"/>
                    <a:gd name="T4" fmla="*/ 57 w 110"/>
                    <a:gd name="T5" fmla="*/ 1 h 53"/>
                    <a:gd name="T6" fmla="*/ 87 w 110"/>
                    <a:gd name="T7" fmla="*/ 13 h 53"/>
                    <a:gd name="T8" fmla="*/ 108 w 110"/>
                    <a:gd name="T9" fmla="*/ 46 h 53"/>
                    <a:gd name="T10" fmla="*/ 75 w 110"/>
                    <a:gd name="T11" fmla="*/ 31 h 53"/>
                    <a:gd name="T12" fmla="*/ 48 w 110"/>
                    <a:gd name="T13" fmla="*/ 25 h 53"/>
                    <a:gd name="T14" fmla="*/ 33 w 110"/>
                    <a:gd name="T15" fmla="*/ 49 h 53"/>
                    <a:gd name="T16" fmla="*/ 12 w 110"/>
                    <a:gd name="T17" fmla="*/ 49 h 53"/>
                    <a:gd name="T18" fmla="*/ 0 w 110"/>
                    <a:gd name="T19" fmla="*/ 3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" h="53">
                      <a:moveTo>
                        <a:pt x="0" y="34"/>
                      </a:moveTo>
                      <a:cubicBezTo>
                        <a:pt x="0" y="27"/>
                        <a:pt x="6" y="12"/>
                        <a:pt x="15" y="7"/>
                      </a:cubicBezTo>
                      <a:cubicBezTo>
                        <a:pt x="24" y="2"/>
                        <a:pt x="45" y="0"/>
                        <a:pt x="57" y="1"/>
                      </a:cubicBezTo>
                      <a:cubicBezTo>
                        <a:pt x="69" y="2"/>
                        <a:pt x="79" y="6"/>
                        <a:pt x="87" y="13"/>
                      </a:cubicBezTo>
                      <a:cubicBezTo>
                        <a:pt x="95" y="20"/>
                        <a:pt x="110" y="43"/>
                        <a:pt x="108" y="46"/>
                      </a:cubicBezTo>
                      <a:cubicBezTo>
                        <a:pt x="106" y="49"/>
                        <a:pt x="85" y="34"/>
                        <a:pt x="75" y="31"/>
                      </a:cubicBezTo>
                      <a:cubicBezTo>
                        <a:pt x="65" y="28"/>
                        <a:pt x="55" y="22"/>
                        <a:pt x="48" y="25"/>
                      </a:cubicBezTo>
                      <a:cubicBezTo>
                        <a:pt x="41" y="28"/>
                        <a:pt x="39" y="45"/>
                        <a:pt x="33" y="49"/>
                      </a:cubicBezTo>
                      <a:cubicBezTo>
                        <a:pt x="27" y="53"/>
                        <a:pt x="17" y="53"/>
                        <a:pt x="12" y="49"/>
                      </a:cubicBezTo>
                      <a:cubicBezTo>
                        <a:pt x="7" y="45"/>
                        <a:pt x="0" y="41"/>
                        <a:pt x="0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73" name="Freeform 1452"/>
              <p:cNvSpPr>
                <a:spLocks/>
              </p:cNvSpPr>
              <p:nvPr/>
            </p:nvSpPr>
            <p:spPr bwMode="auto">
              <a:xfrm>
                <a:off x="2439" y="4416"/>
                <a:ext cx="50" cy="72"/>
              </a:xfrm>
              <a:custGeom>
                <a:avLst/>
                <a:gdLst>
                  <a:gd name="T0" fmla="*/ 0 w 50"/>
                  <a:gd name="T1" fmla="*/ 39 h 72"/>
                  <a:gd name="T2" fmla="*/ 45 w 50"/>
                  <a:gd name="T3" fmla="*/ 72 h 72"/>
                  <a:gd name="T4" fmla="*/ 33 w 50"/>
                  <a:gd name="T5" fmla="*/ 36 h 72"/>
                  <a:gd name="T6" fmla="*/ 21 w 50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72">
                    <a:moveTo>
                      <a:pt x="0" y="39"/>
                    </a:moveTo>
                    <a:cubicBezTo>
                      <a:pt x="20" y="55"/>
                      <a:pt x="40" y="72"/>
                      <a:pt x="45" y="72"/>
                    </a:cubicBezTo>
                    <a:cubicBezTo>
                      <a:pt x="50" y="72"/>
                      <a:pt x="37" y="48"/>
                      <a:pt x="33" y="36"/>
                    </a:cubicBezTo>
                    <a:cubicBezTo>
                      <a:pt x="29" y="24"/>
                      <a:pt x="25" y="12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88" name="Freeform 1449"/>
          <p:cNvSpPr>
            <a:spLocks/>
          </p:cNvSpPr>
          <p:nvPr/>
        </p:nvSpPr>
        <p:spPr bwMode="auto">
          <a:xfrm>
            <a:off x="3680520" y="1494879"/>
            <a:ext cx="225425" cy="265112"/>
          </a:xfrm>
          <a:custGeom>
            <a:avLst/>
            <a:gdLst>
              <a:gd name="T0" fmla="*/ 155 w 488"/>
              <a:gd name="T1" fmla="*/ 451 h 572"/>
              <a:gd name="T2" fmla="*/ 152 w 488"/>
              <a:gd name="T3" fmla="*/ 532 h 572"/>
              <a:gd name="T4" fmla="*/ 137 w 488"/>
              <a:gd name="T5" fmla="*/ 565 h 572"/>
              <a:gd name="T6" fmla="*/ 86 w 488"/>
              <a:gd name="T7" fmla="*/ 571 h 572"/>
              <a:gd name="T8" fmla="*/ 32 w 488"/>
              <a:gd name="T9" fmla="*/ 556 h 572"/>
              <a:gd name="T10" fmla="*/ 5 w 488"/>
              <a:gd name="T11" fmla="*/ 538 h 572"/>
              <a:gd name="T12" fmla="*/ 2 w 488"/>
              <a:gd name="T13" fmla="*/ 490 h 572"/>
              <a:gd name="T14" fmla="*/ 17 w 488"/>
              <a:gd name="T15" fmla="*/ 451 h 572"/>
              <a:gd name="T16" fmla="*/ 38 w 488"/>
              <a:gd name="T17" fmla="*/ 451 h 572"/>
              <a:gd name="T18" fmla="*/ 71 w 488"/>
              <a:gd name="T19" fmla="*/ 436 h 572"/>
              <a:gd name="T20" fmla="*/ 128 w 488"/>
              <a:gd name="T21" fmla="*/ 367 h 572"/>
              <a:gd name="T22" fmla="*/ 188 w 488"/>
              <a:gd name="T23" fmla="*/ 286 h 572"/>
              <a:gd name="T24" fmla="*/ 266 w 488"/>
              <a:gd name="T25" fmla="*/ 196 h 572"/>
              <a:gd name="T26" fmla="*/ 347 w 488"/>
              <a:gd name="T27" fmla="*/ 124 h 572"/>
              <a:gd name="T28" fmla="*/ 392 w 488"/>
              <a:gd name="T29" fmla="*/ 46 h 572"/>
              <a:gd name="T30" fmla="*/ 401 w 488"/>
              <a:gd name="T31" fmla="*/ 16 h 572"/>
              <a:gd name="T32" fmla="*/ 443 w 488"/>
              <a:gd name="T33" fmla="*/ 1 h 572"/>
              <a:gd name="T34" fmla="*/ 461 w 488"/>
              <a:gd name="T35" fmla="*/ 13 h 572"/>
              <a:gd name="T36" fmla="*/ 464 w 488"/>
              <a:gd name="T37" fmla="*/ 49 h 572"/>
              <a:gd name="T38" fmla="*/ 464 w 488"/>
              <a:gd name="T39" fmla="*/ 70 h 572"/>
              <a:gd name="T40" fmla="*/ 488 w 488"/>
              <a:gd name="T41" fmla="*/ 100 h 572"/>
              <a:gd name="T42" fmla="*/ 467 w 488"/>
              <a:gd name="T43" fmla="*/ 124 h 572"/>
              <a:gd name="T44" fmla="*/ 371 w 488"/>
              <a:gd name="T45" fmla="*/ 181 h 572"/>
              <a:gd name="T46" fmla="*/ 293 w 488"/>
              <a:gd name="T47" fmla="*/ 262 h 572"/>
              <a:gd name="T48" fmla="*/ 215 w 488"/>
              <a:gd name="T49" fmla="*/ 361 h 572"/>
              <a:gd name="T50" fmla="*/ 188 w 488"/>
              <a:gd name="T51" fmla="*/ 409 h 572"/>
              <a:gd name="T52" fmla="*/ 155 w 488"/>
              <a:gd name="T53" fmla="*/ 45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88" h="572">
                <a:moveTo>
                  <a:pt x="155" y="451"/>
                </a:moveTo>
                <a:cubicBezTo>
                  <a:pt x="149" y="471"/>
                  <a:pt x="155" y="513"/>
                  <a:pt x="152" y="532"/>
                </a:cubicBezTo>
                <a:cubicBezTo>
                  <a:pt x="149" y="551"/>
                  <a:pt x="148" y="558"/>
                  <a:pt x="137" y="565"/>
                </a:cubicBezTo>
                <a:cubicBezTo>
                  <a:pt x="126" y="572"/>
                  <a:pt x="103" y="572"/>
                  <a:pt x="86" y="571"/>
                </a:cubicBezTo>
                <a:cubicBezTo>
                  <a:pt x="69" y="570"/>
                  <a:pt x="45" y="561"/>
                  <a:pt x="32" y="556"/>
                </a:cubicBezTo>
                <a:cubicBezTo>
                  <a:pt x="19" y="551"/>
                  <a:pt x="10" y="549"/>
                  <a:pt x="5" y="538"/>
                </a:cubicBezTo>
                <a:cubicBezTo>
                  <a:pt x="0" y="527"/>
                  <a:pt x="0" y="504"/>
                  <a:pt x="2" y="490"/>
                </a:cubicBezTo>
                <a:cubicBezTo>
                  <a:pt x="4" y="476"/>
                  <a:pt x="11" y="458"/>
                  <a:pt x="17" y="451"/>
                </a:cubicBezTo>
                <a:cubicBezTo>
                  <a:pt x="23" y="444"/>
                  <a:pt x="29" y="454"/>
                  <a:pt x="38" y="451"/>
                </a:cubicBezTo>
                <a:cubicBezTo>
                  <a:pt x="47" y="448"/>
                  <a:pt x="56" y="450"/>
                  <a:pt x="71" y="436"/>
                </a:cubicBezTo>
                <a:cubicBezTo>
                  <a:pt x="86" y="422"/>
                  <a:pt x="109" y="392"/>
                  <a:pt x="128" y="367"/>
                </a:cubicBezTo>
                <a:cubicBezTo>
                  <a:pt x="147" y="342"/>
                  <a:pt x="165" y="314"/>
                  <a:pt x="188" y="286"/>
                </a:cubicBezTo>
                <a:cubicBezTo>
                  <a:pt x="211" y="258"/>
                  <a:pt x="240" y="223"/>
                  <a:pt x="266" y="196"/>
                </a:cubicBezTo>
                <a:cubicBezTo>
                  <a:pt x="292" y="169"/>
                  <a:pt x="326" y="149"/>
                  <a:pt x="347" y="124"/>
                </a:cubicBezTo>
                <a:cubicBezTo>
                  <a:pt x="368" y="99"/>
                  <a:pt x="383" y="64"/>
                  <a:pt x="392" y="46"/>
                </a:cubicBezTo>
                <a:cubicBezTo>
                  <a:pt x="401" y="28"/>
                  <a:pt x="393" y="23"/>
                  <a:pt x="401" y="16"/>
                </a:cubicBezTo>
                <a:cubicBezTo>
                  <a:pt x="409" y="9"/>
                  <a:pt x="433" y="2"/>
                  <a:pt x="443" y="1"/>
                </a:cubicBezTo>
                <a:cubicBezTo>
                  <a:pt x="453" y="0"/>
                  <a:pt x="458" y="5"/>
                  <a:pt x="461" y="13"/>
                </a:cubicBezTo>
                <a:cubicBezTo>
                  <a:pt x="464" y="21"/>
                  <a:pt x="464" y="40"/>
                  <a:pt x="464" y="49"/>
                </a:cubicBezTo>
                <a:cubicBezTo>
                  <a:pt x="464" y="58"/>
                  <a:pt x="460" y="62"/>
                  <a:pt x="464" y="70"/>
                </a:cubicBezTo>
                <a:cubicBezTo>
                  <a:pt x="468" y="78"/>
                  <a:pt x="488" y="91"/>
                  <a:pt x="488" y="100"/>
                </a:cubicBezTo>
                <a:cubicBezTo>
                  <a:pt x="488" y="109"/>
                  <a:pt x="486" y="110"/>
                  <a:pt x="467" y="124"/>
                </a:cubicBezTo>
                <a:cubicBezTo>
                  <a:pt x="448" y="138"/>
                  <a:pt x="400" y="158"/>
                  <a:pt x="371" y="181"/>
                </a:cubicBezTo>
                <a:cubicBezTo>
                  <a:pt x="342" y="204"/>
                  <a:pt x="319" y="232"/>
                  <a:pt x="293" y="262"/>
                </a:cubicBezTo>
                <a:cubicBezTo>
                  <a:pt x="267" y="292"/>
                  <a:pt x="232" y="337"/>
                  <a:pt x="215" y="361"/>
                </a:cubicBezTo>
                <a:cubicBezTo>
                  <a:pt x="198" y="385"/>
                  <a:pt x="198" y="394"/>
                  <a:pt x="188" y="409"/>
                </a:cubicBezTo>
                <a:cubicBezTo>
                  <a:pt x="178" y="424"/>
                  <a:pt x="161" y="431"/>
                  <a:pt x="155" y="451"/>
                </a:cubicBezTo>
                <a:close/>
              </a:path>
            </a:pathLst>
          </a:custGeom>
          <a:solidFill>
            <a:srgbClr val="FFFFE7"/>
          </a:solidFill>
          <a:ln w="190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9" name="Group 1440"/>
          <p:cNvGrpSpPr>
            <a:grpSpLocks/>
          </p:cNvGrpSpPr>
          <p:nvPr/>
        </p:nvGrpSpPr>
        <p:grpSpPr bwMode="auto">
          <a:xfrm rot="7975127">
            <a:off x="3828951" y="1533773"/>
            <a:ext cx="260350" cy="138112"/>
            <a:chOff x="1065" y="1186"/>
            <a:chExt cx="561" cy="297"/>
          </a:xfrm>
        </p:grpSpPr>
        <p:sp>
          <p:nvSpPr>
            <p:cNvPr id="90" name="Freeform 1448"/>
            <p:cNvSpPr>
              <a:spLocks/>
            </p:cNvSpPr>
            <p:nvPr/>
          </p:nvSpPr>
          <p:spPr bwMode="auto">
            <a:xfrm>
              <a:off x="1271" y="1186"/>
              <a:ext cx="355" cy="297"/>
            </a:xfrm>
            <a:custGeom>
              <a:avLst/>
              <a:gdLst>
                <a:gd name="T0" fmla="*/ 280 w 355"/>
                <a:gd name="T1" fmla="*/ 296 h 297"/>
                <a:gd name="T2" fmla="*/ 253 w 355"/>
                <a:gd name="T3" fmla="*/ 260 h 297"/>
                <a:gd name="T4" fmla="*/ 220 w 355"/>
                <a:gd name="T5" fmla="*/ 257 h 297"/>
                <a:gd name="T6" fmla="*/ 199 w 355"/>
                <a:gd name="T7" fmla="*/ 257 h 297"/>
                <a:gd name="T8" fmla="*/ 127 w 355"/>
                <a:gd name="T9" fmla="*/ 254 h 297"/>
                <a:gd name="T10" fmla="*/ 67 w 355"/>
                <a:gd name="T11" fmla="*/ 200 h 297"/>
                <a:gd name="T12" fmla="*/ 10 w 355"/>
                <a:gd name="T13" fmla="*/ 152 h 297"/>
                <a:gd name="T14" fmla="*/ 7 w 355"/>
                <a:gd name="T15" fmla="*/ 122 h 297"/>
                <a:gd name="T16" fmla="*/ 31 w 355"/>
                <a:gd name="T17" fmla="*/ 101 h 297"/>
                <a:gd name="T18" fmla="*/ 55 w 355"/>
                <a:gd name="T19" fmla="*/ 107 h 297"/>
                <a:gd name="T20" fmla="*/ 88 w 355"/>
                <a:gd name="T21" fmla="*/ 98 h 297"/>
                <a:gd name="T22" fmla="*/ 70 w 355"/>
                <a:gd name="T23" fmla="*/ 104 h 297"/>
                <a:gd name="T24" fmla="*/ 28 w 355"/>
                <a:gd name="T25" fmla="*/ 104 h 297"/>
                <a:gd name="T26" fmla="*/ 40 w 355"/>
                <a:gd name="T27" fmla="*/ 89 h 297"/>
                <a:gd name="T28" fmla="*/ 79 w 355"/>
                <a:gd name="T29" fmla="*/ 80 h 297"/>
                <a:gd name="T30" fmla="*/ 106 w 355"/>
                <a:gd name="T31" fmla="*/ 56 h 297"/>
                <a:gd name="T32" fmla="*/ 61 w 355"/>
                <a:gd name="T33" fmla="*/ 80 h 297"/>
                <a:gd name="T34" fmla="*/ 28 w 355"/>
                <a:gd name="T35" fmla="*/ 80 h 297"/>
                <a:gd name="T36" fmla="*/ 31 w 355"/>
                <a:gd name="T37" fmla="*/ 53 h 297"/>
                <a:gd name="T38" fmla="*/ 112 w 355"/>
                <a:gd name="T39" fmla="*/ 8 h 297"/>
                <a:gd name="T40" fmla="*/ 157 w 355"/>
                <a:gd name="T41" fmla="*/ 2 h 297"/>
                <a:gd name="T42" fmla="*/ 247 w 355"/>
                <a:gd name="T43" fmla="*/ 23 h 297"/>
                <a:gd name="T44" fmla="*/ 322 w 355"/>
                <a:gd name="T45" fmla="*/ 92 h 297"/>
                <a:gd name="T46" fmla="*/ 343 w 355"/>
                <a:gd name="T47" fmla="*/ 164 h 297"/>
                <a:gd name="T48" fmla="*/ 331 w 355"/>
                <a:gd name="T49" fmla="*/ 209 h 297"/>
                <a:gd name="T50" fmla="*/ 313 w 355"/>
                <a:gd name="T51" fmla="*/ 209 h 297"/>
                <a:gd name="T52" fmla="*/ 286 w 355"/>
                <a:gd name="T53" fmla="*/ 248 h 297"/>
                <a:gd name="T54" fmla="*/ 307 w 355"/>
                <a:gd name="T55" fmla="*/ 212 h 297"/>
                <a:gd name="T56" fmla="*/ 328 w 355"/>
                <a:gd name="T57" fmla="*/ 212 h 297"/>
                <a:gd name="T58" fmla="*/ 352 w 355"/>
                <a:gd name="T59" fmla="*/ 221 h 297"/>
                <a:gd name="T60" fmla="*/ 349 w 355"/>
                <a:gd name="T61" fmla="*/ 248 h 297"/>
                <a:gd name="T62" fmla="*/ 322 w 355"/>
                <a:gd name="T63" fmla="*/ 254 h 297"/>
                <a:gd name="T64" fmla="*/ 292 w 355"/>
                <a:gd name="T65" fmla="*/ 266 h 297"/>
                <a:gd name="T66" fmla="*/ 280 w 355"/>
                <a:gd name="T67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5" h="297">
                  <a:moveTo>
                    <a:pt x="280" y="296"/>
                  </a:moveTo>
                  <a:cubicBezTo>
                    <a:pt x="274" y="295"/>
                    <a:pt x="263" y="266"/>
                    <a:pt x="253" y="260"/>
                  </a:cubicBezTo>
                  <a:cubicBezTo>
                    <a:pt x="243" y="254"/>
                    <a:pt x="229" y="258"/>
                    <a:pt x="220" y="257"/>
                  </a:cubicBezTo>
                  <a:cubicBezTo>
                    <a:pt x="211" y="256"/>
                    <a:pt x="214" y="257"/>
                    <a:pt x="199" y="257"/>
                  </a:cubicBezTo>
                  <a:cubicBezTo>
                    <a:pt x="184" y="257"/>
                    <a:pt x="149" y="263"/>
                    <a:pt x="127" y="254"/>
                  </a:cubicBezTo>
                  <a:cubicBezTo>
                    <a:pt x="105" y="245"/>
                    <a:pt x="87" y="217"/>
                    <a:pt x="67" y="200"/>
                  </a:cubicBezTo>
                  <a:cubicBezTo>
                    <a:pt x="47" y="183"/>
                    <a:pt x="20" y="165"/>
                    <a:pt x="10" y="152"/>
                  </a:cubicBezTo>
                  <a:cubicBezTo>
                    <a:pt x="0" y="139"/>
                    <a:pt x="4" y="130"/>
                    <a:pt x="7" y="122"/>
                  </a:cubicBezTo>
                  <a:cubicBezTo>
                    <a:pt x="10" y="114"/>
                    <a:pt x="23" y="104"/>
                    <a:pt x="31" y="101"/>
                  </a:cubicBezTo>
                  <a:cubicBezTo>
                    <a:pt x="39" y="98"/>
                    <a:pt x="46" y="107"/>
                    <a:pt x="55" y="107"/>
                  </a:cubicBezTo>
                  <a:cubicBezTo>
                    <a:pt x="64" y="107"/>
                    <a:pt x="86" y="98"/>
                    <a:pt x="88" y="98"/>
                  </a:cubicBezTo>
                  <a:cubicBezTo>
                    <a:pt x="90" y="98"/>
                    <a:pt x="80" y="103"/>
                    <a:pt x="70" y="104"/>
                  </a:cubicBezTo>
                  <a:cubicBezTo>
                    <a:pt x="60" y="105"/>
                    <a:pt x="33" y="106"/>
                    <a:pt x="28" y="104"/>
                  </a:cubicBezTo>
                  <a:cubicBezTo>
                    <a:pt x="23" y="102"/>
                    <a:pt x="32" y="93"/>
                    <a:pt x="40" y="89"/>
                  </a:cubicBezTo>
                  <a:cubicBezTo>
                    <a:pt x="48" y="85"/>
                    <a:pt x="68" y="85"/>
                    <a:pt x="79" y="80"/>
                  </a:cubicBezTo>
                  <a:cubicBezTo>
                    <a:pt x="90" y="75"/>
                    <a:pt x="109" y="56"/>
                    <a:pt x="106" y="56"/>
                  </a:cubicBezTo>
                  <a:cubicBezTo>
                    <a:pt x="103" y="56"/>
                    <a:pt x="74" y="76"/>
                    <a:pt x="61" y="80"/>
                  </a:cubicBezTo>
                  <a:cubicBezTo>
                    <a:pt x="48" y="84"/>
                    <a:pt x="33" y="84"/>
                    <a:pt x="28" y="80"/>
                  </a:cubicBezTo>
                  <a:cubicBezTo>
                    <a:pt x="23" y="76"/>
                    <a:pt x="17" y="65"/>
                    <a:pt x="31" y="53"/>
                  </a:cubicBezTo>
                  <a:cubicBezTo>
                    <a:pt x="45" y="41"/>
                    <a:pt x="91" y="16"/>
                    <a:pt x="112" y="8"/>
                  </a:cubicBezTo>
                  <a:cubicBezTo>
                    <a:pt x="133" y="0"/>
                    <a:pt x="135" y="0"/>
                    <a:pt x="157" y="2"/>
                  </a:cubicBezTo>
                  <a:cubicBezTo>
                    <a:pt x="179" y="4"/>
                    <a:pt x="219" y="8"/>
                    <a:pt x="247" y="23"/>
                  </a:cubicBezTo>
                  <a:cubicBezTo>
                    <a:pt x="275" y="38"/>
                    <a:pt x="306" y="68"/>
                    <a:pt x="322" y="92"/>
                  </a:cubicBezTo>
                  <a:cubicBezTo>
                    <a:pt x="338" y="116"/>
                    <a:pt x="342" y="145"/>
                    <a:pt x="343" y="164"/>
                  </a:cubicBezTo>
                  <a:cubicBezTo>
                    <a:pt x="344" y="183"/>
                    <a:pt x="336" y="202"/>
                    <a:pt x="331" y="209"/>
                  </a:cubicBezTo>
                  <a:cubicBezTo>
                    <a:pt x="326" y="216"/>
                    <a:pt x="320" y="203"/>
                    <a:pt x="313" y="209"/>
                  </a:cubicBezTo>
                  <a:cubicBezTo>
                    <a:pt x="306" y="215"/>
                    <a:pt x="287" y="248"/>
                    <a:pt x="286" y="248"/>
                  </a:cubicBezTo>
                  <a:cubicBezTo>
                    <a:pt x="285" y="248"/>
                    <a:pt x="300" y="218"/>
                    <a:pt x="307" y="212"/>
                  </a:cubicBezTo>
                  <a:cubicBezTo>
                    <a:pt x="314" y="206"/>
                    <a:pt x="321" y="211"/>
                    <a:pt x="328" y="212"/>
                  </a:cubicBezTo>
                  <a:cubicBezTo>
                    <a:pt x="335" y="213"/>
                    <a:pt x="349" y="215"/>
                    <a:pt x="352" y="221"/>
                  </a:cubicBezTo>
                  <a:cubicBezTo>
                    <a:pt x="355" y="227"/>
                    <a:pt x="354" y="242"/>
                    <a:pt x="349" y="248"/>
                  </a:cubicBezTo>
                  <a:cubicBezTo>
                    <a:pt x="344" y="254"/>
                    <a:pt x="331" y="251"/>
                    <a:pt x="322" y="254"/>
                  </a:cubicBezTo>
                  <a:cubicBezTo>
                    <a:pt x="313" y="257"/>
                    <a:pt x="298" y="261"/>
                    <a:pt x="292" y="266"/>
                  </a:cubicBezTo>
                  <a:cubicBezTo>
                    <a:pt x="286" y="271"/>
                    <a:pt x="286" y="297"/>
                    <a:pt x="280" y="296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447"/>
            <p:cNvSpPr>
              <a:spLocks/>
            </p:cNvSpPr>
            <p:nvPr/>
          </p:nvSpPr>
          <p:spPr bwMode="auto">
            <a:xfrm>
              <a:off x="1065" y="1332"/>
              <a:ext cx="425" cy="147"/>
            </a:xfrm>
            <a:custGeom>
              <a:avLst/>
              <a:gdLst>
                <a:gd name="T0" fmla="*/ 129 w 425"/>
                <a:gd name="T1" fmla="*/ 3 h 147"/>
                <a:gd name="T2" fmla="*/ 93 w 425"/>
                <a:gd name="T3" fmla="*/ 21 h 147"/>
                <a:gd name="T4" fmla="*/ 42 w 425"/>
                <a:gd name="T5" fmla="*/ 21 h 147"/>
                <a:gd name="T6" fmla="*/ 0 w 425"/>
                <a:gd name="T7" fmla="*/ 30 h 147"/>
                <a:gd name="T8" fmla="*/ 45 w 425"/>
                <a:gd name="T9" fmla="*/ 42 h 147"/>
                <a:gd name="T10" fmla="*/ 150 w 425"/>
                <a:gd name="T11" fmla="*/ 45 h 147"/>
                <a:gd name="T12" fmla="*/ 219 w 425"/>
                <a:gd name="T13" fmla="*/ 57 h 147"/>
                <a:gd name="T14" fmla="*/ 279 w 425"/>
                <a:gd name="T15" fmla="*/ 93 h 147"/>
                <a:gd name="T16" fmla="*/ 324 w 425"/>
                <a:gd name="T17" fmla="*/ 123 h 147"/>
                <a:gd name="T18" fmla="*/ 357 w 425"/>
                <a:gd name="T19" fmla="*/ 135 h 147"/>
                <a:gd name="T20" fmla="*/ 381 w 425"/>
                <a:gd name="T21" fmla="*/ 141 h 147"/>
                <a:gd name="T22" fmla="*/ 420 w 425"/>
                <a:gd name="T23" fmla="*/ 141 h 147"/>
                <a:gd name="T24" fmla="*/ 408 w 425"/>
                <a:gd name="T25" fmla="*/ 105 h 147"/>
                <a:gd name="T26" fmla="*/ 342 w 425"/>
                <a:gd name="T27" fmla="*/ 99 h 147"/>
                <a:gd name="T28" fmla="*/ 312 w 425"/>
                <a:gd name="T29" fmla="*/ 90 h 147"/>
                <a:gd name="T30" fmla="*/ 264 w 425"/>
                <a:gd name="T31" fmla="*/ 51 h 147"/>
                <a:gd name="T32" fmla="*/ 237 w 425"/>
                <a:gd name="T33" fmla="*/ 27 h 147"/>
                <a:gd name="T34" fmla="*/ 213 w 425"/>
                <a:gd name="T35" fmla="*/ 3 h 147"/>
                <a:gd name="T36" fmla="*/ 162 w 425"/>
                <a:gd name="T37" fmla="*/ 6 h 147"/>
                <a:gd name="T38" fmla="*/ 129 w 425"/>
                <a:gd name="T39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5" h="147">
                  <a:moveTo>
                    <a:pt x="129" y="3"/>
                  </a:moveTo>
                  <a:cubicBezTo>
                    <a:pt x="118" y="5"/>
                    <a:pt x="107" y="18"/>
                    <a:pt x="93" y="21"/>
                  </a:cubicBezTo>
                  <a:cubicBezTo>
                    <a:pt x="79" y="24"/>
                    <a:pt x="57" y="20"/>
                    <a:pt x="42" y="21"/>
                  </a:cubicBezTo>
                  <a:cubicBezTo>
                    <a:pt x="27" y="22"/>
                    <a:pt x="0" y="27"/>
                    <a:pt x="0" y="30"/>
                  </a:cubicBezTo>
                  <a:cubicBezTo>
                    <a:pt x="0" y="33"/>
                    <a:pt x="20" y="40"/>
                    <a:pt x="45" y="42"/>
                  </a:cubicBezTo>
                  <a:cubicBezTo>
                    <a:pt x="70" y="44"/>
                    <a:pt x="121" y="42"/>
                    <a:pt x="150" y="45"/>
                  </a:cubicBezTo>
                  <a:cubicBezTo>
                    <a:pt x="179" y="48"/>
                    <a:pt x="198" y="49"/>
                    <a:pt x="219" y="57"/>
                  </a:cubicBezTo>
                  <a:cubicBezTo>
                    <a:pt x="240" y="65"/>
                    <a:pt x="262" y="82"/>
                    <a:pt x="279" y="93"/>
                  </a:cubicBezTo>
                  <a:cubicBezTo>
                    <a:pt x="296" y="104"/>
                    <a:pt x="311" y="116"/>
                    <a:pt x="324" y="123"/>
                  </a:cubicBezTo>
                  <a:cubicBezTo>
                    <a:pt x="337" y="130"/>
                    <a:pt x="348" y="132"/>
                    <a:pt x="357" y="135"/>
                  </a:cubicBezTo>
                  <a:cubicBezTo>
                    <a:pt x="366" y="138"/>
                    <a:pt x="371" y="140"/>
                    <a:pt x="381" y="141"/>
                  </a:cubicBezTo>
                  <a:cubicBezTo>
                    <a:pt x="391" y="142"/>
                    <a:pt x="415" y="147"/>
                    <a:pt x="420" y="141"/>
                  </a:cubicBezTo>
                  <a:cubicBezTo>
                    <a:pt x="425" y="135"/>
                    <a:pt x="421" y="112"/>
                    <a:pt x="408" y="105"/>
                  </a:cubicBezTo>
                  <a:cubicBezTo>
                    <a:pt x="395" y="98"/>
                    <a:pt x="358" y="101"/>
                    <a:pt x="342" y="99"/>
                  </a:cubicBezTo>
                  <a:cubicBezTo>
                    <a:pt x="326" y="97"/>
                    <a:pt x="325" y="98"/>
                    <a:pt x="312" y="90"/>
                  </a:cubicBezTo>
                  <a:cubicBezTo>
                    <a:pt x="299" y="82"/>
                    <a:pt x="277" y="62"/>
                    <a:pt x="264" y="51"/>
                  </a:cubicBezTo>
                  <a:cubicBezTo>
                    <a:pt x="251" y="40"/>
                    <a:pt x="246" y="35"/>
                    <a:pt x="237" y="27"/>
                  </a:cubicBezTo>
                  <a:cubicBezTo>
                    <a:pt x="228" y="19"/>
                    <a:pt x="225" y="6"/>
                    <a:pt x="213" y="3"/>
                  </a:cubicBezTo>
                  <a:cubicBezTo>
                    <a:pt x="201" y="0"/>
                    <a:pt x="175" y="6"/>
                    <a:pt x="162" y="6"/>
                  </a:cubicBezTo>
                  <a:cubicBezTo>
                    <a:pt x="149" y="6"/>
                    <a:pt x="140" y="1"/>
                    <a:pt x="129" y="3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446"/>
            <p:cNvSpPr>
              <a:spLocks/>
            </p:cNvSpPr>
            <p:nvPr/>
          </p:nvSpPr>
          <p:spPr bwMode="auto">
            <a:xfrm>
              <a:off x="1072" y="1234"/>
              <a:ext cx="245" cy="106"/>
            </a:xfrm>
            <a:custGeom>
              <a:avLst/>
              <a:gdLst>
                <a:gd name="T0" fmla="*/ 2 w 245"/>
                <a:gd name="T1" fmla="*/ 101 h 106"/>
                <a:gd name="T2" fmla="*/ 29 w 245"/>
                <a:gd name="T3" fmla="*/ 50 h 106"/>
                <a:gd name="T4" fmla="*/ 86 w 245"/>
                <a:gd name="T5" fmla="*/ 29 h 106"/>
                <a:gd name="T6" fmla="*/ 149 w 245"/>
                <a:gd name="T7" fmla="*/ 17 h 106"/>
                <a:gd name="T8" fmla="*/ 194 w 245"/>
                <a:gd name="T9" fmla="*/ 2 h 106"/>
                <a:gd name="T10" fmla="*/ 218 w 245"/>
                <a:gd name="T11" fmla="*/ 2 h 106"/>
                <a:gd name="T12" fmla="*/ 242 w 245"/>
                <a:gd name="T13" fmla="*/ 17 h 106"/>
                <a:gd name="T14" fmla="*/ 236 w 245"/>
                <a:gd name="T15" fmla="*/ 41 h 106"/>
                <a:gd name="T16" fmla="*/ 221 w 245"/>
                <a:gd name="T17" fmla="*/ 62 h 106"/>
                <a:gd name="T18" fmla="*/ 203 w 245"/>
                <a:gd name="T19" fmla="*/ 89 h 106"/>
                <a:gd name="T20" fmla="*/ 185 w 245"/>
                <a:gd name="T21" fmla="*/ 98 h 106"/>
                <a:gd name="T22" fmla="*/ 155 w 245"/>
                <a:gd name="T23" fmla="*/ 101 h 106"/>
                <a:gd name="T24" fmla="*/ 134 w 245"/>
                <a:gd name="T25" fmla="*/ 101 h 106"/>
                <a:gd name="T26" fmla="*/ 113 w 245"/>
                <a:gd name="T27" fmla="*/ 83 h 106"/>
                <a:gd name="T28" fmla="*/ 95 w 245"/>
                <a:gd name="T29" fmla="*/ 77 h 106"/>
                <a:gd name="T30" fmla="*/ 41 w 245"/>
                <a:gd name="T31" fmla="*/ 83 h 106"/>
                <a:gd name="T32" fmla="*/ 2 w 245"/>
                <a:gd name="T33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106">
                  <a:moveTo>
                    <a:pt x="2" y="101"/>
                  </a:moveTo>
                  <a:cubicBezTo>
                    <a:pt x="0" y="96"/>
                    <a:pt x="15" y="62"/>
                    <a:pt x="29" y="50"/>
                  </a:cubicBezTo>
                  <a:cubicBezTo>
                    <a:pt x="43" y="38"/>
                    <a:pt x="66" y="35"/>
                    <a:pt x="86" y="29"/>
                  </a:cubicBezTo>
                  <a:cubicBezTo>
                    <a:pt x="106" y="23"/>
                    <a:pt x="131" y="21"/>
                    <a:pt x="149" y="17"/>
                  </a:cubicBezTo>
                  <a:cubicBezTo>
                    <a:pt x="167" y="13"/>
                    <a:pt x="183" y="4"/>
                    <a:pt x="194" y="2"/>
                  </a:cubicBezTo>
                  <a:cubicBezTo>
                    <a:pt x="205" y="0"/>
                    <a:pt x="210" y="0"/>
                    <a:pt x="218" y="2"/>
                  </a:cubicBezTo>
                  <a:cubicBezTo>
                    <a:pt x="226" y="4"/>
                    <a:pt x="239" y="11"/>
                    <a:pt x="242" y="17"/>
                  </a:cubicBezTo>
                  <a:cubicBezTo>
                    <a:pt x="245" y="23"/>
                    <a:pt x="239" y="34"/>
                    <a:pt x="236" y="41"/>
                  </a:cubicBezTo>
                  <a:cubicBezTo>
                    <a:pt x="233" y="48"/>
                    <a:pt x="226" y="54"/>
                    <a:pt x="221" y="62"/>
                  </a:cubicBezTo>
                  <a:cubicBezTo>
                    <a:pt x="216" y="70"/>
                    <a:pt x="209" y="83"/>
                    <a:pt x="203" y="89"/>
                  </a:cubicBezTo>
                  <a:cubicBezTo>
                    <a:pt x="197" y="95"/>
                    <a:pt x="193" y="96"/>
                    <a:pt x="185" y="98"/>
                  </a:cubicBezTo>
                  <a:cubicBezTo>
                    <a:pt x="177" y="100"/>
                    <a:pt x="163" y="101"/>
                    <a:pt x="155" y="101"/>
                  </a:cubicBezTo>
                  <a:cubicBezTo>
                    <a:pt x="147" y="101"/>
                    <a:pt x="141" y="104"/>
                    <a:pt x="134" y="101"/>
                  </a:cubicBezTo>
                  <a:cubicBezTo>
                    <a:pt x="127" y="98"/>
                    <a:pt x="120" y="87"/>
                    <a:pt x="113" y="83"/>
                  </a:cubicBezTo>
                  <a:cubicBezTo>
                    <a:pt x="106" y="79"/>
                    <a:pt x="107" y="77"/>
                    <a:pt x="95" y="77"/>
                  </a:cubicBezTo>
                  <a:cubicBezTo>
                    <a:pt x="83" y="77"/>
                    <a:pt x="56" y="80"/>
                    <a:pt x="41" y="83"/>
                  </a:cubicBezTo>
                  <a:cubicBezTo>
                    <a:pt x="26" y="86"/>
                    <a:pt x="4" y="106"/>
                    <a:pt x="2" y="101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445"/>
            <p:cNvSpPr>
              <a:spLocks/>
            </p:cNvSpPr>
            <p:nvPr/>
          </p:nvSpPr>
          <p:spPr bwMode="auto">
            <a:xfrm>
              <a:off x="1185" y="1272"/>
              <a:ext cx="99" cy="17"/>
            </a:xfrm>
            <a:custGeom>
              <a:avLst/>
              <a:gdLst>
                <a:gd name="T0" fmla="*/ 0 w 99"/>
                <a:gd name="T1" fmla="*/ 9 h 17"/>
                <a:gd name="T2" fmla="*/ 36 w 99"/>
                <a:gd name="T3" fmla="*/ 12 h 17"/>
                <a:gd name="T4" fmla="*/ 75 w 99"/>
                <a:gd name="T5" fmla="*/ 15 h 17"/>
                <a:gd name="T6" fmla="*/ 99 w 99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7">
                  <a:moveTo>
                    <a:pt x="0" y="9"/>
                  </a:moveTo>
                  <a:cubicBezTo>
                    <a:pt x="12" y="10"/>
                    <a:pt x="24" y="11"/>
                    <a:pt x="36" y="12"/>
                  </a:cubicBezTo>
                  <a:cubicBezTo>
                    <a:pt x="48" y="13"/>
                    <a:pt x="65" y="17"/>
                    <a:pt x="75" y="15"/>
                  </a:cubicBezTo>
                  <a:cubicBezTo>
                    <a:pt x="85" y="13"/>
                    <a:pt x="92" y="6"/>
                    <a:pt x="99" y="0"/>
                  </a:cubicBezTo>
                </a:path>
              </a:pathLst>
            </a:cu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4" name="Group 1442"/>
            <p:cNvGrpSpPr>
              <a:grpSpLocks/>
            </p:cNvGrpSpPr>
            <p:nvPr/>
          </p:nvGrpSpPr>
          <p:grpSpPr bwMode="auto">
            <a:xfrm>
              <a:off x="1377" y="1233"/>
              <a:ext cx="107" cy="98"/>
              <a:chOff x="1377" y="1233"/>
              <a:chExt cx="107" cy="98"/>
            </a:xfrm>
          </p:grpSpPr>
          <p:sp>
            <p:nvSpPr>
              <p:cNvPr id="96" name="Oval 1444"/>
              <p:cNvSpPr>
                <a:spLocks noChangeArrowheads="1"/>
              </p:cNvSpPr>
              <p:nvPr/>
            </p:nvSpPr>
            <p:spPr bwMode="auto">
              <a:xfrm>
                <a:off x="1377" y="1233"/>
                <a:ext cx="107" cy="98"/>
              </a:xfrm>
              <a:prstGeom prst="ellipse">
                <a:avLst/>
              </a:prstGeom>
              <a:solidFill>
                <a:srgbClr val="FFFFFF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Oval 1443"/>
              <p:cNvSpPr>
                <a:spLocks noChangeAspect="1" noChangeArrowheads="1"/>
              </p:cNvSpPr>
              <p:nvPr/>
            </p:nvSpPr>
            <p:spPr bwMode="auto">
              <a:xfrm>
                <a:off x="1410" y="1257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5" name="Freeform 1441"/>
            <p:cNvSpPr>
              <a:spLocks/>
            </p:cNvSpPr>
            <p:nvPr/>
          </p:nvSpPr>
          <p:spPr bwMode="auto">
            <a:xfrm>
              <a:off x="1458" y="1335"/>
              <a:ext cx="18" cy="87"/>
            </a:xfrm>
            <a:custGeom>
              <a:avLst/>
              <a:gdLst>
                <a:gd name="T0" fmla="*/ 0 w 18"/>
                <a:gd name="T1" fmla="*/ 0 h 87"/>
                <a:gd name="T2" fmla="*/ 9 w 18"/>
                <a:gd name="T3" fmla="*/ 27 h 87"/>
                <a:gd name="T4" fmla="*/ 15 w 18"/>
                <a:gd name="T5" fmla="*/ 45 h 87"/>
                <a:gd name="T6" fmla="*/ 3 w 18"/>
                <a:gd name="T7" fmla="*/ 75 h 87"/>
                <a:gd name="T8" fmla="*/ 18 w 18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7">
                  <a:moveTo>
                    <a:pt x="0" y="0"/>
                  </a:moveTo>
                  <a:cubicBezTo>
                    <a:pt x="3" y="10"/>
                    <a:pt x="7" y="20"/>
                    <a:pt x="9" y="27"/>
                  </a:cubicBezTo>
                  <a:cubicBezTo>
                    <a:pt x="11" y="34"/>
                    <a:pt x="16" y="37"/>
                    <a:pt x="15" y="45"/>
                  </a:cubicBezTo>
                  <a:cubicBezTo>
                    <a:pt x="14" y="53"/>
                    <a:pt x="2" y="68"/>
                    <a:pt x="3" y="75"/>
                  </a:cubicBezTo>
                  <a:cubicBezTo>
                    <a:pt x="4" y="82"/>
                    <a:pt x="14" y="82"/>
                    <a:pt x="18" y="87"/>
                  </a:cubicBezTo>
                </a:path>
              </a:pathLst>
            </a:cu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8" name="Group 1437"/>
          <p:cNvGrpSpPr>
            <a:grpSpLocks/>
          </p:cNvGrpSpPr>
          <p:nvPr/>
        </p:nvGrpSpPr>
        <p:grpSpPr bwMode="auto">
          <a:xfrm>
            <a:off x="3445570" y="1413916"/>
            <a:ext cx="304800" cy="333375"/>
            <a:chOff x="2008" y="3254"/>
            <a:chExt cx="658" cy="718"/>
          </a:xfrm>
        </p:grpSpPr>
        <p:sp>
          <p:nvSpPr>
            <p:cNvPr id="99" name="Freeform 1439"/>
            <p:cNvSpPr>
              <a:spLocks/>
            </p:cNvSpPr>
            <p:nvPr/>
          </p:nvSpPr>
          <p:spPr bwMode="auto">
            <a:xfrm>
              <a:off x="2008" y="3254"/>
              <a:ext cx="658" cy="718"/>
            </a:xfrm>
            <a:custGeom>
              <a:avLst/>
              <a:gdLst>
                <a:gd name="T0" fmla="*/ 548 w 658"/>
                <a:gd name="T1" fmla="*/ 664 h 718"/>
                <a:gd name="T2" fmla="*/ 509 w 658"/>
                <a:gd name="T3" fmla="*/ 589 h 718"/>
                <a:gd name="T4" fmla="*/ 419 w 658"/>
                <a:gd name="T5" fmla="*/ 505 h 718"/>
                <a:gd name="T6" fmla="*/ 305 w 658"/>
                <a:gd name="T7" fmla="*/ 385 h 718"/>
                <a:gd name="T8" fmla="*/ 224 w 658"/>
                <a:gd name="T9" fmla="*/ 289 h 718"/>
                <a:gd name="T10" fmla="*/ 158 w 658"/>
                <a:gd name="T11" fmla="*/ 214 h 718"/>
                <a:gd name="T12" fmla="*/ 116 w 658"/>
                <a:gd name="T13" fmla="*/ 166 h 718"/>
                <a:gd name="T14" fmla="*/ 98 w 658"/>
                <a:gd name="T15" fmla="*/ 157 h 718"/>
                <a:gd name="T16" fmla="*/ 77 w 658"/>
                <a:gd name="T17" fmla="*/ 157 h 718"/>
                <a:gd name="T18" fmla="*/ 56 w 658"/>
                <a:gd name="T19" fmla="*/ 142 h 718"/>
                <a:gd name="T20" fmla="*/ 32 w 658"/>
                <a:gd name="T21" fmla="*/ 121 h 718"/>
                <a:gd name="T22" fmla="*/ 2 w 658"/>
                <a:gd name="T23" fmla="*/ 73 h 718"/>
                <a:gd name="T24" fmla="*/ 41 w 658"/>
                <a:gd name="T25" fmla="*/ 31 h 718"/>
                <a:gd name="T26" fmla="*/ 41 w 658"/>
                <a:gd name="T27" fmla="*/ 7 h 718"/>
                <a:gd name="T28" fmla="*/ 80 w 658"/>
                <a:gd name="T29" fmla="*/ 16 h 718"/>
                <a:gd name="T30" fmla="*/ 140 w 658"/>
                <a:gd name="T31" fmla="*/ 13 h 718"/>
                <a:gd name="T32" fmla="*/ 164 w 658"/>
                <a:gd name="T33" fmla="*/ 1 h 718"/>
                <a:gd name="T34" fmla="*/ 188 w 658"/>
                <a:gd name="T35" fmla="*/ 16 h 718"/>
                <a:gd name="T36" fmla="*/ 182 w 658"/>
                <a:gd name="T37" fmla="*/ 55 h 718"/>
                <a:gd name="T38" fmla="*/ 230 w 658"/>
                <a:gd name="T39" fmla="*/ 142 h 718"/>
                <a:gd name="T40" fmla="*/ 281 w 658"/>
                <a:gd name="T41" fmla="*/ 232 h 718"/>
                <a:gd name="T42" fmla="*/ 440 w 658"/>
                <a:gd name="T43" fmla="*/ 424 h 718"/>
                <a:gd name="T44" fmla="*/ 518 w 658"/>
                <a:gd name="T45" fmla="*/ 484 h 718"/>
                <a:gd name="T46" fmla="*/ 545 w 658"/>
                <a:gd name="T47" fmla="*/ 517 h 718"/>
                <a:gd name="T48" fmla="*/ 557 w 658"/>
                <a:gd name="T49" fmla="*/ 547 h 718"/>
                <a:gd name="T50" fmla="*/ 599 w 658"/>
                <a:gd name="T51" fmla="*/ 574 h 718"/>
                <a:gd name="T52" fmla="*/ 629 w 658"/>
                <a:gd name="T53" fmla="*/ 592 h 718"/>
                <a:gd name="T54" fmla="*/ 656 w 658"/>
                <a:gd name="T55" fmla="*/ 652 h 718"/>
                <a:gd name="T56" fmla="*/ 641 w 658"/>
                <a:gd name="T57" fmla="*/ 694 h 718"/>
                <a:gd name="T58" fmla="*/ 602 w 658"/>
                <a:gd name="T59" fmla="*/ 718 h 718"/>
                <a:gd name="T60" fmla="*/ 566 w 658"/>
                <a:gd name="T61" fmla="*/ 697 h 718"/>
                <a:gd name="T62" fmla="*/ 551 w 658"/>
                <a:gd name="T63" fmla="*/ 682 h 718"/>
                <a:gd name="T64" fmla="*/ 548 w 658"/>
                <a:gd name="T65" fmla="*/ 66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8" h="718">
                  <a:moveTo>
                    <a:pt x="548" y="664"/>
                  </a:moveTo>
                  <a:cubicBezTo>
                    <a:pt x="541" y="649"/>
                    <a:pt x="530" y="615"/>
                    <a:pt x="509" y="589"/>
                  </a:cubicBezTo>
                  <a:cubicBezTo>
                    <a:pt x="488" y="563"/>
                    <a:pt x="453" y="539"/>
                    <a:pt x="419" y="505"/>
                  </a:cubicBezTo>
                  <a:cubicBezTo>
                    <a:pt x="385" y="471"/>
                    <a:pt x="337" y="421"/>
                    <a:pt x="305" y="385"/>
                  </a:cubicBezTo>
                  <a:cubicBezTo>
                    <a:pt x="273" y="349"/>
                    <a:pt x="248" y="317"/>
                    <a:pt x="224" y="289"/>
                  </a:cubicBezTo>
                  <a:cubicBezTo>
                    <a:pt x="200" y="261"/>
                    <a:pt x="176" y="234"/>
                    <a:pt x="158" y="214"/>
                  </a:cubicBezTo>
                  <a:cubicBezTo>
                    <a:pt x="140" y="194"/>
                    <a:pt x="126" y="175"/>
                    <a:pt x="116" y="166"/>
                  </a:cubicBezTo>
                  <a:cubicBezTo>
                    <a:pt x="106" y="157"/>
                    <a:pt x="104" y="158"/>
                    <a:pt x="98" y="157"/>
                  </a:cubicBezTo>
                  <a:cubicBezTo>
                    <a:pt x="92" y="156"/>
                    <a:pt x="84" y="160"/>
                    <a:pt x="77" y="157"/>
                  </a:cubicBezTo>
                  <a:cubicBezTo>
                    <a:pt x="70" y="154"/>
                    <a:pt x="63" y="148"/>
                    <a:pt x="56" y="142"/>
                  </a:cubicBezTo>
                  <a:cubicBezTo>
                    <a:pt x="49" y="136"/>
                    <a:pt x="41" y="132"/>
                    <a:pt x="32" y="121"/>
                  </a:cubicBezTo>
                  <a:cubicBezTo>
                    <a:pt x="23" y="110"/>
                    <a:pt x="0" y="88"/>
                    <a:pt x="2" y="73"/>
                  </a:cubicBezTo>
                  <a:cubicBezTo>
                    <a:pt x="4" y="58"/>
                    <a:pt x="34" y="42"/>
                    <a:pt x="41" y="31"/>
                  </a:cubicBezTo>
                  <a:cubicBezTo>
                    <a:pt x="48" y="20"/>
                    <a:pt x="35" y="9"/>
                    <a:pt x="41" y="7"/>
                  </a:cubicBezTo>
                  <a:cubicBezTo>
                    <a:pt x="47" y="5"/>
                    <a:pt x="64" y="15"/>
                    <a:pt x="80" y="16"/>
                  </a:cubicBezTo>
                  <a:cubicBezTo>
                    <a:pt x="96" y="17"/>
                    <a:pt x="126" y="15"/>
                    <a:pt x="140" y="13"/>
                  </a:cubicBezTo>
                  <a:cubicBezTo>
                    <a:pt x="154" y="11"/>
                    <a:pt x="156" y="0"/>
                    <a:pt x="164" y="1"/>
                  </a:cubicBezTo>
                  <a:cubicBezTo>
                    <a:pt x="172" y="2"/>
                    <a:pt x="185" y="7"/>
                    <a:pt x="188" y="16"/>
                  </a:cubicBezTo>
                  <a:cubicBezTo>
                    <a:pt x="191" y="25"/>
                    <a:pt x="175" y="34"/>
                    <a:pt x="182" y="55"/>
                  </a:cubicBezTo>
                  <a:cubicBezTo>
                    <a:pt x="189" y="76"/>
                    <a:pt x="214" y="113"/>
                    <a:pt x="230" y="142"/>
                  </a:cubicBezTo>
                  <a:cubicBezTo>
                    <a:pt x="246" y="171"/>
                    <a:pt x="246" y="185"/>
                    <a:pt x="281" y="232"/>
                  </a:cubicBezTo>
                  <a:cubicBezTo>
                    <a:pt x="316" y="279"/>
                    <a:pt x="401" y="382"/>
                    <a:pt x="440" y="424"/>
                  </a:cubicBezTo>
                  <a:cubicBezTo>
                    <a:pt x="479" y="466"/>
                    <a:pt x="500" y="468"/>
                    <a:pt x="518" y="484"/>
                  </a:cubicBezTo>
                  <a:cubicBezTo>
                    <a:pt x="536" y="500"/>
                    <a:pt x="538" y="506"/>
                    <a:pt x="545" y="517"/>
                  </a:cubicBezTo>
                  <a:cubicBezTo>
                    <a:pt x="552" y="528"/>
                    <a:pt x="548" y="538"/>
                    <a:pt x="557" y="547"/>
                  </a:cubicBezTo>
                  <a:cubicBezTo>
                    <a:pt x="566" y="556"/>
                    <a:pt x="587" y="566"/>
                    <a:pt x="599" y="574"/>
                  </a:cubicBezTo>
                  <a:cubicBezTo>
                    <a:pt x="611" y="582"/>
                    <a:pt x="620" y="579"/>
                    <a:pt x="629" y="592"/>
                  </a:cubicBezTo>
                  <a:cubicBezTo>
                    <a:pt x="638" y="605"/>
                    <a:pt x="654" y="635"/>
                    <a:pt x="656" y="652"/>
                  </a:cubicBezTo>
                  <a:cubicBezTo>
                    <a:pt x="658" y="669"/>
                    <a:pt x="650" y="683"/>
                    <a:pt x="641" y="694"/>
                  </a:cubicBezTo>
                  <a:cubicBezTo>
                    <a:pt x="632" y="705"/>
                    <a:pt x="614" y="718"/>
                    <a:pt x="602" y="718"/>
                  </a:cubicBezTo>
                  <a:cubicBezTo>
                    <a:pt x="590" y="718"/>
                    <a:pt x="574" y="703"/>
                    <a:pt x="566" y="697"/>
                  </a:cubicBezTo>
                  <a:cubicBezTo>
                    <a:pt x="558" y="691"/>
                    <a:pt x="554" y="689"/>
                    <a:pt x="551" y="682"/>
                  </a:cubicBezTo>
                  <a:cubicBezTo>
                    <a:pt x="548" y="675"/>
                    <a:pt x="555" y="679"/>
                    <a:pt x="548" y="664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1438"/>
            <p:cNvSpPr>
              <a:spLocks/>
            </p:cNvSpPr>
            <p:nvPr/>
          </p:nvSpPr>
          <p:spPr bwMode="auto">
            <a:xfrm>
              <a:off x="2122" y="3286"/>
              <a:ext cx="426" cy="540"/>
            </a:xfrm>
            <a:custGeom>
              <a:avLst/>
              <a:gdLst>
                <a:gd name="T0" fmla="*/ 389 w 426"/>
                <a:gd name="T1" fmla="*/ 527 h 540"/>
                <a:gd name="T2" fmla="*/ 293 w 426"/>
                <a:gd name="T3" fmla="*/ 443 h 540"/>
                <a:gd name="T4" fmla="*/ 164 w 426"/>
                <a:gd name="T5" fmla="*/ 272 h 540"/>
                <a:gd name="T6" fmla="*/ 80 w 426"/>
                <a:gd name="T7" fmla="*/ 140 h 540"/>
                <a:gd name="T8" fmla="*/ 5 w 426"/>
                <a:gd name="T9" fmla="*/ 41 h 540"/>
                <a:gd name="T10" fmla="*/ 50 w 426"/>
                <a:gd name="T11" fmla="*/ 2 h 540"/>
                <a:gd name="T12" fmla="*/ 83 w 426"/>
                <a:gd name="T13" fmla="*/ 50 h 540"/>
                <a:gd name="T14" fmla="*/ 128 w 426"/>
                <a:gd name="T15" fmla="*/ 158 h 540"/>
                <a:gd name="T16" fmla="*/ 203 w 426"/>
                <a:gd name="T17" fmla="*/ 287 h 540"/>
                <a:gd name="T18" fmla="*/ 287 w 426"/>
                <a:gd name="T19" fmla="*/ 392 h 540"/>
                <a:gd name="T20" fmla="*/ 410 w 426"/>
                <a:gd name="T21" fmla="*/ 518 h 540"/>
                <a:gd name="T22" fmla="*/ 389 w 426"/>
                <a:gd name="T23" fmla="*/ 52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540">
                  <a:moveTo>
                    <a:pt x="389" y="527"/>
                  </a:moveTo>
                  <a:cubicBezTo>
                    <a:pt x="370" y="514"/>
                    <a:pt x="330" y="485"/>
                    <a:pt x="293" y="443"/>
                  </a:cubicBezTo>
                  <a:cubicBezTo>
                    <a:pt x="256" y="401"/>
                    <a:pt x="200" y="322"/>
                    <a:pt x="164" y="272"/>
                  </a:cubicBezTo>
                  <a:cubicBezTo>
                    <a:pt x="128" y="222"/>
                    <a:pt x="106" y="178"/>
                    <a:pt x="80" y="140"/>
                  </a:cubicBezTo>
                  <a:cubicBezTo>
                    <a:pt x="54" y="102"/>
                    <a:pt x="10" y="64"/>
                    <a:pt x="5" y="41"/>
                  </a:cubicBezTo>
                  <a:cubicBezTo>
                    <a:pt x="0" y="18"/>
                    <a:pt x="37" y="0"/>
                    <a:pt x="50" y="2"/>
                  </a:cubicBezTo>
                  <a:cubicBezTo>
                    <a:pt x="63" y="4"/>
                    <a:pt x="70" y="24"/>
                    <a:pt x="83" y="50"/>
                  </a:cubicBezTo>
                  <a:cubicBezTo>
                    <a:pt x="96" y="76"/>
                    <a:pt x="108" y="119"/>
                    <a:pt x="128" y="158"/>
                  </a:cubicBezTo>
                  <a:cubicBezTo>
                    <a:pt x="148" y="197"/>
                    <a:pt x="176" y="248"/>
                    <a:pt x="203" y="287"/>
                  </a:cubicBezTo>
                  <a:cubicBezTo>
                    <a:pt x="230" y="326"/>
                    <a:pt x="252" y="354"/>
                    <a:pt x="287" y="392"/>
                  </a:cubicBezTo>
                  <a:cubicBezTo>
                    <a:pt x="322" y="430"/>
                    <a:pt x="394" y="497"/>
                    <a:pt x="410" y="518"/>
                  </a:cubicBezTo>
                  <a:cubicBezTo>
                    <a:pt x="426" y="539"/>
                    <a:pt x="408" y="540"/>
                    <a:pt x="389" y="527"/>
                  </a:cubicBezTo>
                  <a:close/>
                </a:path>
              </a:pathLst>
            </a:custGeom>
            <a:solidFill>
              <a:srgbClr val="FFFFE7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1" name="Group 1424"/>
          <p:cNvGrpSpPr>
            <a:grpSpLocks/>
          </p:cNvGrpSpPr>
          <p:nvPr/>
        </p:nvGrpSpPr>
        <p:grpSpPr bwMode="auto">
          <a:xfrm rot="9683056">
            <a:off x="3366195" y="1744116"/>
            <a:ext cx="501650" cy="361950"/>
            <a:chOff x="4448" y="1842"/>
            <a:chExt cx="575" cy="417"/>
          </a:xfrm>
        </p:grpSpPr>
        <p:sp>
          <p:nvSpPr>
            <p:cNvPr id="102" name="Freeform 1436"/>
            <p:cNvSpPr>
              <a:spLocks/>
            </p:cNvSpPr>
            <p:nvPr/>
          </p:nvSpPr>
          <p:spPr bwMode="auto">
            <a:xfrm rot="9123841">
              <a:off x="4448" y="1842"/>
              <a:ext cx="571" cy="388"/>
            </a:xfrm>
            <a:custGeom>
              <a:avLst/>
              <a:gdLst>
                <a:gd name="T0" fmla="*/ 2327 w 2386"/>
                <a:gd name="T1" fmla="*/ 1083 h 1570"/>
                <a:gd name="T2" fmla="*/ 2200 w 2386"/>
                <a:gd name="T3" fmla="*/ 1038 h 1570"/>
                <a:gd name="T4" fmla="*/ 2350 w 2386"/>
                <a:gd name="T5" fmla="*/ 1008 h 1570"/>
                <a:gd name="T6" fmla="*/ 2155 w 2386"/>
                <a:gd name="T7" fmla="*/ 843 h 1570"/>
                <a:gd name="T8" fmla="*/ 1997 w 2386"/>
                <a:gd name="T9" fmla="*/ 805 h 1570"/>
                <a:gd name="T10" fmla="*/ 1877 w 2386"/>
                <a:gd name="T11" fmla="*/ 850 h 1570"/>
                <a:gd name="T12" fmla="*/ 1802 w 2386"/>
                <a:gd name="T13" fmla="*/ 693 h 1570"/>
                <a:gd name="T14" fmla="*/ 1675 w 2386"/>
                <a:gd name="T15" fmla="*/ 648 h 1570"/>
                <a:gd name="T16" fmla="*/ 1525 w 2386"/>
                <a:gd name="T17" fmla="*/ 423 h 1570"/>
                <a:gd name="T18" fmla="*/ 1150 w 2386"/>
                <a:gd name="T19" fmla="*/ 100 h 1570"/>
                <a:gd name="T20" fmla="*/ 1007 w 2386"/>
                <a:gd name="T21" fmla="*/ 318 h 1570"/>
                <a:gd name="T22" fmla="*/ 955 w 2386"/>
                <a:gd name="T23" fmla="*/ 430 h 1570"/>
                <a:gd name="T24" fmla="*/ 580 w 2386"/>
                <a:gd name="T25" fmla="*/ 228 h 1570"/>
                <a:gd name="T26" fmla="*/ 467 w 2386"/>
                <a:gd name="T27" fmla="*/ 243 h 1570"/>
                <a:gd name="T28" fmla="*/ 460 w 2386"/>
                <a:gd name="T29" fmla="*/ 513 h 1570"/>
                <a:gd name="T30" fmla="*/ 242 w 2386"/>
                <a:gd name="T31" fmla="*/ 303 h 1570"/>
                <a:gd name="T32" fmla="*/ 130 w 2386"/>
                <a:gd name="T33" fmla="*/ 55 h 1570"/>
                <a:gd name="T34" fmla="*/ 17 w 2386"/>
                <a:gd name="T35" fmla="*/ 70 h 1570"/>
                <a:gd name="T36" fmla="*/ 25 w 2386"/>
                <a:gd name="T37" fmla="*/ 475 h 1570"/>
                <a:gd name="T38" fmla="*/ 160 w 2386"/>
                <a:gd name="T39" fmla="*/ 648 h 1570"/>
                <a:gd name="T40" fmla="*/ 205 w 2386"/>
                <a:gd name="T41" fmla="*/ 700 h 1570"/>
                <a:gd name="T42" fmla="*/ 77 w 2386"/>
                <a:gd name="T43" fmla="*/ 745 h 1570"/>
                <a:gd name="T44" fmla="*/ 107 w 2386"/>
                <a:gd name="T45" fmla="*/ 918 h 1570"/>
                <a:gd name="T46" fmla="*/ 445 w 2386"/>
                <a:gd name="T47" fmla="*/ 1038 h 1570"/>
                <a:gd name="T48" fmla="*/ 377 w 2386"/>
                <a:gd name="T49" fmla="*/ 1180 h 1570"/>
                <a:gd name="T50" fmla="*/ 527 w 2386"/>
                <a:gd name="T51" fmla="*/ 1308 h 1570"/>
                <a:gd name="T52" fmla="*/ 865 w 2386"/>
                <a:gd name="T53" fmla="*/ 1390 h 1570"/>
                <a:gd name="T54" fmla="*/ 1045 w 2386"/>
                <a:gd name="T55" fmla="*/ 1353 h 1570"/>
                <a:gd name="T56" fmla="*/ 940 w 2386"/>
                <a:gd name="T57" fmla="*/ 1458 h 1570"/>
                <a:gd name="T58" fmla="*/ 1007 w 2386"/>
                <a:gd name="T59" fmla="*/ 1503 h 1570"/>
                <a:gd name="T60" fmla="*/ 1210 w 2386"/>
                <a:gd name="T61" fmla="*/ 1495 h 1570"/>
                <a:gd name="T62" fmla="*/ 1547 w 2386"/>
                <a:gd name="T63" fmla="*/ 1345 h 1570"/>
                <a:gd name="T64" fmla="*/ 1630 w 2386"/>
                <a:gd name="T65" fmla="*/ 1353 h 1570"/>
                <a:gd name="T66" fmla="*/ 1645 w 2386"/>
                <a:gd name="T67" fmla="*/ 1548 h 1570"/>
                <a:gd name="T68" fmla="*/ 1885 w 2386"/>
                <a:gd name="T69" fmla="*/ 1488 h 1570"/>
                <a:gd name="T70" fmla="*/ 2117 w 2386"/>
                <a:gd name="T71" fmla="*/ 1405 h 1570"/>
                <a:gd name="T72" fmla="*/ 2350 w 2386"/>
                <a:gd name="T73" fmla="*/ 1255 h 1570"/>
                <a:gd name="T74" fmla="*/ 2335 w 2386"/>
                <a:gd name="T75" fmla="*/ 1150 h 1570"/>
                <a:gd name="T76" fmla="*/ 2260 w 2386"/>
                <a:gd name="T77" fmla="*/ 1075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6" h="1570">
                  <a:moveTo>
                    <a:pt x="2327" y="1083"/>
                  </a:moveTo>
                  <a:cubicBezTo>
                    <a:pt x="2261" y="1066"/>
                    <a:pt x="2196" y="1050"/>
                    <a:pt x="2200" y="1038"/>
                  </a:cubicBezTo>
                  <a:cubicBezTo>
                    <a:pt x="2204" y="1026"/>
                    <a:pt x="2357" y="1040"/>
                    <a:pt x="2350" y="1008"/>
                  </a:cubicBezTo>
                  <a:cubicBezTo>
                    <a:pt x="2343" y="976"/>
                    <a:pt x="2214" y="877"/>
                    <a:pt x="2155" y="843"/>
                  </a:cubicBezTo>
                  <a:cubicBezTo>
                    <a:pt x="2096" y="809"/>
                    <a:pt x="2043" y="804"/>
                    <a:pt x="1997" y="805"/>
                  </a:cubicBezTo>
                  <a:cubicBezTo>
                    <a:pt x="1951" y="806"/>
                    <a:pt x="1910" y="869"/>
                    <a:pt x="1877" y="850"/>
                  </a:cubicBezTo>
                  <a:cubicBezTo>
                    <a:pt x="1844" y="831"/>
                    <a:pt x="1836" y="727"/>
                    <a:pt x="1802" y="693"/>
                  </a:cubicBezTo>
                  <a:cubicBezTo>
                    <a:pt x="1768" y="659"/>
                    <a:pt x="1721" y="693"/>
                    <a:pt x="1675" y="648"/>
                  </a:cubicBezTo>
                  <a:cubicBezTo>
                    <a:pt x="1629" y="603"/>
                    <a:pt x="1612" y="514"/>
                    <a:pt x="1525" y="423"/>
                  </a:cubicBezTo>
                  <a:cubicBezTo>
                    <a:pt x="1438" y="332"/>
                    <a:pt x="1236" y="117"/>
                    <a:pt x="1150" y="100"/>
                  </a:cubicBezTo>
                  <a:cubicBezTo>
                    <a:pt x="1064" y="83"/>
                    <a:pt x="1039" y="263"/>
                    <a:pt x="1007" y="318"/>
                  </a:cubicBezTo>
                  <a:cubicBezTo>
                    <a:pt x="975" y="373"/>
                    <a:pt x="1026" y="445"/>
                    <a:pt x="955" y="430"/>
                  </a:cubicBezTo>
                  <a:cubicBezTo>
                    <a:pt x="884" y="415"/>
                    <a:pt x="661" y="259"/>
                    <a:pt x="580" y="228"/>
                  </a:cubicBezTo>
                  <a:cubicBezTo>
                    <a:pt x="499" y="197"/>
                    <a:pt x="487" y="196"/>
                    <a:pt x="467" y="243"/>
                  </a:cubicBezTo>
                  <a:cubicBezTo>
                    <a:pt x="447" y="290"/>
                    <a:pt x="497" y="503"/>
                    <a:pt x="460" y="513"/>
                  </a:cubicBezTo>
                  <a:cubicBezTo>
                    <a:pt x="423" y="523"/>
                    <a:pt x="297" y="379"/>
                    <a:pt x="242" y="303"/>
                  </a:cubicBezTo>
                  <a:cubicBezTo>
                    <a:pt x="187" y="227"/>
                    <a:pt x="168" y="94"/>
                    <a:pt x="130" y="55"/>
                  </a:cubicBezTo>
                  <a:cubicBezTo>
                    <a:pt x="92" y="16"/>
                    <a:pt x="34" y="0"/>
                    <a:pt x="17" y="70"/>
                  </a:cubicBezTo>
                  <a:cubicBezTo>
                    <a:pt x="0" y="140"/>
                    <a:pt x="1" y="379"/>
                    <a:pt x="25" y="475"/>
                  </a:cubicBezTo>
                  <a:cubicBezTo>
                    <a:pt x="49" y="571"/>
                    <a:pt x="130" y="611"/>
                    <a:pt x="160" y="648"/>
                  </a:cubicBezTo>
                  <a:cubicBezTo>
                    <a:pt x="190" y="685"/>
                    <a:pt x="219" y="684"/>
                    <a:pt x="205" y="700"/>
                  </a:cubicBezTo>
                  <a:cubicBezTo>
                    <a:pt x="191" y="716"/>
                    <a:pt x="93" y="709"/>
                    <a:pt x="77" y="745"/>
                  </a:cubicBezTo>
                  <a:cubicBezTo>
                    <a:pt x="61" y="781"/>
                    <a:pt x="46" y="869"/>
                    <a:pt x="107" y="918"/>
                  </a:cubicBezTo>
                  <a:cubicBezTo>
                    <a:pt x="168" y="967"/>
                    <a:pt x="400" y="994"/>
                    <a:pt x="445" y="1038"/>
                  </a:cubicBezTo>
                  <a:cubicBezTo>
                    <a:pt x="490" y="1082"/>
                    <a:pt x="363" y="1135"/>
                    <a:pt x="377" y="1180"/>
                  </a:cubicBezTo>
                  <a:cubicBezTo>
                    <a:pt x="391" y="1225"/>
                    <a:pt x="446" y="1273"/>
                    <a:pt x="527" y="1308"/>
                  </a:cubicBezTo>
                  <a:cubicBezTo>
                    <a:pt x="608" y="1343"/>
                    <a:pt x="779" y="1383"/>
                    <a:pt x="865" y="1390"/>
                  </a:cubicBezTo>
                  <a:cubicBezTo>
                    <a:pt x="951" y="1397"/>
                    <a:pt x="1032" y="1342"/>
                    <a:pt x="1045" y="1353"/>
                  </a:cubicBezTo>
                  <a:cubicBezTo>
                    <a:pt x="1058" y="1364"/>
                    <a:pt x="946" y="1433"/>
                    <a:pt x="940" y="1458"/>
                  </a:cubicBezTo>
                  <a:cubicBezTo>
                    <a:pt x="934" y="1483"/>
                    <a:pt x="962" y="1497"/>
                    <a:pt x="1007" y="1503"/>
                  </a:cubicBezTo>
                  <a:cubicBezTo>
                    <a:pt x="1052" y="1509"/>
                    <a:pt x="1120" y="1521"/>
                    <a:pt x="1210" y="1495"/>
                  </a:cubicBezTo>
                  <a:cubicBezTo>
                    <a:pt x="1300" y="1469"/>
                    <a:pt x="1477" y="1369"/>
                    <a:pt x="1547" y="1345"/>
                  </a:cubicBezTo>
                  <a:cubicBezTo>
                    <a:pt x="1617" y="1321"/>
                    <a:pt x="1614" y="1319"/>
                    <a:pt x="1630" y="1353"/>
                  </a:cubicBezTo>
                  <a:cubicBezTo>
                    <a:pt x="1646" y="1387"/>
                    <a:pt x="1603" y="1526"/>
                    <a:pt x="1645" y="1548"/>
                  </a:cubicBezTo>
                  <a:cubicBezTo>
                    <a:pt x="1687" y="1570"/>
                    <a:pt x="1806" y="1512"/>
                    <a:pt x="1885" y="1488"/>
                  </a:cubicBezTo>
                  <a:cubicBezTo>
                    <a:pt x="1964" y="1464"/>
                    <a:pt x="2039" y="1444"/>
                    <a:pt x="2117" y="1405"/>
                  </a:cubicBezTo>
                  <a:cubicBezTo>
                    <a:pt x="2195" y="1366"/>
                    <a:pt x="2314" y="1297"/>
                    <a:pt x="2350" y="1255"/>
                  </a:cubicBezTo>
                  <a:cubicBezTo>
                    <a:pt x="2386" y="1213"/>
                    <a:pt x="2350" y="1180"/>
                    <a:pt x="2335" y="1150"/>
                  </a:cubicBezTo>
                  <a:cubicBezTo>
                    <a:pt x="2320" y="1120"/>
                    <a:pt x="2290" y="1097"/>
                    <a:pt x="2260" y="1075"/>
                  </a:cubicBezTo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03" name="Group 1425"/>
            <p:cNvGrpSpPr>
              <a:grpSpLocks/>
            </p:cNvGrpSpPr>
            <p:nvPr/>
          </p:nvGrpSpPr>
          <p:grpSpPr bwMode="auto">
            <a:xfrm rot="9134548">
              <a:off x="4461" y="1884"/>
              <a:ext cx="562" cy="375"/>
              <a:chOff x="7124" y="4640"/>
              <a:chExt cx="695" cy="439"/>
            </a:xfrm>
          </p:grpSpPr>
          <p:sp>
            <p:nvSpPr>
              <p:cNvPr id="104" name="Freeform 1435"/>
              <p:cNvSpPr>
                <a:spLocks/>
              </p:cNvSpPr>
              <p:nvPr/>
            </p:nvSpPr>
            <p:spPr bwMode="auto">
              <a:xfrm>
                <a:off x="7124" y="4640"/>
                <a:ext cx="695" cy="331"/>
              </a:xfrm>
              <a:custGeom>
                <a:avLst/>
                <a:gdLst>
                  <a:gd name="T0" fmla="*/ 2342 w 2342"/>
                  <a:gd name="T1" fmla="*/ 1071 h 1116"/>
                  <a:gd name="T2" fmla="*/ 2140 w 2342"/>
                  <a:gd name="T3" fmla="*/ 1049 h 1116"/>
                  <a:gd name="T4" fmla="*/ 1787 w 2342"/>
                  <a:gd name="T5" fmla="*/ 1019 h 1116"/>
                  <a:gd name="T6" fmla="*/ 1450 w 2342"/>
                  <a:gd name="T7" fmla="*/ 981 h 1116"/>
                  <a:gd name="T8" fmla="*/ 1097 w 2342"/>
                  <a:gd name="T9" fmla="*/ 1004 h 1116"/>
                  <a:gd name="T10" fmla="*/ 775 w 2342"/>
                  <a:gd name="T11" fmla="*/ 861 h 1116"/>
                  <a:gd name="T12" fmla="*/ 422 w 2342"/>
                  <a:gd name="T13" fmla="*/ 644 h 1116"/>
                  <a:gd name="T14" fmla="*/ 190 w 2342"/>
                  <a:gd name="T15" fmla="*/ 456 h 1116"/>
                  <a:gd name="T16" fmla="*/ 17 w 2342"/>
                  <a:gd name="T17" fmla="*/ 36 h 1116"/>
                  <a:gd name="T18" fmla="*/ 85 w 2342"/>
                  <a:gd name="T19" fmla="*/ 239 h 1116"/>
                  <a:gd name="T20" fmla="*/ 160 w 2342"/>
                  <a:gd name="T21" fmla="*/ 434 h 1116"/>
                  <a:gd name="T22" fmla="*/ 317 w 2342"/>
                  <a:gd name="T23" fmla="*/ 599 h 1116"/>
                  <a:gd name="T24" fmla="*/ 647 w 2342"/>
                  <a:gd name="T25" fmla="*/ 809 h 1116"/>
                  <a:gd name="T26" fmla="*/ 925 w 2342"/>
                  <a:gd name="T27" fmla="*/ 974 h 1116"/>
                  <a:gd name="T28" fmla="*/ 1112 w 2342"/>
                  <a:gd name="T29" fmla="*/ 1026 h 1116"/>
                  <a:gd name="T30" fmla="*/ 1307 w 2342"/>
                  <a:gd name="T31" fmla="*/ 1019 h 1116"/>
                  <a:gd name="T32" fmla="*/ 1517 w 2342"/>
                  <a:gd name="T33" fmla="*/ 1019 h 1116"/>
                  <a:gd name="T34" fmla="*/ 1787 w 2342"/>
                  <a:gd name="T35" fmla="*/ 1049 h 1116"/>
                  <a:gd name="T36" fmla="*/ 2110 w 2342"/>
                  <a:gd name="T37" fmla="*/ 1094 h 1116"/>
                  <a:gd name="T38" fmla="*/ 2335 w 2342"/>
                  <a:gd name="T39" fmla="*/ 1116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42" h="1116">
                    <a:moveTo>
                      <a:pt x="2342" y="1071"/>
                    </a:moveTo>
                    <a:cubicBezTo>
                      <a:pt x="2308" y="1067"/>
                      <a:pt x="2232" y="1058"/>
                      <a:pt x="2140" y="1049"/>
                    </a:cubicBezTo>
                    <a:cubicBezTo>
                      <a:pt x="2048" y="1040"/>
                      <a:pt x="1902" y="1030"/>
                      <a:pt x="1787" y="1019"/>
                    </a:cubicBezTo>
                    <a:cubicBezTo>
                      <a:pt x="1672" y="1008"/>
                      <a:pt x="1565" y="983"/>
                      <a:pt x="1450" y="981"/>
                    </a:cubicBezTo>
                    <a:cubicBezTo>
                      <a:pt x="1335" y="979"/>
                      <a:pt x="1209" y="1024"/>
                      <a:pt x="1097" y="1004"/>
                    </a:cubicBezTo>
                    <a:cubicBezTo>
                      <a:pt x="985" y="984"/>
                      <a:pt x="888" y="921"/>
                      <a:pt x="775" y="861"/>
                    </a:cubicBezTo>
                    <a:cubicBezTo>
                      <a:pt x="662" y="801"/>
                      <a:pt x="519" y="711"/>
                      <a:pt x="422" y="644"/>
                    </a:cubicBezTo>
                    <a:cubicBezTo>
                      <a:pt x="325" y="577"/>
                      <a:pt x="257" y="557"/>
                      <a:pt x="190" y="456"/>
                    </a:cubicBezTo>
                    <a:cubicBezTo>
                      <a:pt x="123" y="355"/>
                      <a:pt x="34" y="72"/>
                      <a:pt x="17" y="36"/>
                    </a:cubicBezTo>
                    <a:cubicBezTo>
                      <a:pt x="0" y="0"/>
                      <a:pt x="61" y="173"/>
                      <a:pt x="85" y="239"/>
                    </a:cubicBezTo>
                    <a:cubicBezTo>
                      <a:pt x="109" y="305"/>
                      <a:pt x="121" y="374"/>
                      <a:pt x="160" y="434"/>
                    </a:cubicBezTo>
                    <a:cubicBezTo>
                      <a:pt x="199" y="494"/>
                      <a:pt x="236" y="537"/>
                      <a:pt x="317" y="599"/>
                    </a:cubicBezTo>
                    <a:cubicBezTo>
                      <a:pt x="398" y="661"/>
                      <a:pt x="546" y="747"/>
                      <a:pt x="647" y="809"/>
                    </a:cubicBezTo>
                    <a:cubicBezTo>
                      <a:pt x="748" y="871"/>
                      <a:pt x="847" y="938"/>
                      <a:pt x="925" y="974"/>
                    </a:cubicBezTo>
                    <a:cubicBezTo>
                      <a:pt x="1003" y="1010"/>
                      <a:pt x="1048" y="1019"/>
                      <a:pt x="1112" y="1026"/>
                    </a:cubicBezTo>
                    <a:cubicBezTo>
                      <a:pt x="1176" y="1033"/>
                      <a:pt x="1240" y="1020"/>
                      <a:pt x="1307" y="1019"/>
                    </a:cubicBezTo>
                    <a:cubicBezTo>
                      <a:pt x="1374" y="1018"/>
                      <a:pt x="1437" y="1014"/>
                      <a:pt x="1517" y="1019"/>
                    </a:cubicBezTo>
                    <a:cubicBezTo>
                      <a:pt x="1597" y="1024"/>
                      <a:pt x="1688" y="1037"/>
                      <a:pt x="1787" y="1049"/>
                    </a:cubicBezTo>
                    <a:cubicBezTo>
                      <a:pt x="1886" y="1061"/>
                      <a:pt x="2019" y="1083"/>
                      <a:pt x="2110" y="1094"/>
                    </a:cubicBezTo>
                    <a:cubicBezTo>
                      <a:pt x="2201" y="1105"/>
                      <a:pt x="2288" y="1112"/>
                      <a:pt x="2335" y="1116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1434"/>
              <p:cNvSpPr>
                <a:spLocks/>
              </p:cNvSpPr>
              <p:nvPr/>
            </p:nvSpPr>
            <p:spPr bwMode="auto">
              <a:xfrm>
                <a:off x="7605" y="4956"/>
                <a:ext cx="123" cy="123"/>
              </a:xfrm>
              <a:custGeom>
                <a:avLst/>
                <a:gdLst>
                  <a:gd name="T0" fmla="*/ 413 w 413"/>
                  <a:gd name="T1" fmla="*/ 0 h 414"/>
                  <a:gd name="T2" fmla="*/ 105 w 413"/>
                  <a:gd name="T3" fmla="*/ 345 h 414"/>
                  <a:gd name="T4" fmla="*/ 0 w 413"/>
                  <a:gd name="T5" fmla="*/ 4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3" h="414">
                    <a:moveTo>
                      <a:pt x="413" y="0"/>
                    </a:moveTo>
                    <a:cubicBezTo>
                      <a:pt x="293" y="138"/>
                      <a:pt x="174" y="276"/>
                      <a:pt x="105" y="345"/>
                    </a:cubicBezTo>
                    <a:cubicBezTo>
                      <a:pt x="36" y="414"/>
                      <a:pt x="18" y="413"/>
                      <a:pt x="0" y="41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1433"/>
              <p:cNvSpPr>
                <a:spLocks/>
              </p:cNvSpPr>
              <p:nvPr/>
            </p:nvSpPr>
            <p:spPr bwMode="auto">
              <a:xfrm>
                <a:off x="7409" y="4956"/>
                <a:ext cx="199" cy="107"/>
              </a:xfrm>
              <a:custGeom>
                <a:avLst/>
                <a:gdLst>
                  <a:gd name="T0" fmla="*/ 668 w 668"/>
                  <a:gd name="T1" fmla="*/ 0 h 360"/>
                  <a:gd name="T2" fmla="*/ 315 w 668"/>
                  <a:gd name="T3" fmla="*/ 255 h 360"/>
                  <a:gd name="T4" fmla="*/ 0 w 668"/>
                  <a:gd name="T5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8" h="360">
                    <a:moveTo>
                      <a:pt x="668" y="0"/>
                    </a:moveTo>
                    <a:cubicBezTo>
                      <a:pt x="547" y="97"/>
                      <a:pt x="426" y="195"/>
                      <a:pt x="315" y="255"/>
                    </a:cubicBezTo>
                    <a:cubicBezTo>
                      <a:pt x="204" y="315"/>
                      <a:pt x="102" y="337"/>
                      <a:pt x="0" y="36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1432"/>
              <p:cNvSpPr>
                <a:spLocks/>
              </p:cNvSpPr>
              <p:nvPr/>
            </p:nvSpPr>
            <p:spPr bwMode="auto">
              <a:xfrm>
                <a:off x="7243" y="4943"/>
                <a:ext cx="187" cy="36"/>
              </a:xfrm>
              <a:custGeom>
                <a:avLst/>
                <a:gdLst>
                  <a:gd name="T0" fmla="*/ 630 w 630"/>
                  <a:gd name="T1" fmla="*/ 0 h 124"/>
                  <a:gd name="T2" fmla="*/ 345 w 630"/>
                  <a:gd name="T3" fmla="*/ 105 h 124"/>
                  <a:gd name="T4" fmla="*/ 0 w 630"/>
                  <a:gd name="T5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0" h="124">
                    <a:moveTo>
                      <a:pt x="630" y="0"/>
                    </a:moveTo>
                    <a:cubicBezTo>
                      <a:pt x="540" y="43"/>
                      <a:pt x="450" y="86"/>
                      <a:pt x="345" y="105"/>
                    </a:cubicBezTo>
                    <a:cubicBezTo>
                      <a:pt x="240" y="124"/>
                      <a:pt x="120" y="118"/>
                      <a:pt x="0" y="11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1431"/>
              <p:cNvSpPr>
                <a:spLocks/>
              </p:cNvSpPr>
              <p:nvPr/>
            </p:nvSpPr>
            <p:spPr bwMode="auto">
              <a:xfrm>
                <a:off x="7145" y="4867"/>
                <a:ext cx="171" cy="28"/>
              </a:xfrm>
              <a:custGeom>
                <a:avLst/>
                <a:gdLst>
                  <a:gd name="T0" fmla="*/ 577 w 577"/>
                  <a:gd name="T1" fmla="*/ 75 h 95"/>
                  <a:gd name="T2" fmla="*/ 330 w 577"/>
                  <a:gd name="T3" fmla="*/ 82 h 95"/>
                  <a:gd name="T4" fmla="*/ 0 w 577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7" h="95">
                    <a:moveTo>
                      <a:pt x="577" y="75"/>
                    </a:moveTo>
                    <a:cubicBezTo>
                      <a:pt x="501" y="85"/>
                      <a:pt x="426" y="95"/>
                      <a:pt x="330" y="82"/>
                    </a:cubicBezTo>
                    <a:cubicBezTo>
                      <a:pt x="234" y="69"/>
                      <a:pt x="117" y="34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1430"/>
              <p:cNvSpPr>
                <a:spLocks/>
              </p:cNvSpPr>
              <p:nvPr/>
            </p:nvSpPr>
            <p:spPr bwMode="auto">
              <a:xfrm>
                <a:off x="7454" y="4707"/>
                <a:ext cx="67" cy="220"/>
              </a:xfrm>
              <a:custGeom>
                <a:avLst/>
                <a:gdLst>
                  <a:gd name="T0" fmla="*/ 225 w 225"/>
                  <a:gd name="T1" fmla="*/ 742 h 742"/>
                  <a:gd name="T2" fmla="*/ 53 w 225"/>
                  <a:gd name="T3" fmla="*/ 217 h 742"/>
                  <a:gd name="T4" fmla="*/ 0 w 225"/>
                  <a:gd name="T5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" h="742">
                    <a:moveTo>
                      <a:pt x="225" y="742"/>
                    </a:moveTo>
                    <a:cubicBezTo>
                      <a:pt x="157" y="541"/>
                      <a:pt x="90" y="341"/>
                      <a:pt x="53" y="217"/>
                    </a:cubicBezTo>
                    <a:cubicBezTo>
                      <a:pt x="16" y="93"/>
                      <a:pt x="8" y="46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1429"/>
              <p:cNvSpPr>
                <a:spLocks/>
              </p:cNvSpPr>
              <p:nvPr/>
            </p:nvSpPr>
            <p:spPr bwMode="auto">
              <a:xfrm>
                <a:off x="7632" y="4838"/>
                <a:ext cx="62" cy="105"/>
              </a:xfrm>
              <a:custGeom>
                <a:avLst/>
                <a:gdLst>
                  <a:gd name="T0" fmla="*/ 210 w 210"/>
                  <a:gd name="T1" fmla="*/ 353 h 353"/>
                  <a:gd name="T2" fmla="*/ 30 w 210"/>
                  <a:gd name="T3" fmla="*/ 90 h 353"/>
                  <a:gd name="T4" fmla="*/ 30 w 210"/>
                  <a:gd name="T5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353">
                    <a:moveTo>
                      <a:pt x="210" y="353"/>
                    </a:moveTo>
                    <a:cubicBezTo>
                      <a:pt x="135" y="251"/>
                      <a:pt x="60" y="149"/>
                      <a:pt x="30" y="90"/>
                    </a:cubicBezTo>
                    <a:cubicBezTo>
                      <a:pt x="0" y="31"/>
                      <a:pt x="15" y="15"/>
                      <a:pt x="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1428"/>
              <p:cNvSpPr>
                <a:spLocks/>
              </p:cNvSpPr>
              <p:nvPr/>
            </p:nvSpPr>
            <p:spPr bwMode="auto">
              <a:xfrm>
                <a:off x="7394" y="4798"/>
                <a:ext cx="18" cy="127"/>
              </a:xfrm>
              <a:custGeom>
                <a:avLst/>
                <a:gdLst>
                  <a:gd name="T0" fmla="*/ 60 w 62"/>
                  <a:gd name="T1" fmla="*/ 428 h 428"/>
                  <a:gd name="T2" fmla="*/ 52 w 62"/>
                  <a:gd name="T3" fmla="*/ 128 h 428"/>
                  <a:gd name="T4" fmla="*/ 0 w 62"/>
                  <a:gd name="T5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428">
                    <a:moveTo>
                      <a:pt x="60" y="428"/>
                    </a:moveTo>
                    <a:cubicBezTo>
                      <a:pt x="61" y="313"/>
                      <a:pt x="62" y="199"/>
                      <a:pt x="52" y="128"/>
                    </a:cubicBezTo>
                    <a:cubicBezTo>
                      <a:pt x="42" y="57"/>
                      <a:pt x="21" y="28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1427"/>
              <p:cNvSpPr>
                <a:spLocks/>
              </p:cNvSpPr>
              <p:nvPr/>
            </p:nvSpPr>
            <p:spPr bwMode="auto">
              <a:xfrm>
                <a:off x="7269" y="4711"/>
                <a:ext cx="72" cy="171"/>
              </a:xfrm>
              <a:custGeom>
                <a:avLst/>
                <a:gdLst>
                  <a:gd name="T0" fmla="*/ 240 w 240"/>
                  <a:gd name="T1" fmla="*/ 577 h 577"/>
                  <a:gd name="T2" fmla="*/ 172 w 240"/>
                  <a:gd name="T3" fmla="*/ 285 h 577"/>
                  <a:gd name="T4" fmla="*/ 0 w 240"/>
                  <a:gd name="T5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577">
                    <a:moveTo>
                      <a:pt x="240" y="577"/>
                    </a:moveTo>
                    <a:cubicBezTo>
                      <a:pt x="226" y="479"/>
                      <a:pt x="212" y="381"/>
                      <a:pt x="172" y="285"/>
                    </a:cubicBezTo>
                    <a:cubicBezTo>
                      <a:pt x="132" y="189"/>
                      <a:pt x="66" y="94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1426"/>
              <p:cNvSpPr>
                <a:spLocks/>
              </p:cNvSpPr>
              <p:nvPr/>
            </p:nvSpPr>
            <p:spPr bwMode="auto">
              <a:xfrm>
                <a:off x="7708" y="4891"/>
                <a:ext cx="51" cy="60"/>
              </a:xfrm>
              <a:custGeom>
                <a:avLst/>
                <a:gdLst>
                  <a:gd name="T0" fmla="*/ 173 w 173"/>
                  <a:gd name="T1" fmla="*/ 203 h 203"/>
                  <a:gd name="T2" fmla="*/ 68 w 173"/>
                  <a:gd name="T3" fmla="*/ 90 h 203"/>
                  <a:gd name="T4" fmla="*/ 0 w 173"/>
                  <a:gd name="T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203">
                    <a:moveTo>
                      <a:pt x="173" y="203"/>
                    </a:moveTo>
                    <a:cubicBezTo>
                      <a:pt x="135" y="163"/>
                      <a:pt x="97" y="124"/>
                      <a:pt x="68" y="90"/>
                    </a:cubicBezTo>
                    <a:cubicBezTo>
                      <a:pt x="39" y="56"/>
                      <a:pt x="19" y="28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14" name="Group 1418"/>
          <p:cNvGrpSpPr>
            <a:grpSpLocks/>
          </p:cNvGrpSpPr>
          <p:nvPr/>
        </p:nvGrpSpPr>
        <p:grpSpPr bwMode="auto">
          <a:xfrm>
            <a:off x="929382" y="1652041"/>
            <a:ext cx="825500" cy="209550"/>
            <a:chOff x="1537" y="2793"/>
            <a:chExt cx="1299" cy="330"/>
          </a:xfrm>
        </p:grpSpPr>
        <p:sp>
          <p:nvSpPr>
            <p:cNvPr id="115" name="Freeform 1423"/>
            <p:cNvSpPr>
              <a:spLocks/>
            </p:cNvSpPr>
            <p:nvPr/>
          </p:nvSpPr>
          <p:spPr bwMode="auto">
            <a:xfrm>
              <a:off x="1537" y="2793"/>
              <a:ext cx="1299" cy="330"/>
            </a:xfrm>
            <a:custGeom>
              <a:avLst/>
              <a:gdLst>
                <a:gd name="T0" fmla="*/ 44 w 1299"/>
                <a:gd name="T1" fmla="*/ 295 h 330"/>
                <a:gd name="T2" fmla="*/ 144 w 1299"/>
                <a:gd name="T3" fmla="*/ 295 h 330"/>
                <a:gd name="T4" fmla="*/ 178 w 1299"/>
                <a:gd name="T5" fmla="*/ 328 h 330"/>
                <a:gd name="T6" fmla="*/ 265 w 1299"/>
                <a:gd name="T7" fmla="*/ 315 h 330"/>
                <a:gd name="T8" fmla="*/ 298 w 1299"/>
                <a:gd name="T9" fmla="*/ 295 h 330"/>
                <a:gd name="T10" fmla="*/ 392 w 1299"/>
                <a:gd name="T11" fmla="*/ 281 h 330"/>
                <a:gd name="T12" fmla="*/ 533 w 1299"/>
                <a:gd name="T13" fmla="*/ 248 h 330"/>
                <a:gd name="T14" fmla="*/ 774 w 1299"/>
                <a:gd name="T15" fmla="*/ 254 h 330"/>
                <a:gd name="T16" fmla="*/ 847 w 1299"/>
                <a:gd name="T17" fmla="*/ 275 h 330"/>
                <a:gd name="T18" fmla="*/ 988 w 1299"/>
                <a:gd name="T19" fmla="*/ 301 h 330"/>
                <a:gd name="T20" fmla="*/ 1162 w 1299"/>
                <a:gd name="T21" fmla="*/ 308 h 330"/>
                <a:gd name="T22" fmla="*/ 1256 w 1299"/>
                <a:gd name="T23" fmla="*/ 288 h 330"/>
                <a:gd name="T24" fmla="*/ 1229 w 1299"/>
                <a:gd name="T25" fmla="*/ 254 h 330"/>
                <a:gd name="T26" fmla="*/ 1135 w 1299"/>
                <a:gd name="T27" fmla="*/ 208 h 330"/>
                <a:gd name="T28" fmla="*/ 1055 w 1299"/>
                <a:gd name="T29" fmla="*/ 161 h 330"/>
                <a:gd name="T30" fmla="*/ 908 w 1299"/>
                <a:gd name="T31" fmla="*/ 100 h 330"/>
                <a:gd name="T32" fmla="*/ 881 w 1299"/>
                <a:gd name="T33" fmla="*/ 67 h 330"/>
                <a:gd name="T34" fmla="*/ 861 w 1299"/>
                <a:gd name="T35" fmla="*/ 60 h 330"/>
                <a:gd name="T36" fmla="*/ 787 w 1299"/>
                <a:gd name="T37" fmla="*/ 13 h 330"/>
                <a:gd name="T38" fmla="*/ 760 w 1299"/>
                <a:gd name="T39" fmla="*/ 20 h 330"/>
                <a:gd name="T40" fmla="*/ 740 w 1299"/>
                <a:gd name="T41" fmla="*/ 33 h 330"/>
                <a:gd name="T42" fmla="*/ 653 w 1299"/>
                <a:gd name="T43" fmla="*/ 0 h 330"/>
                <a:gd name="T44" fmla="*/ 533 w 1299"/>
                <a:gd name="T45" fmla="*/ 27 h 330"/>
                <a:gd name="T46" fmla="*/ 452 w 1299"/>
                <a:gd name="T47" fmla="*/ 13 h 330"/>
                <a:gd name="T48" fmla="*/ 392 w 1299"/>
                <a:gd name="T49" fmla="*/ 40 h 330"/>
                <a:gd name="T50" fmla="*/ 358 w 1299"/>
                <a:gd name="T51" fmla="*/ 67 h 330"/>
                <a:gd name="T52" fmla="*/ 352 w 1299"/>
                <a:gd name="T53" fmla="*/ 87 h 330"/>
                <a:gd name="T54" fmla="*/ 291 w 1299"/>
                <a:gd name="T55" fmla="*/ 94 h 330"/>
                <a:gd name="T56" fmla="*/ 271 w 1299"/>
                <a:gd name="T57" fmla="*/ 134 h 330"/>
                <a:gd name="T58" fmla="*/ 158 w 1299"/>
                <a:gd name="T59" fmla="*/ 167 h 330"/>
                <a:gd name="T60" fmla="*/ 50 w 1299"/>
                <a:gd name="T61" fmla="*/ 221 h 330"/>
                <a:gd name="T62" fmla="*/ 3 w 1299"/>
                <a:gd name="T63" fmla="*/ 234 h 330"/>
                <a:gd name="T64" fmla="*/ 44 w 1299"/>
                <a:gd name="T65" fmla="*/ 2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9" h="330">
                  <a:moveTo>
                    <a:pt x="44" y="295"/>
                  </a:moveTo>
                  <a:cubicBezTo>
                    <a:pt x="67" y="305"/>
                    <a:pt x="122" y="289"/>
                    <a:pt x="144" y="295"/>
                  </a:cubicBezTo>
                  <a:cubicBezTo>
                    <a:pt x="157" y="304"/>
                    <a:pt x="178" y="328"/>
                    <a:pt x="178" y="328"/>
                  </a:cubicBezTo>
                  <a:cubicBezTo>
                    <a:pt x="207" y="325"/>
                    <a:pt x="240" y="330"/>
                    <a:pt x="265" y="315"/>
                  </a:cubicBezTo>
                  <a:cubicBezTo>
                    <a:pt x="295" y="297"/>
                    <a:pt x="258" y="302"/>
                    <a:pt x="298" y="295"/>
                  </a:cubicBezTo>
                  <a:cubicBezTo>
                    <a:pt x="329" y="290"/>
                    <a:pt x="392" y="281"/>
                    <a:pt x="392" y="281"/>
                  </a:cubicBezTo>
                  <a:cubicBezTo>
                    <a:pt x="440" y="267"/>
                    <a:pt x="484" y="259"/>
                    <a:pt x="533" y="248"/>
                  </a:cubicBezTo>
                  <a:cubicBezTo>
                    <a:pt x="613" y="250"/>
                    <a:pt x="694" y="250"/>
                    <a:pt x="774" y="254"/>
                  </a:cubicBezTo>
                  <a:cubicBezTo>
                    <a:pt x="799" y="255"/>
                    <a:pt x="823" y="269"/>
                    <a:pt x="847" y="275"/>
                  </a:cubicBezTo>
                  <a:cubicBezTo>
                    <a:pt x="893" y="287"/>
                    <a:pt x="940" y="296"/>
                    <a:pt x="988" y="301"/>
                  </a:cubicBezTo>
                  <a:cubicBezTo>
                    <a:pt x="1053" y="318"/>
                    <a:pt x="1088" y="313"/>
                    <a:pt x="1162" y="308"/>
                  </a:cubicBezTo>
                  <a:cubicBezTo>
                    <a:pt x="1193" y="300"/>
                    <a:pt x="1225" y="296"/>
                    <a:pt x="1256" y="288"/>
                  </a:cubicBezTo>
                  <a:cubicBezTo>
                    <a:pt x="1299" y="260"/>
                    <a:pt x="1256" y="261"/>
                    <a:pt x="1229" y="254"/>
                  </a:cubicBezTo>
                  <a:cubicBezTo>
                    <a:pt x="1186" y="226"/>
                    <a:pt x="1186" y="215"/>
                    <a:pt x="1135" y="208"/>
                  </a:cubicBezTo>
                  <a:cubicBezTo>
                    <a:pt x="1108" y="193"/>
                    <a:pt x="1084" y="170"/>
                    <a:pt x="1055" y="161"/>
                  </a:cubicBezTo>
                  <a:cubicBezTo>
                    <a:pt x="1011" y="130"/>
                    <a:pt x="960" y="114"/>
                    <a:pt x="908" y="100"/>
                  </a:cubicBezTo>
                  <a:cubicBezTo>
                    <a:pt x="898" y="90"/>
                    <a:pt x="892" y="76"/>
                    <a:pt x="881" y="67"/>
                  </a:cubicBezTo>
                  <a:cubicBezTo>
                    <a:pt x="876" y="63"/>
                    <a:pt x="867" y="63"/>
                    <a:pt x="861" y="60"/>
                  </a:cubicBezTo>
                  <a:cubicBezTo>
                    <a:pt x="834" y="45"/>
                    <a:pt x="816" y="23"/>
                    <a:pt x="787" y="13"/>
                  </a:cubicBezTo>
                  <a:cubicBezTo>
                    <a:pt x="778" y="15"/>
                    <a:pt x="769" y="16"/>
                    <a:pt x="760" y="20"/>
                  </a:cubicBezTo>
                  <a:cubicBezTo>
                    <a:pt x="753" y="23"/>
                    <a:pt x="748" y="32"/>
                    <a:pt x="740" y="33"/>
                  </a:cubicBezTo>
                  <a:cubicBezTo>
                    <a:pt x="723" y="36"/>
                    <a:pt x="672" y="5"/>
                    <a:pt x="653" y="0"/>
                  </a:cubicBezTo>
                  <a:cubicBezTo>
                    <a:pt x="576" y="7"/>
                    <a:pt x="586" y="8"/>
                    <a:pt x="533" y="27"/>
                  </a:cubicBezTo>
                  <a:cubicBezTo>
                    <a:pt x="498" y="21"/>
                    <a:pt x="483" y="24"/>
                    <a:pt x="452" y="13"/>
                  </a:cubicBezTo>
                  <a:cubicBezTo>
                    <a:pt x="421" y="28"/>
                    <a:pt x="421" y="30"/>
                    <a:pt x="392" y="40"/>
                  </a:cubicBezTo>
                  <a:cubicBezTo>
                    <a:pt x="382" y="51"/>
                    <a:pt x="367" y="56"/>
                    <a:pt x="358" y="67"/>
                  </a:cubicBezTo>
                  <a:cubicBezTo>
                    <a:pt x="354" y="72"/>
                    <a:pt x="358" y="84"/>
                    <a:pt x="352" y="87"/>
                  </a:cubicBezTo>
                  <a:cubicBezTo>
                    <a:pt x="333" y="95"/>
                    <a:pt x="311" y="92"/>
                    <a:pt x="291" y="94"/>
                  </a:cubicBezTo>
                  <a:cubicBezTo>
                    <a:pt x="283" y="106"/>
                    <a:pt x="279" y="122"/>
                    <a:pt x="271" y="134"/>
                  </a:cubicBezTo>
                  <a:cubicBezTo>
                    <a:pt x="245" y="172"/>
                    <a:pt x="198" y="164"/>
                    <a:pt x="158" y="167"/>
                  </a:cubicBezTo>
                  <a:cubicBezTo>
                    <a:pt x="116" y="195"/>
                    <a:pt x="96" y="207"/>
                    <a:pt x="50" y="221"/>
                  </a:cubicBezTo>
                  <a:cubicBezTo>
                    <a:pt x="34" y="226"/>
                    <a:pt x="3" y="234"/>
                    <a:pt x="3" y="234"/>
                  </a:cubicBezTo>
                  <a:cubicBezTo>
                    <a:pt x="0" y="246"/>
                    <a:pt x="21" y="285"/>
                    <a:pt x="44" y="295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00"/>
                </a:gs>
                <a:gs pos="100000">
                  <a:srgbClr val="000000"/>
                </a:gs>
              </a:gsLst>
              <a:lin ang="540000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1422"/>
            <p:cNvSpPr>
              <a:spLocks/>
            </p:cNvSpPr>
            <p:nvPr/>
          </p:nvSpPr>
          <p:spPr bwMode="auto">
            <a:xfrm>
              <a:off x="1755" y="2864"/>
              <a:ext cx="629" cy="190"/>
            </a:xfrm>
            <a:custGeom>
              <a:avLst/>
              <a:gdLst>
                <a:gd name="T0" fmla="*/ 0 w 629"/>
                <a:gd name="T1" fmla="*/ 110 h 190"/>
                <a:gd name="T2" fmla="*/ 67 w 629"/>
                <a:gd name="T3" fmla="*/ 137 h 190"/>
                <a:gd name="T4" fmla="*/ 140 w 629"/>
                <a:gd name="T5" fmla="*/ 190 h 190"/>
                <a:gd name="T6" fmla="*/ 194 w 629"/>
                <a:gd name="T7" fmla="*/ 96 h 190"/>
                <a:gd name="T8" fmla="*/ 234 w 629"/>
                <a:gd name="T9" fmla="*/ 29 h 190"/>
                <a:gd name="T10" fmla="*/ 268 w 629"/>
                <a:gd name="T11" fmla="*/ 3 h 190"/>
                <a:gd name="T12" fmla="*/ 315 w 629"/>
                <a:gd name="T13" fmla="*/ 43 h 190"/>
                <a:gd name="T14" fmla="*/ 328 w 629"/>
                <a:gd name="T15" fmla="*/ 90 h 190"/>
                <a:gd name="T16" fmla="*/ 408 w 629"/>
                <a:gd name="T17" fmla="*/ 137 h 190"/>
                <a:gd name="T18" fmla="*/ 428 w 629"/>
                <a:gd name="T19" fmla="*/ 83 h 190"/>
                <a:gd name="T20" fmla="*/ 529 w 629"/>
                <a:gd name="T21" fmla="*/ 49 h 190"/>
                <a:gd name="T22" fmla="*/ 629 w 629"/>
                <a:gd name="T23" fmla="*/ 1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9" h="190">
                  <a:moveTo>
                    <a:pt x="0" y="110"/>
                  </a:moveTo>
                  <a:cubicBezTo>
                    <a:pt x="25" y="118"/>
                    <a:pt x="45" y="122"/>
                    <a:pt x="67" y="137"/>
                  </a:cubicBezTo>
                  <a:cubicBezTo>
                    <a:pt x="85" y="165"/>
                    <a:pt x="109" y="179"/>
                    <a:pt x="140" y="190"/>
                  </a:cubicBezTo>
                  <a:cubicBezTo>
                    <a:pt x="182" y="164"/>
                    <a:pt x="179" y="139"/>
                    <a:pt x="194" y="96"/>
                  </a:cubicBezTo>
                  <a:cubicBezTo>
                    <a:pt x="243" y="113"/>
                    <a:pt x="224" y="67"/>
                    <a:pt x="234" y="29"/>
                  </a:cubicBezTo>
                  <a:cubicBezTo>
                    <a:pt x="236" y="22"/>
                    <a:pt x="265" y="5"/>
                    <a:pt x="268" y="3"/>
                  </a:cubicBezTo>
                  <a:cubicBezTo>
                    <a:pt x="310" y="13"/>
                    <a:pt x="288" y="16"/>
                    <a:pt x="315" y="43"/>
                  </a:cubicBezTo>
                  <a:cubicBezTo>
                    <a:pt x="317" y="50"/>
                    <a:pt x="323" y="82"/>
                    <a:pt x="328" y="90"/>
                  </a:cubicBezTo>
                  <a:cubicBezTo>
                    <a:pt x="346" y="117"/>
                    <a:pt x="382" y="119"/>
                    <a:pt x="408" y="137"/>
                  </a:cubicBezTo>
                  <a:cubicBezTo>
                    <a:pt x="438" y="107"/>
                    <a:pt x="408" y="142"/>
                    <a:pt x="428" y="83"/>
                  </a:cubicBezTo>
                  <a:cubicBezTo>
                    <a:pt x="441" y="45"/>
                    <a:pt x="502" y="52"/>
                    <a:pt x="529" y="49"/>
                  </a:cubicBezTo>
                  <a:cubicBezTo>
                    <a:pt x="546" y="0"/>
                    <a:pt x="577" y="16"/>
                    <a:pt x="629" y="1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421"/>
            <p:cNvSpPr>
              <a:spLocks/>
            </p:cNvSpPr>
            <p:nvPr/>
          </p:nvSpPr>
          <p:spPr bwMode="auto">
            <a:xfrm>
              <a:off x="2344" y="2853"/>
              <a:ext cx="91" cy="194"/>
            </a:xfrm>
            <a:custGeom>
              <a:avLst/>
              <a:gdLst>
                <a:gd name="T0" fmla="*/ 0 w 91"/>
                <a:gd name="T1" fmla="*/ 0 h 194"/>
                <a:gd name="T2" fmla="*/ 81 w 91"/>
                <a:gd name="T3" fmla="*/ 67 h 194"/>
                <a:gd name="T4" fmla="*/ 60 w 91"/>
                <a:gd name="T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94">
                  <a:moveTo>
                    <a:pt x="0" y="0"/>
                  </a:moveTo>
                  <a:cubicBezTo>
                    <a:pt x="35" y="17"/>
                    <a:pt x="71" y="35"/>
                    <a:pt x="81" y="67"/>
                  </a:cubicBezTo>
                  <a:cubicBezTo>
                    <a:pt x="91" y="99"/>
                    <a:pt x="64" y="173"/>
                    <a:pt x="60" y="194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1420"/>
            <p:cNvSpPr>
              <a:spLocks/>
            </p:cNvSpPr>
            <p:nvPr/>
          </p:nvSpPr>
          <p:spPr bwMode="auto">
            <a:xfrm>
              <a:off x="2103" y="2813"/>
              <a:ext cx="91" cy="194"/>
            </a:xfrm>
            <a:custGeom>
              <a:avLst/>
              <a:gdLst>
                <a:gd name="T0" fmla="*/ 0 w 91"/>
                <a:gd name="T1" fmla="*/ 0 h 194"/>
                <a:gd name="T2" fmla="*/ 81 w 91"/>
                <a:gd name="T3" fmla="*/ 67 h 194"/>
                <a:gd name="T4" fmla="*/ 60 w 91"/>
                <a:gd name="T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94">
                  <a:moveTo>
                    <a:pt x="0" y="0"/>
                  </a:moveTo>
                  <a:cubicBezTo>
                    <a:pt x="35" y="17"/>
                    <a:pt x="71" y="35"/>
                    <a:pt x="81" y="67"/>
                  </a:cubicBezTo>
                  <a:cubicBezTo>
                    <a:pt x="91" y="99"/>
                    <a:pt x="64" y="173"/>
                    <a:pt x="60" y="194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1419"/>
            <p:cNvSpPr>
              <a:spLocks/>
            </p:cNvSpPr>
            <p:nvPr/>
          </p:nvSpPr>
          <p:spPr bwMode="auto">
            <a:xfrm>
              <a:off x="1882" y="2860"/>
              <a:ext cx="91" cy="194"/>
            </a:xfrm>
            <a:custGeom>
              <a:avLst/>
              <a:gdLst>
                <a:gd name="T0" fmla="*/ 0 w 91"/>
                <a:gd name="T1" fmla="*/ 0 h 194"/>
                <a:gd name="T2" fmla="*/ 81 w 91"/>
                <a:gd name="T3" fmla="*/ 67 h 194"/>
                <a:gd name="T4" fmla="*/ 60 w 91"/>
                <a:gd name="T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94">
                  <a:moveTo>
                    <a:pt x="0" y="0"/>
                  </a:moveTo>
                  <a:cubicBezTo>
                    <a:pt x="35" y="17"/>
                    <a:pt x="71" y="35"/>
                    <a:pt x="81" y="67"/>
                  </a:cubicBezTo>
                  <a:cubicBezTo>
                    <a:pt x="91" y="99"/>
                    <a:pt x="64" y="173"/>
                    <a:pt x="60" y="194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0" name="Group 1414"/>
          <p:cNvGrpSpPr>
            <a:grpSpLocks/>
          </p:cNvGrpSpPr>
          <p:nvPr/>
        </p:nvGrpSpPr>
        <p:grpSpPr bwMode="auto">
          <a:xfrm>
            <a:off x="1642170" y="886866"/>
            <a:ext cx="854075" cy="887413"/>
            <a:chOff x="2699" y="1465"/>
            <a:chExt cx="1345" cy="1397"/>
          </a:xfrm>
        </p:grpSpPr>
        <p:sp>
          <p:nvSpPr>
            <p:cNvPr id="121" name="Freeform 1417"/>
            <p:cNvSpPr>
              <a:spLocks/>
            </p:cNvSpPr>
            <p:nvPr/>
          </p:nvSpPr>
          <p:spPr bwMode="auto">
            <a:xfrm>
              <a:off x="2734" y="1628"/>
              <a:ext cx="1285" cy="444"/>
            </a:xfrm>
            <a:custGeom>
              <a:avLst/>
              <a:gdLst>
                <a:gd name="T0" fmla="*/ 470 w 2622"/>
                <a:gd name="T1" fmla="*/ 426 h 1060"/>
                <a:gd name="T2" fmla="*/ 206 w 2622"/>
                <a:gd name="T3" fmla="*/ 543 h 1060"/>
                <a:gd name="T4" fmla="*/ 128 w 2622"/>
                <a:gd name="T5" fmla="*/ 576 h 1060"/>
                <a:gd name="T6" fmla="*/ 44 w 2622"/>
                <a:gd name="T7" fmla="*/ 660 h 1060"/>
                <a:gd name="T8" fmla="*/ 5 w 2622"/>
                <a:gd name="T9" fmla="*/ 744 h 1060"/>
                <a:gd name="T10" fmla="*/ 11 w 2622"/>
                <a:gd name="T11" fmla="*/ 822 h 1060"/>
                <a:gd name="T12" fmla="*/ 26 w 2622"/>
                <a:gd name="T13" fmla="*/ 855 h 1060"/>
                <a:gd name="T14" fmla="*/ 68 w 2622"/>
                <a:gd name="T15" fmla="*/ 900 h 1060"/>
                <a:gd name="T16" fmla="*/ 149 w 2622"/>
                <a:gd name="T17" fmla="*/ 903 h 1060"/>
                <a:gd name="T18" fmla="*/ 239 w 2622"/>
                <a:gd name="T19" fmla="*/ 885 h 1060"/>
                <a:gd name="T20" fmla="*/ 305 w 2622"/>
                <a:gd name="T21" fmla="*/ 864 h 1060"/>
                <a:gd name="T22" fmla="*/ 398 w 2622"/>
                <a:gd name="T23" fmla="*/ 855 h 1060"/>
                <a:gd name="T24" fmla="*/ 500 w 2622"/>
                <a:gd name="T25" fmla="*/ 882 h 1060"/>
                <a:gd name="T26" fmla="*/ 611 w 2622"/>
                <a:gd name="T27" fmla="*/ 927 h 1060"/>
                <a:gd name="T28" fmla="*/ 710 w 2622"/>
                <a:gd name="T29" fmla="*/ 978 h 1060"/>
                <a:gd name="T30" fmla="*/ 809 w 2622"/>
                <a:gd name="T31" fmla="*/ 1008 h 1060"/>
                <a:gd name="T32" fmla="*/ 926 w 2622"/>
                <a:gd name="T33" fmla="*/ 1038 h 1060"/>
                <a:gd name="T34" fmla="*/ 995 w 2622"/>
                <a:gd name="T35" fmla="*/ 1047 h 1060"/>
                <a:gd name="T36" fmla="*/ 1046 w 2622"/>
                <a:gd name="T37" fmla="*/ 1059 h 1060"/>
                <a:gd name="T38" fmla="*/ 1277 w 2622"/>
                <a:gd name="T39" fmla="*/ 1053 h 1060"/>
                <a:gd name="T40" fmla="*/ 1514 w 2622"/>
                <a:gd name="T41" fmla="*/ 1050 h 1060"/>
                <a:gd name="T42" fmla="*/ 1619 w 2622"/>
                <a:gd name="T43" fmla="*/ 1050 h 1060"/>
                <a:gd name="T44" fmla="*/ 1790 w 2622"/>
                <a:gd name="T45" fmla="*/ 1017 h 1060"/>
                <a:gd name="T46" fmla="*/ 1907 w 2622"/>
                <a:gd name="T47" fmla="*/ 996 h 1060"/>
                <a:gd name="T48" fmla="*/ 2018 w 2622"/>
                <a:gd name="T49" fmla="*/ 960 h 1060"/>
                <a:gd name="T50" fmla="*/ 2168 w 2622"/>
                <a:gd name="T51" fmla="*/ 888 h 1060"/>
                <a:gd name="T52" fmla="*/ 2303 w 2622"/>
                <a:gd name="T53" fmla="*/ 813 h 1060"/>
                <a:gd name="T54" fmla="*/ 2474 w 2622"/>
                <a:gd name="T55" fmla="*/ 678 h 1060"/>
                <a:gd name="T56" fmla="*/ 2561 w 2622"/>
                <a:gd name="T57" fmla="*/ 594 h 1060"/>
                <a:gd name="T58" fmla="*/ 2615 w 2622"/>
                <a:gd name="T59" fmla="*/ 495 h 1060"/>
                <a:gd name="T60" fmla="*/ 2603 w 2622"/>
                <a:gd name="T61" fmla="*/ 387 h 1060"/>
                <a:gd name="T62" fmla="*/ 2606 w 2622"/>
                <a:gd name="T63" fmla="*/ 285 h 1060"/>
                <a:gd name="T64" fmla="*/ 2510 w 2622"/>
                <a:gd name="T65" fmla="*/ 222 h 1060"/>
                <a:gd name="T66" fmla="*/ 2405 w 2622"/>
                <a:gd name="T67" fmla="*/ 171 h 1060"/>
                <a:gd name="T68" fmla="*/ 2330 w 2622"/>
                <a:gd name="T69" fmla="*/ 75 h 1060"/>
                <a:gd name="T70" fmla="*/ 2258 w 2622"/>
                <a:gd name="T71" fmla="*/ 27 h 1060"/>
                <a:gd name="T72" fmla="*/ 2120 w 2622"/>
                <a:gd name="T73" fmla="*/ 15 h 1060"/>
                <a:gd name="T74" fmla="*/ 2030 w 2622"/>
                <a:gd name="T75" fmla="*/ 12 h 1060"/>
                <a:gd name="T76" fmla="*/ 1832 w 2622"/>
                <a:gd name="T77" fmla="*/ 12 h 1060"/>
                <a:gd name="T78" fmla="*/ 1691 w 2622"/>
                <a:gd name="T79" fmla="*/ 9 h 1060"/>
                <a:gd name="T80" fmla="*/ 1577 w 2622"/>
                <a:gd name="T81" fmla="*/ 6 h 1060"/>
                <a:gd name="T82" fmla="*/ 1379 w 2622"/>
                <a:gd name="T83" fmla="*/ 45 h 1060"/>
                <a:gd name="T84" fmla="*/ 1220 w 2622"/>
                <a:gd name="T85" fmla="*/ 78 h 1060"/>
                <a:gd name="T86" fmla="*/ 1142 w 2622"/>
                <a:gd name="T87" fmla="*/ 87 h 1060"/>
                <a:gd name="T88" fmla="*/ 1031 w 2622"/>
                <a:gd name="T89" fmla="*/ 150 h 1060"/>
                <a:gd name="T90" fmla="*/ 899 w 2622"/>
                <a:gd name="T91" fmla="*/ 213 h 1060"/>
                <a:gd name="T92" fmla="*/ 836 w 2622"/>
                <a:gd name="T93" fmla="*/ 255 h 1060"/>
                <a:gd name="T94" fmla="*/ 758 w 2622"/>
                <a:gd name="T95" fmla="*/ 303 h 1060"/>
                <a:gd name="T96" fmla="*/ 518 w 2622"/>
                <a:gd name="T97" fmla="*/ 402 h 1060"/>
                <a:gd name="T98" fmla="*/ 470 w 2622"/>
                <a:gd name="T99" fmla="*/ 426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22" h="1060">
                  <a:moveTo>
                    <a:pt x="470" y="426"/>
                  </a:moveTo>
                  <a:cubicBezTo>
                    <a:pt x="418" y="449"/>
                    <a:pt x="263" y="518"/>
                    <a:pt x="206" y="543"/>
                  </a:cubicBezTo>
                  <a:cubicBezTo>
                    <a:pt x="149" y="568"/>
                    <a:pt x="155" y="557"/>
                    <a:pt x="128" y="576"/>
                  </a:cubicBezTo>
                  <a:cubicBezTo>
                    <a:pt x="101" y="595"/>
                    <a:pt x="64" y="632"/>
                    <a:pt x="44" y="660"/>
                  </a:cubicBezTo>
                  <a:cubicBezTo>
                    <a:pt x="24" y="688"/>
                    <a:pt x="10" y="717"/>
                    <a:pt x="5" y="744"/>
                  </a:cubicBezTo>
                  <a:cubicBezTo>
                    <a:pt x="0" y="771"/>
                    <a:pt x="8" y="804"/>
                    <a:pt x="11" y="822"/>
                  </a:cubicBezTo>
                  <a:cubicBezTo>
                    <a:pt x="14" y="840"/>
                    <a:pt x="17" y="842"/>
                    <a:pt x="26" y="855"/>
                  </a:cubicBezTo>
                  <a:cubicBezTo>
                    <a:pt x="35" y="868"/>
                    <a:pt x="48" y="892"/>
                    <a:pt x="68" y="900"/>
                  </a:cubicBezTo>
                  <a:cubicBezTo>
                    <a:pt x="88" y="908"/>
                    <a:pt x="121" y="905"/>
                    <a:pt x="149" y="903"/>
                  </a:cubicBezTo>
                  <a:cubicBezTo>
                    <a:pt x="177" y="901"/>
                    <a:pt x="213" y="891"/>
                    <a:pt x="239" y="885"/>
                  </a:cubicBezTo>
                  <a:cubicBezTo>
                    <a:pt x="265" y="879"/>
                    <a:pt x="278" y="869"/>
                    <a:pt x="305" y="864"/>
                  </a:cubicBezTo>
                  <a:cubicBezTo>
                    <a:pt x="332" y="859"/>
                    <a:pt x="366" y="852"/>
                    <a:pt x="398" y="855"/>
                  </a:cubicBezTo>
                  <a:cubicBezTo>
                    <a:pt x="430" y="858"/>
                    <a:pt x="465" y="870"/>
                    <a:pt x="500" y="882"/>
                  </a:cubicBezTo>
                  <a:cubicBezTo>
                    <a:pt x="535" y="894"/>
                    <a:pt x="576" y="911"/>
                    <a:pt x="611" y="927"/>
                  </a:cubicBezTo>
                  <a:cubicBezTo>
                    <a:pt x="646" y="943"/>
                    <a:pt x="677" y="965"/>
                    <a:pt x="710" y="978"/>
                  </a:cubicBezTo>
                  <a:cubicBezTo>
                    <a:pt x="743" y="991"/>
                    <a:pt x="773" y="998"/>
                    <a:pt x="809" y="1008"/>
                  </a:cubicBezTo>
                  <a:cubicBezTo>
                    <a:pt x="845" y="1018"/>
                    <a:pt x="895" y="1031"/>
                    <a:pt x="926" y="1038"/>
                  </a:cubicBezTo>
                  <a:cubicBezTo>
                    <a:pt x="957" y="1045"/>
                    <a:pt x="975" y="1043"/>
                    <a:pt x="995" y="1047"/>
                  </a:cubicBezTo>
                  <a:cubicBezTo>
                    <a:pt x="1015" y="1051"/>
                    <a:pt x="999" y="1058"/>
                    <a:pt x="1046" y="1059"/>
                  </a:cubicBezTo>
                  <a:cubicBezTo>
                    <a:pt x="1093" y="1060"/>
                    <a:pt x="1199" y="1055"/>
                    <a:pt x="1277" y="1053"/>
                  </a:cubicBezTo>
                  <a:cubicBezTo>
                    <a:pt x="1355" y="1051"/>
                    <a:pt x="1457" y="1051"/>
                    <a:pt x="1514" y="1050"/>
                  </a:cubicBezTo>
                  <a:cubicBezTo>
                    <a:pt x="1571" y="1049"/>
                    <a:pt x="1573" y="1055"/>
                    <a:pt x="1619" y="1050"/>
                  </a:cubicBezTo>
                  <a:cubicBezTo>
                    <a:pt x="1665" y="1045"/>
                    <a:pt x="1742" y="1026"/>
                    <a:pt x="1790" y="1017"/>
                  </a:cubicBezTo>
                  <a:cubicBezTo>
                    <a:pt x="1838" y="1008"/>
                    <a:pt x="1869" y="1005"/>
                    <a:pt x="1907" y="996"/>
                  </a:cubicBezTo>
                  <a:cubicBezTo>
                    <a:pt x="1945" y="987"/>
                    <a:pt x="1974" y="978"/>
                    <a:pt x="2018" y="960"/>
                  </a:cubicBezTo>
                  <a:cubicBezTo>
                    <a:pt x="2062" y="942"/>
                    <a:pt x="2121" y="912"/>
                    <a:pt x="2168" y="888"/>
                  </a:cubicBezTo>
                  <a:cubicBezTo>
                    <a:pt x="2215" y="864"/>
                    <a:pt x="2252" y="848"/>
                    <a:pt x="2303" y="813"/>
                  </a:cubicBezTo>
                  <a:cubicBezTo>
                    <a:pt x="2354" y="778"/>
                    <a:pt x="2431" y="715"/>
                    <a:pt x="2474" y="678"/>
                  </a:cubicBezTo>
                  <a:cubicBezTo>
                    <a:pt x="2517" y="641"/>
                    <a:pt x="2538" y="625"/>
                    <a:pt x="2561" y="594"/>
                  </a:cubicBezTo>
                  <a:cubicBezTo>
                    <a:pt x="2584" y="563"/>
                    <a:pt x="2608" y="529"/>
                    <a:pt x="2615" y="495"/>
                  </a:cubicBezTo>
                  <a:cubicBezTo>
                    <a:pt x="2622" y="461"/>
                    <a:pt x="2604" y="422"/>
                    <a:pt x="2603" y="387"/>
                  </a:cubicBezTo>
                  <a:cubicBezTo>
                    <a:pt x="2602" y="352"/>
                    <a:pt x="2622" y="313"/>
                    <a:pt x="2606" y="285"/>
                  </a:cubicBezTo>
                  <a:cubicBezTo>
                    <a:pt x="2590" y="257"/>
                    <a:pt x="2544" y="241"/>
                    <a:pt x="2510" y="222"/>
                  </a:cubicBezTo>
                  <a:cubicBezTo>
                    <a:pt x="2476" y="203"/>
                    <a:pt x="2435" y="195"/>
                    <a:pt x="2405" y="171"/>
                  </a:cubicBezTo>
                  <a:cubicBezTo>
                    <a:pt x="2375" y="147"/>
                    <a:pt x="2355" y="99"/>
                    <a:pt x="2330" y="75"/>
                  </a:cubicBezTo>
                  <a:cubicBezTo>
                    <a:pt x="2305" y="51"/>
                    <a:pt x="2293" y="37"/>
                    <a:pt x="2258" y="27"/>
                  </a:cubicBezTo>
                  <a:cubicBezTo>
                    <a:pt x="2223" y="17"/>
                    <a:pt x="2158" y="17"/>
                    <a:pt x="2120" y="15"/>
                  </a:cubicBezTo>
                  <a:cubicBezTo>
                    <a:pt x="2082" y="13"/>
                    <a:pt x="2078" y="13"/>
                    <a:pt x="2030" y="12"/>
                  </a:cubicBezTo>
                  <a:cubicBezTo>
                    <a:pt x="1982" y="11"/>
                    <a:pt x="1888" y="12"/>
                    <a:pt x="1832" y="12"/>
                  </a:cubicBezTo>
                  <a:cubicBezTo>
                    <a:pt x="1776" y="12"/>
                    <a:pt x="1733" y="10"/>
                    <a:pt x="1691" y="9"/>
                  </a:cubicBezTo>
                  <a:cubicBezTo>
                    <a:pt x="1649" y="8"/>
                    <a:pt x="1629" y="0"/>
                    <a:pt x="1577" y="6"/>
                  </a:cubicBezTo>
                  <a:cubicBezTo>
                    <a:pt x="1525" y="12"/>
                    <a:pt x="1438" y="33"/>
                    <a:pt x="1379" y="45"/>
                  </a:cubicBezTo>
                  <a:cubicBezTo>
                    <a:pt x="1320" y="57"/>
                    <a:pt x="1259" y="71"/>
                    <a:pt x="1220" y="78"/>
                  </a:cubicBezTo>
                  <a:cubicBezTo>
                    <a:pt x="1181" y="85"/>
                    <a:pt x="1174" y="75"/>
                    <a:pt x="1142" y="87"/>
                  </a:cubicBezTo>
                  <a:cubicBezTo>
                    <a:pt x="1110" y="99"/>
                    <a:pt x="1072" y="129"/>
                    <a:pt x="1031" y="150"/>
                  </a:cubicBezTo>
                  <a:cubicBezTo>
                    <a:pt x="990" y="171"/>
                    <a:pt x="932" y="195"/>
                    <a:pt x="899" y="213"/>
                  </a:cubicBezTo>
                  <a:cubicBezTo>
                    <a:pt x="866" y="231"/>
                    <a:pt x="860" y="240"/>
                    <a:pt x="836" y="255"/>
                  </a:cubicBezTo>
                  <a:cubicBezTo>
                    <a:pt x="812" y="270"/>
                    <a:pt x="811" y="279"/>
                    <a:pt x="758" y="303"/>
                  </a:cubicBezTo>
                  <a:cubicBezTo>
                    <a:pt x="705" y="327"/>
                    <a:pt x="568" y="383"/>
                    <a:pt x="518" y="402"/>
                  </a:cubicBezTo>
                  <a:cubicBezTo>
                    <a:pt x="468" y="421"/>
                    <a:pt x="522" y="403"/>
                    <a:pt x="470" y="42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000080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1416"/>
            <p:cNvSpPr>
              <a:spLocks/>
            </p:cNvSpPr>
            <p:nvPr/>
          </p:nvSpPr>
          <p:spPr bwMode="auto">
            <a:xfrm>
              <a:off x="3073" y="1866"/>
              <a:ext cx="503" cy="996"/>
            </a:xfrm>
            <a:custGeom>
              <a:avLst/>
              <a:gdLst>
                <a:gd name="T0" fmla="*/ 342 w 1026"/>
                <a:gd name="T1" fmla="*/ 77 h 2378"/>
                <a:gd name="T2" fmla="*/ 306 w 1026"/>
                <a:gd name="T3" fmla="*/ 311 h 2378"/>
                <a:gd name="T4" fmla="*/ 298 w 1026"/>
                <a:gd name="T5" fmla="*/ 945 h 2378"/>
                <a:gd name="T6" fmla="*/ 189 w 1026"/>
                <a:gd name="T7" fmla="*/ 1596 h 2378"/>
                <a:gd name="T8" fmla="*/ 27 w 1026"/>
                <a:gd name="T9" fmla="*/ 1904 h 2378"/>
                <a:gd name="T10" fmla="*/ 27 w 1026"/>
                <a:gd name="T11" fmla="*/ 2049 h 2378"/>
                <a:gd name="T12" fmla="*/ 36 w 1026"/>
                <a:gd name="T13" fmla="*/ 2176 h 2378"/>
                <a:gd name="T14" fmla="*/ 113 w 1026"/>
                <a:gd name="T15" fmla="*/ 2248 h 2378"/>
                <a:gd name="T16" fmla="*/ 113 w 1026"/>
                <a:gd name="T17" fmla="*/ 2312 h 2378"/>
                <a:gd name="T18" fmla="*/ 170 w 1026"/>
                <a:gd name="T19" fmla="*/ 2312 h 2378"/>
                <a:gd name="T20" fmla="*/ 227 w 1026"/>
                <a:gd name="T21" fmla="*/ 2357 h 2378"/>
                <a:gd name="T22" fmla="*/ 294 w 1026"/>
                <a:gd name="T23" fmla="*/ 2321 h 2378"/>
                <a:gd name="T24" fmla="*/ 370 w 1026"/>
                <a:gd name="T25" fmla="*/ 2339 h 2378"/>
                <a:gd name="T26" fmla="*/ 446 w 1026"/>
                <a:gd name="T27" fmla="*/ 2375 h 2378"/>
                <a:gd name="T28" fmla="*/ 494 w 1026"/>
                <a:gd name="T29" fmla="*/ 2321 h 2378"/>
                <a:gd name="T30" fmla="*/ 589 w 1026"/>
                <a:gd name="T31" fmla="*/ 2321 h 2378"/>
                <a:gd name="T32" fmla="*/ 685 w 1026"/>
                <a:gd name="T33" fmla="*/ 2303 h 2378"/>
                <a:gd name="T34" fmla="*/ 723 w 1026"/>
                <a:gd name="T35" fmla="*/ 2239 h 2378"/>
                <a:gd name="T36" fmla="*/ 799 w 1026"/>
                <a:gd name="T37" fmla="*/ 2257 h 2378"/>
                <a:gd name="T38" fmla="*/ 837 w 1026"/>
                <a:gd name="T39" fmla="*/ 2203 h 2378"/>
                <a:gd name="T40" fmla="*/ 894 w 1026"/>
                <a:gd name="T41" fmla="*/ 2203 h 2378"/>
                <a:gd name="T42" fmla="*/ 894 w 1026"/>
                <a:gd name="T43" fmla="*/ 2131 h 2378"/>
                <a:gd name="T44" fmla="*/ 952 w 1026"/>
                <a:gd name="T45" fmla="*/ 2131 h 2378"/>
                <a:gd name="T46" fmla="*/ 961 w 1026"/>
                <a:gd name="T47" fmla="*/ 2067 h 2378"/>
                <a:gd name="T48" fmla="*/ 999 w 1026"/>
                <a:gd name="T49" fmla="*/ 2022 h 2378"/>
                <a:gd name="T50" fmla="*/ 1018 w 1026"/>
                <a:gd name="T51" fmla="*/ 1913 h 2378"/>
                <a:gd name="T52" fmla="*/ 952 w 1026"/>
                <a:gd name="T53" fmla="*/ 1822 h 2378"/>
                <a:gd name="T54" fmla="*/ 933 w 1026"/>
                <a:gd name="T55" fmla="*/ 1677 h 2378"/>
                <a:gd name="T56" fmla="*/ 856 w 1026"/>
                <a:gd name="T57" fmla="*/ 1442 h 2378"/>
                <a:gd name="T58" fmla="*/ 866 w 1026"/>
                <a:gd name="T59" fmla="*/ 871 h 2378"/>
                <a:gd name="T60" fmla="*/ 870 w 1026"/>
                <a:gd name="T61" fmla="*/ 344 h 2378"/>
                <a:gd name="T62" fmla="*/ 837 w 1026"/>
                <a:gd name="T63" fmla="*/ 55 h 2378"/>
                <a:gd name="T64" fmla="*/ 576 w 1026"/>
                <a:gd name="T65" fmla="*/ 11 h 2378"/>
                <a:gd name="T66" fmla="*/ 342 w 1026"/>
                <a:gd name="T67" fmla="*/ 77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6" h="2378">
                  <a:moveTo>
                    <a:pt x="342" y="77"/>
                  </a:moveTo>
                  <a:cubicBezTo>
                    <a:pt x="297" y="127"/>
                    <a:pt x="313" y="166"/>
                    <a:pt x="306" y="311"/>
                  </a:cubicBezTo>
                  <a:cubicBezTo>
                    <a:pt x="299" y="456"/>
                    <a:pt x="317" y="731"/>
                    <a:pt x="298" y="945"/>
                  </a:cubicBezTo>
                  <a:cubicBezTo>
                    <a:pt x="279" y="1159"/>
                    <a:pt x="234" y="1436"/>
                    <a:pt x="189" y="1596"/>
                  </a:cubicBezTo>
                  <a:cubicBezTo>
                    <a:pt x="144" y="1756"/>
                    <a:pt x="53" y="1829"/>
                    <a:pt x="27" y="1904"/>
                  </a:cubicBezTo>
                  <a:cubicBezTo>
                    <a:pt x="0" y="1979"/>
                    <a:pt x="25" y="2004"/>
                    <a:pt x="27" y="2049"/>
                  </a:cubicBezTo>
                  <a:cubicBezTo>
                    <a:pt x="29" y="2094"/>
                    <a:pt x="22" y="2142"/>
                    <a:pt x="36" y="2176"/>
                  </a:cubicBezTo>
                  <a:cubicBezTo>
                    <a:pt x="51" y="2209"/>
                    <a:pt x="100" y="2226"/>
                    <a:pt x="113" y="2248"/>
                  </a:cubicBezTo>
                  <a:cubicBezTo>
                    <a:pt x="125" y="2271"/>
                    <a:pt x="103" y="2301"/>
                    <a:pt x="113" y="2312"/>
                  </a:cubicBezTo>
                  <a:cubicBezTo>
                    <a:pt x="122" y="2323"/>
                    <a:pt x="151" y="2305"/>
                    <a:pt x="170" y="2312"/>
                  </a:cubicBezTo>
                  <a:cubicBezTo>
                    <a:pt x="189" y="2319"/>
                    <a:pt x="206" y="2355"/>
                    <a:pt x="227" y="2357"/>
                  </a:cubicBezTo>
                  <a:cubicBezTo>
                    <a:pt x="248" y="2359"/>
                    <a:pt x="270" y="2324"/>
                    <a:pt x="294" y="2321"/>
                  </a:cubicBezTo>
                  <a:cubicBezTo>
                    <a:pt x="318" y="2318"/>
                    <a:pt x="344" y="2330"/>
                    <a:pt x="370" y="2339"/>
                  </a:cubicBezTo>
                  <a:cubicBezTo>
                    <a:pt x="396" y="2348"/>
                    <a:pt x="425" y="2378"/>
                    <a:pt x="446" y="2375"/>
                  </a:cubicBezTo>
                  <a:cubicBezTo>
                    <a:pt x="467" y="2373"/>
                    <a:pt x="470" y="2330"/>
                    <a:pt x="494" y="2321"/>
                  </a:cubicBezTo>
                  <a:cubicBezTo>
                    <a:pt x="518" y="2312"/>
                    <a:pt x="558" y="2324"/>
                    <a:pt x="589" y="2321"/>
                  </a:cubicBezTo>
                  <a:cubicBezTo>
                    <a:pt x="621" y="2318"/>
                    <a:pt x="663" y="2316"/>
                    <a:pt x="685" y="2303"/>
                  </a:cubicBezTo>
                  <a:cubicBezTo>
                    <a:pt x="707" y="2289"/>
                    <a:pt x="704" y="2247"/>
                    <a:pt x="723" y="2239"/>
                  </a:cubicBezTo>
                  <a:cubicBezTo>
                    <a:pt x="742" y="2232"/>
                    <a:pt x="780" y="2264"/>
                    <a:pt x="799" y="2257"/>
                  </a:cubicBezTo>
                  <a:cubicBezTo>
                    <a:pt x="818" y="2251"/>
                    <a:pt x="821" y="2212"/>
                    <a:pt x="837" y="2203"/>
                  </a:cubicBezTo>
                  <a:cubicBezTo>
                    <a:pt x="853" y="2194"/>
                    <a:pt x="885" y="2215"/>
                    <a:pt x="894" y="2203"/>
                  </a:cubicBezTo>
                  <a:cubicBezTo>
                    <a:pt x="904" y="2191"/>
                    <a:pt x="885" y="2142"/>
                    <a:pt x="894" y="2131"/>
                  </a:cubicBezTo>
                  <a:cubicBezTo>
                    <a:pt x="904" y="2119"/>
                    <a:pt x="940" y="2141"/>
                    <a:pt x="952" y="2131"/>
                  </a:cubicBezTo>
                  <a:cubicBezTo>
                    <a:pt x="963" y="2120"/>
                    <a:pt x="954" y="2085"/>
                    <a:pt x="961" y="2067"/>
                  </a:cubicBezTo>
                  <a:cubicBezTo>
                    <a:pt x="969" y="2049"/>
                    <a:pt x="990" y="2047"/>
                    <a:pt x="999" y="2022"/>
                  </a:cubicBezTo>
                  <a:cubicBezTo>
                    <a:pt x="1009" y="1996"/>
                    <a:pt x="1026" y="1947"/>
                    <a:pt x="1018" y="1913"/>
                  </a:cubicBezTo>
                  <a:cubicBezTo>
                    <a:pt x="1011" y="1880"/>
                    <a:pt x="966" y="1861"/>
                    <a:pt x="952" y="1822"/>
                  </a:cubicBezTo>
                  <a:cubicBezTo>
                    <a:pt x="937" y="1783"/>
                    <a:pt x="949" y="1741"/>
                    <a:pt x="933" y="1677"/>
                  </a:cubicBezTo>
                  <a:cubicBezTo>
                    <a:pt x="916" y="1614"/>
                    <a:pt x="868" y="1576"/>
                    <a:pt x="856" y="1442"/>
                  </a:cubicBezTo>
                  <a:cubicBezTo>
                    <a:pt x="845" y="1308"/>
                    <a:pt x="864" y="1054"/>
                    <a:pt x="866" y="871"/>
                  </a:cubicBezTo>
                  <a:cubicBezTo>
                    <a:pt x="868" y="688"/>
                    <a:pt x="875" y="480"/>
                    <a:pt x="870" y="344"/>
                  </a:cubicBezTo>
                  <a:cubicBezTo>
                    <a:pt x="865" y="208"/>
                    <a:pt x="886" y="110"/>
                    <a:pt x="837" y="55"/>
                  </a:cubicBezTo>
                  <a:cubicBezTo>
                    <a:pt x="788" y="0"/>
                    <a:pt x="658" y="7"/>
                    <a:pt x="576" y="11"/>
                  </a:cubicBezTo>
                  <a:cubicBezTo>
                    <a:pt x="494" y="15"/>
                    <a:pt x="387" y="27"/>
                    <a:pt x="342" y="7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333399"/>
                </a:gs>
              </a:gsLst>
              <a:lin ang="270000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1415"/>
            <p:cNvSpPr>
              <a:spLocks/>
            </p:cNvSpPr>
            <p:nvPr/>
          </p:nvSpPr>
          <p:spPr bwMode="auto">
            <a:xfrm>
              <a:off x="2699" y="1465"/>
              <a:ext cx="1345" cy="542"/>
            </a:xfrm>
            <a:custGeom>
              <a:avLst/>
              <a:gdLst>
                <a:gd name="T0" fmla="*/ 130 w 2744"/>
                <a:gd name="T1" fmla="*/ 1291 h 1294"/>
                <a:gd name="T2" fmla="*/ 37 w 2744"/>
                <a:gd name="T3" fmla="*/ 1186 h 1294"/>
                <a:gd name="T4" fmla="*/ 25 w 2744"/>
                <a:gd name="T5" fmla="*/ 925 h 1294"/>
                <a:gd name="T6" fmla="*/ 187 w 2744"/>
                <a:gd name="T7" fmla="*/ 679 h 1294"/>
                <a:gd name="T8" fmla="*/ 781 w 2744"/>
                <a:gd name="T9" fmla="*/ 304 h 1294"/>
                <a:gd name="T10" fmla="*/ 1072 w 2744"/>
                <a:gd name="T11" fmla="*/ 127 h 1294"/>
                <a:gd name="T12" fmla="*/ 1417 w 2744"/>
                <a:gd name="T13" fmla="*/ 10 h 1294"/>
                <a:gd name="T14" fmla="*/ 1864 w 2744"/>
                <a:gd name="T15" fmla="*/ 64 h 1294"/>
                <a:gd name="T16" fmla="*/ 2215 w 2744"/>
                <a:gd name="T17" fmla="*/ 154 h 1294"/>
                <a:gd name="T18" fmla="*/ 2389 w 2744"/>
                <a:gd name="T19" fmla="*/ 235 h 1294"/>
                <a:gd name="T20" fmla="*/ 2665 w 2744"/>
                <a:gd name="T21" fmla="*/ 490 h 1294"/>
                <a:gd name="T22" fmla="*/ 2740 w 2744"/>
                <a:gd name="T23" fmla="*/ 760 h 1294"/>
                <a:gd name="T24" fmla="*/ 2641 w 2744"/>
                <a:gd name="T25" fmla="*/ 994 h 1294"/>
                <a:gd name="T26" fmla="*/ 2503 w 2744"/>
                <a:gd name="T27" fmla="*/ 1099 h 1294"/>
                <a:gd name="T28" fmla="*/ 2626 w 2744"/>
                <a:gd name="T29" fmla="*/ 958 h 1294"/>
                <a:gd name="T30" fmla="*/ 2656 w 2744"/>
                <a:gd name="T31" fmla="*/ 787 h 1294"/>
                <a:gd name="T32" fmla="*/ 2632 w 2744"/>
                <a:gd name="T33" fmla="*/ 673 h 1294"/>
                <a:gd name="T34" fmla="*/ 2440 w 2744"/>
                <a:gd name="T35" fmla="*/ 553 h 1294"/>
                <a:gd name="T36" fmla="*/ 2356 w 2744"/>
                <a:gd name="T37" fmla="*/ 463 h 1294"/>
                <a:gd name="T38" fmla="*/ 2164 w 2744"/>
                <a:gd name="T39" fmla="*/ 421 h 1294"/>
                <a:gd name="T40" fmla="*/ 1981 w 2744"/>
                <a:gd name="T41" fmla="*/ 415 h 1294"/>
                <a:gd name="T42" fmla="*/ 1816 w 2744"/>
                <a:gd name="T43" fmla="*/ 421 h 1294"/>
                <a:gd name="T44" fmla="*/ 1660 w 2744"/>
                <a:gd name="T45" fmla="*/ 427 h 1294"/>
                <a:gd name="T46" fmla="*/ 1525 w 2744"/>
                <a:gd name="T47" fmla="*/ 427 h 1294"/>
                <a:gd name="T48" fmla="*/ 1288 w 2744"/>
                <a:gd name="T49" fmla="*/ 487 h 1294"/>
                <a:gd name="T50" fmla="*/ 1081 w 2744"/>
                <a:gd name="T51" fmla="*/ 574 h 1294"/>
                <a:gd name="T52" fmla="*/ 799 w 2744"/>
                <a:gd name="T53" fmla="*/ 724 h 1294"/>
                <a:gd name="T54" fmla="*/ 400 w 2744"/>
                <a:gd name="T55" fmla="*/ 889 h 1294"/>
                <a:gd name="T56" fmla="*/ 235 w 2744"/>
                <a:gd name="T57" fmla="*/ 970 h 1294"/>
                <a:gd name="T58" fmla="*/ 109 w 2744"/>
                <a:gd name="T59" fmla="*/ 1042 h 1294"/>
                <a:gd name="T60" fmla="*/ 91 w 2744"/>
                <a:gd name="T61" fmla="*/ 1171 h 1294"/>
                <a:gd name="T62" fmla="*/ 130 w 2744"/>
                <a:gd name="T63" fmla="*/ 1291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4" h="1294">
                  <a:moveTo>
                    <a:pt x="130" y="1291"/>
                  </a:moveTo>
                  <a:cubicBezTo>
                    <a:pt x="121" y="1294"/>
                    <a:pt x="54" y="1247"/>
                    <a:pt x="37" y="1186"/>
                  </a:cubicBezTo>
                  <a:cubicBezTo>
                    <a:pt x="20" y="1125"/>
                    <a:pt x="0" y="1009"/>
                    <a:pt x="25" y="925"/>
                  </a:cubicBezTo>
                  <a:cubicBezTo>
                    <a:pt x="50" y="841"/>
                    <a:pt x="61" y="782"/>
                    <a:pt x="187" y="679"/>
                  </a:cubicBezTo>
                  <a:cubicBezTo>
                    <a:pt x="313" y="576"/>
                    <a:pt x="633" y="396"/>
                    <a:pt x="781" y="304"/>
                  </a:cubicBezTo>
                  <a:cubicBezTo>
                    <a:pt x="929" y="212"/>
                    <a:pt x="966" y="176"/>
                    <a:pt x="1072" y="127"/>
                  </a:cubicBezTo>
                  <a:cubicBezTo>
                    <a:pt x="1178" y="78"/>
                    <a:pt x="1285" y="20"/>
                    <a:pt x="1417" y="10"/>
                  </a:cubicBezTo>
                  <a:cubicBezTo>
                    <a:pt x="1549" y="0"/>
                    <a:pt x="1731" y="40"/>
                    <a:pt x="1864" y="64"/>
                  </a:cubicBezTo>
                  <a:cubicBezTo>
                    <a:pt x="1997" y="88"/>
                    <a:pt x="2128" y="126"/>
                    <a:pt x="2215" y="154"/>
                  </a:cubicBezTo>
                  <a:cubicBezTo>
                    <a:pt x="2302" y="182"/>
                    <a:pt x="2314" y="179"/>
                    <a:pt x="2389" y="235"/>
                  </a:cubicBezTo>
                  <a:cubicBezTo>
                    <a:pt x="2464" y="291"/>
                    <a:pt x="2607" y="403"/>
                    <a:pt x="2665" y="490"/>
                  </a:cubicBezTo>
                  <a:cubicBezTo>
                    <a:pt x="2723" y="577"/>
                    <a:pt x="2744" y="676"/>
                    <a:pt x="2740" y="760"/>
                  </a:cubicBezTo>
                  <a:cubicBezTo>
                    <a:pt x="2736" y="844"/>
                    <a:pt x="2680" y="938"/>
                    <a:pt x="2641" y="994"/>
                  </a:cubicBezTo>
                  <a:cubicBezTo>
                    <a:pt x="2602" y="1050"/>
                    <a:pt x="2505" y="1105"/>
                    <a:pt x="2503" y="1099"/>
                  </a:cubicBezTo>
                  <a:cubicBezTo>
                    <a:pt x="2501" y="1093"/>
                    <a:pt x="2601" y="1010"/>
                    <a:pt x="2626" y="958"/>
                  </a:cubicBezTo>
                  <a:cubicBezTo>
                    <a:pt x="2651" y="906"/>
                    <a:pt x="2655" y="834"/>
                    <a:pt x="2656" y="787"/>
                  </a:cubicBezTo>
                  <a:cubicBezTo>
                    <a:pt x="2657" y="740"/>
                    <a:pt x="2668" y="712"/>
                    <a:pt x="2632" y="673"/>
                  </a:cubicBezTo>
                  <a:cubicBezTo>
                    <a:pt x="2596" y="634"/>
                    <a:pt x="2486" y="588"/>
                    <a:pt x="2440" y="553"/>
                  </a:cubicBezTo>
                  <a:cubicBezTo>
                    <a:pt x="2394" y="518"/>
                    <a:pt x="2402" y="485"/>
                    <a:pt x="2356" y="463"/>
                  </a:cubicBezTo>
                  <a:cubicBezTo>
                    <a:pt x="2310" y="441"/>
                    <a:pt x="2226" y="429"/>
                    <a:pt x="2164" y="421"/>
                  </a:cubicBezTo>
                  <a:cubicBezTo>
                    <a:pt x="2102" y="413"/>
                    <a:pt x="2039" y="415"/>
                    <a:pt x="1981" y="415"/>
                  </a:cubicBezTo>
                  <a:cubicBezTo>
                    <a:pt x="1923" y="415"/>
                    <a:pt x="1869" y="419"/>
                    <a:pt x="1816" y="421"/>
                  </a:cubicBezTo>
                  <a:cubicBezTo>
                    <a:pt x="1763" y="423"/>
                    <a:pt x="1708" y="426"/>
                    <a:pt x="1660" y="427"/>
                  </a:cubicBezTo>
                  <a:cubicBezTo>
                    <a:pt x="1612" y="428"/>
                    <a:pt x="1587" y="417"/>
                    <a:pt x="1525" y="427"/>
                  </a:cubicBezTo>
                  <a:cubicBezTo>
                    <a:pt x="1463" y="437"/>
                    <a:pt x="1362" y="463"/>
                    <a:pt x="1288" y="487"/>
                  </a:cubicBezTo>
                  <a:cubicBezTo>
                    <a:pt x="1214" y="511"/>
                    <a:pt x="1162" y="535"/>
                    <a:pt x="1081" y="574"/>
                  </a:cubicBezTo>
                  <a:cubicBezTo>
                    <a:pt x="1000" y="613"/>
                    <a:pt x="913" y="671"/>
                    <a:pt x="799" y="724"/>
                  </a:cubicBezTo>
                  <a:cubicBezTo>
                    <a:pt x="685" y="777"/>
                    <a:pt x="494" y="848"/>
                    <a:pt x="400" y="889"/>
                  </a:cubicBezTo>
                  <a:cubicBezTo>
                    <a:pt x="306" y="930"/>
                    <a:pt x="283" y="945"/>
                    <a:pt x="235" y="970"/>
                  </a:cubicBezTo>
                  <a:cubicBezTo>
                    <a:pt x="187" y="995"/>
                    <a:pt x="133" y="1009"/>
                    <a:pt x="109" y="1042"/>
                  </a:cubicBezTo>
                  <a:cubicBezTo>
                    <a:pt x="85" y="1075"/>
                    <a:pt x="88" y="1130"/>
                    <a:pt x="91" y="1171"/>
                  </a:cubicBezTo>
                  <a:cubicBezTo>
                    <a:pt x="94" y="1212"/>
                    <a:pt x="139" y="1288"/>
                    <a:pt x="130" y="129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333399"/>
                </a:gs>
              </a:gsLst>
              <a:lin ang="270000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4" name="Group 1399"/>
          <p:cNvGrpSpPr>
            <a:grpSpLocks/>
          </p:cNvGrpSpPr>
          <p:nvPr/>
        </p:nvGrpSpPr>
        <p:grpSpPr bwMode="auto">
          <a:xfrm rot="20379030" flipH="1">
            <a:off x="2374007" y="1594891"/>
            <a:ext cx="514350" cy="495300"/>
            <a:chOff x="7835" y="4096"/>
            <a:chExt cx="873" cy="874"/>
          </a:xfrm>
        </p:grpSpPr>
        <p:sp>
          <p:nvSpPr>
            <p:cNvPr id="125" name="Freeform 1413"/>
            <p:cNvSpPr>
              <a:spLocks/>
            </p:cNvSpPr>
            <p:nvPr/>
          </p:nvSpPr>
          <p:spPr bwMode="auto">
            <a:xfrm>
              <a:off x="7835" y="4096"/>
              <a:ext cx="873" cy="874"/>
            </a:xfrm>
            <a:custGeom>
              <a:avLst/>
              <a:gdLst>
                <a:gd name="T0" fmla="*/ 217 w 2942"/>
                <a:gd name="T1" fmla="*/ 2699 h 2946"/>
                <a:gd name="T2" fmla="*/ 101 w 2942"/>
                <a:gd name="T3" fmla="*/ 2699 h 2946"/>
                <a:gd name="T4" fmla="*/ 11 w 2942"/>
                <a:gd name="T5" fmla="*/ 2442 h 2946"/>
                <a:gd name="T6" fmla="*/ 166 w 2942"/>
                <a:gd name="T7" fmla="*/ 2185 h 2946"/>
                <a:gd name="T8" fmla="*/ 281 w 2942"/>
                <a:gd name="T9" fmla="*/ 2236 h 2946"/>
                <a:gd name="T10" fmla="*/ 410 w 2942"/>
                <a:gd name="T11" fmla="*/ 1979 h 2946"/>
                <a:gd name="T12" fmla="*/ 551 w 2942"/>
                <a:gd name="T13" fmla="*/ 2005 h 2946"/>
                <a:gd name="T14" fmla="*/ 590 w 2942"/>
                <a:gd name="T15" fmla="*/ 2134 h 2946"/>
                <a:gd name="T16" fmla="*/ 526 w 2942"/>
                <a:gd name="T17" fmla="*/ 1928 h 2946"/>
                <a:gd name="T18" fmla="*/ 436 w 2942"/>
                <a:gd name="T19" fmla="*/ 1838 h 2946"/>
                <a:gd name="T20" fmla="*/ 693 w 2942"/>
                <a:gd name="T21" fmla="*/ 1594 h 2946"/>
                <a:gd name="T22" fmla="*/ 706 w 2942"/>
                <a:gd name="T23" fmla="*/ 989 h 2946"/>
                <a:gd name="T24" fmla="*/ 976 w 2942"/>
                <a:gd name="T25" fmla="*/ 552 h 2946"/>
                <a:gd name="T26" fmla="*/ 1143 w 2942"/>
                <a:gd name="T27" fmla="*/ 732 h 2946"/>
                <a:gd name="T28" fmla="*/ 1143 w 2942"/>
                <a:gd name="T29" fmla="*/ 1118 h 2946"/>
                <a:gd name="T30" fmla="*/ 1297 w 2942"/>
                <a:gd name="T31" fmla="*/ 886 h 2946"/>
                <a:gd name="T32" fmla="*/ 1361 w 2942"/>
                <a:gd name="T33" fmla="*/ 462 h 2946"/>
                <a:gd name="T34" fmla="*/ 1670 w 2942"/>
                <a:gd name="T35" fmla="*/ 115 h 2946"/>
                <a:gd name="T36" fmla="*/ 1901 w 2942"/>
                <a:gd name="T37" fmla="*/ 51 h 2946"/>
                <a:gd name="T38" fmla="*/ 1901 w 2942"/>
                <a:gd name="T39" fmla="*/ 424 h 2946"/>
                <a:gd name="T40" fmla="*/ 2056 w 2942"/>
                <a:gd name="T41" fmla="*/ 346 h 2946"/>
                <a:gd name="T42" fmla="*/ 2441 w 2942"/>
                <a:gd name="T43" fmla="*/ 51 h 2946"/>
                <a:gd name="T44" fmla="*/ 2608 w 2942"/>
                <a:gd name="T45" fmla="*/ 64 h 2946"/>
                <a:gd name="T46" fmla="*/ 2531 w 2942"/>
                <a:gd name="T47" fmla="*/ 372 h 2946"/>
                <a:gd name="T48" fmla="*/ 2853 w 2942"/>
                <a:gd name="T49" fmla="*/ 398 h 2946"/>
                <a:gd name="T50" fmla="*/ 2891 w 2942"/>
                <a:gd name="T51" fmla="*/ 526 h 2946"/>
                <a:gd name="T52" fmla="*/ 2655 w 2942"/>
                <a:gd name="T53" fmla="*/ 888 h 2946"/>
                <a:gd name="T54" fmla="*/ 2891 w 2942"/>
                <a:gd name="T55" fmla="*/ 964 h 2946"/>
                <a:gd name="T56" fmla="*/ 2904 w 2942"/>
                <a:gd name="T57" fmla="*/ 1118 h 2946"/>
                <a:gd name="T58" fmla="*/ 2662 w 2942"/>
                <a:gd name="T59" fmla="*/ 1128 h 2946"/>
                <a:gd name="T60" fmla="*/ 2338 w 2942"/>
                <a:gd name="T61" fmla="*/ 1169 h 2946"/>
                <a:gd name="T62" fmla="*/ 2190 w 2942"/>
                <a:gd name="T63" fmla="*/ 1330 h 2946"/>
                <a:gd name="T64" fmla="*/ 2107 w 2942"/>
                <a:gd name="T65" fmla="*/ 1645 h 2946"/>
                <a:gd name="T66" fmla="*/ 2017 w 2942"/>
                <a:gd name="T67" fmla="*/ 1735 h 2946"/>
                <a:gd name="T68" fmla="*/ 2205 w 2942"/>
                <a:gd name="T69" fmla="*/ 1780 h 2946"/>
                <a:gd name="T70" fmla="*/ 2355 w 2942"/>
                <a:gd name="T71" fmla="*/ 1728 h 2946"/>
                <a:gd name="T72" fmla="*/ 2351 w 2942"/>
                <a:gd name="T73" fmla="*/ 1645 h 2946"/>
                <a:gd name="T74" fmla="*/ 2634 w 2942"/>
                <a:gd name="T75" fmla="*/ 1696 h 2946"/>
                <a:gd name="T76" fmla="*/ 2625 w 2942"/>
                <a:gd name="T77" fmla="*/ 1953 h 2946"/>
                <a:gd name="T78" fmla="*/ 2171 w 2942"/>
                <a:gd name="T79" fmla="*/ 2108 h 2946"/>
                <a:gd name="T80" fmla="*/ 1657 w 2942"/>
                <a:gd name="T81" fmla="*/ 2056 h 2946"/>
                <a:gd name="T82" fmla="*/ 1567 w 2942"/>
                <a:gd name="T83" fmla="*/ 2108 h 2946"/>
                <a:gd name="T84" fmla="*/ 1747 w 2942"/>
                <a:gd name="T85" fmla="*/ 2236 h 2946"/>
                <a:gd name="T86" fmla="*/ 1901 w 2942"/>
                <a:gd name="T87" fmla="*/ 2429 h 2946"/>
                <a:gd name="T88" fmla="*/ 1786 w 2942"/>
                <a:gd name="T89" fmla="*/ 2661 h 2946"/>
                <a:gd name="T90" fmla="*/ 1284 w 2942"/>
                <a:gd name="T91" fmla="*/ 2609 h 2946"/>
                <a:gd name="T92" fmla="*/ 873 w 2942"/>
                <a:gd name="T93" fmla="*/ 2545 h 2946"/>
                <a:gd name="T94" fmla="*/ 680 w 2942"/>
                <a:gd name="T95" fmla="*/ 2532 h 2946"/>
                <a:gd name="T96" fmla="*/ 834 w 2942"/>
                <a:gd name="T97" fmla="*/ 2571 h 2946"/>
                <a:gd name="T98" fmla="*/ 693 w 2942"/>
                <a:gd name="T99" fmla="*/ 2712 h 2946"/>
                <a:gd name="T100" fmla="*/ 513 w 2942"/>
                <a:gd name="T101" fmla="*/ 2828 h 2946"/>
                <a:gd name="T102" fmla="*/ 423 w 2942"/>
                <a:gd name="T103" fmla="*/ 2944 h 2946"/>
                <a:gd name="T104" fmla="*/ 268 w 2942"/>
                <a:gd name="T105" fmla="*/ 2841 h 2946"/>
                <a:gd name="T106" fmla="*/ 217 w 2942"/>
                <a:gd name="T107" fmla="*/ 2699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42" h="2946">
                  <a:moveTo>
                    <a:pt x="217" y="2699"/>
                  </a:moveTo>
                  <a:cubicBezTo>
                    <a:pt x="189" y="2675"/>
                    <a:pt x="135" y="2742"/>
                    <a:pt x="101" y="2699"/>
                  </a:cubicBezTo>
                  <a:cubicBezTo>
                    <a:pt x="67" y="2656"/>
                    <a:pt x="0" y="2528"/>
                    <a:pt x="11" y="2442"/>
                  </a:cubicBezTo>
                  <a:cubicBezTo>
                    <a:pt x="22" y="2356"/>
                    <a:pt x="121" y="2219"/>
                    <a:pt x="166" y="2185"/>
                  </a:cubicBezTo>
                  <a:cubicBezTo>
                    <a:pt x="211" y="2151"/>
                    <a:pt x="240" y="2270"/>
                    <a:pt x="281" y="2236"/>
                  </a:cubicBezTo>
                  <a:cubicBezTo>
                    <a:pt x="322" y="2202"/>
                    <a:pt x="365" y="2017"/>
                    <a:pt x="410" y="1979"/>
                  </a:cubicBezTo>
                  <a:cubicBezTo>
                    <a:pt x="455" y="1941"/>
                    <a:pt x="521" y="1979"/>
                    <a:pt x="551" y="2005"/>
                  </a:cubicBezTo>
                  <a:cubicBezTo>
                    <a:pt x="581" y="2031"/>
                    <a:pt x="594" y="2147"/>
                    <a:pt x="590" y="2134"/>
                  </a:cubicBezTo>
                  <a:cubicBezTo>
                    <a:pt x="586" y="2121"/>
                    <a:pt x="552" y="1977"/>
                    <a:pt x="526" y="1928"/>
                  </a:cubicBezTo>
                  <a:cubicBezTo>
                    <a:pt x="500" y="1879"/>
                    <a:pt x="408" y="1894"/>
                    <a:pt x="436" y="1838"/>
                  </a:cubicBezTo>
                  <a:cubicBezTo>
                    <a:pt x="464" y="1782"/>
                    <a:pt x="648" y="1735"/>
                    <a:pt x="693" y="1594"/>
                  </a:cubicBezTo>
                  <a:cubicBezTo>
                    <a:pt x="738" y="1453"/>
                    <a:pt x="659" y="1163"/>
                    <a:pt x="706" y="989"/>
                  </a:cubicBezTo>
                  <a:cubicBezTo>
                    <a:pt x="753" y="815"/>
                    <a:pt x="903" y="595"/>
                    <a:pt x="976" y="552"/>
                  </a:cubicBezTo>
                  <a:cubicBezTo>
                    <a:pt x="1049" y="509"/>
                    <a:pt x="1115" y="638"/>
                    <a:pt x="1143" y="732"/>
                  </a:cubicBezTo>
                  <a:cubicBezTo>
                    <a:pt x="1171" y="826"/>
                    <a:pt x="1117" y="1092"/>
                    <a:pt x="1143" y="1118"/>
                  </a:cubicBezTo>
                  <a:cubicBezTo>
                    <a:pt x="1169" y="1144"/>
                    <a:pt x="1261" y="995"/>
                    <a:pt x="1297" y="886"/>
                  </a:cubicBezTo>
                  <a:cubicBezTo>
                    <a:pt x="1333" y="777"/>
                    <a:pt x="1299" y="591"/>
                    <a:pt x="1361" y="462"/>
                  </a:cubicBezTo>
                  <a:cubicBezTo>
                    <a:pt x="1423" y="333"/>
                    <a:pt x="1580" y="183"/>
                    <a:pt x="1670" y="115"/>
                  </a:cubicBezTo>
                  <a:cubicBezTo>
                    <a:pt x="1760" y="47"/>
                    <a:pt x="1863" y="0"/>
                    <a:pt x="1901" y="51"/>
                  </a:cubicBezTo>
                  <a:cubicBezTo>
                    <a:pt x="1939" y="102"/>
                    <a:pt x="1875" y="375"/>
                    <a:pt x="1901" y="424"/>
                  </a:cubicBezTo>
                  <a:cubicBezTo>
                    <a:pt x="1927" y="473"/>
                    <a:pt x="1966" y="408"/>
                    <a:pt x="2056" y="346"/>
                  </a:cubicBezTo>
                  <a:cubicBezTo>
                    <a:pt x="2146" y="284"/>
                    <a:pt x="2349" y="98"/>
                    <a:pt x="2441" y="51"/>
                  </a:cubicBezTo>
                  <a:cubicBezTo>
                    <a:pt x="2533" y="4"/>
                    <a:pt x="2593" y="11"/>
                    <a:pt x="2608" y="64"/>
                  </a:cubicBezTo>
                  <a:cubicBezTo>
                    <a:pt x="2623" y="117"/>
                    <a:pt x="2490" y="316"/>
                    <a:pt x="2531" y="372"/>
                  </a:cubicBezTo>
                  <a:cubicBezTo>
                    <a:pt x="2572" y="428"/>
                    <a:pt x="2793" y="372"/>
                    <a:pt x="2853" y="398"/>
                  </a:cubicBezTo>
                  <a:cubicBezTo>
                    <a:pt x="2913" y="424"/>
                    <a:pt x="2924" y="444"/>
                    <a:pt x="2891" y="526"/>
                  </a:cubicBezTo>
                  <a:cubicBezTo>
                    <a:pt x="2858" y="608"/>
                    <a:pt x="2655" y="815"/>
                    <a:pt x="2655" y="888"/>
                  </a:cubicBezTo>
                  <a:cubicBezTo>
                    <a:pt x="2655" y="961"/>
                    <a:pt x="2850" y="926"/>
                    <a:pt x="2891" y="964"/>
                  </a:cubicBezTo>
                  <a:cubicBezTo>
                    <a:pt x="2932" y="1002"/>
                    <a:pt x="2942" y="1091"/>
                    <a:pt x="2904" y="1118"/>
                  </a:cubicBezTo>
                  <a:cubicBezTo>
                    <a:pt x="2866" y="1145"/>
                    <a:pt x="2756" y="1119"/>
                    <a:pt x="2662" y="1128"/>
                  </a:cubicBezTo>
                  <a:cubicBezTo>
                    <a:pt x="2568" y="1137"/>
                    <a:pt x="2417" y="1135"/>
                    <a:pt x="2338" y="1169"/>
                  </a:cubicBezTo>
                  <a:cubicBezTo>
                    <a:pt x="2259" y="1203"/>
                    <a:pt x="2229" y="1251"/>
                    <a:pt x="2190" y="1330"/>
                  </a:cubicBezTo>
                  <a:cubicBezTo>
                    <a:pt x="2151" y="1409"/>
                    <a:pt x="2136" y="1577"/>
                    <a:pt x="2107" y="1645"/>
                  </a:cubicBezTo>
                  <a:cubicBezTo>
                    <a:pt x="2078" y="1713"/>
                    <a:pt x="2001" y="1713"/>
                    <a:pt x="2017" y="1735"/>
                  </a:cubicBezTo>
                  <a:cubicBezTo>
                    <a:pt x="2033" y="1757"/>
                    <a:pt x="2149" y="1781"/>
                    <a:pt x="2205" y="1780"/>
                  </a:cubicBezTo>
                  <a:cubicBezTo>
                    <a:pt x="2261" y="1779"/>
                    <a:pt x="2331" y="1751"/>
                    <a:pt x="2355" y="1728"/>
                  </a:cubicBezTo>
                  <a:cubicBezTo>
                    <a:pt x="2379" y="1705"/>
                    <a:pt x="2305" y="1650"/>
                    <a:pt x="2351" y="1645"/>
                  </a:cubicBezTo>
                  <a:cubicBezTo>
                    <a:pt x="2397" y="1640"/>
                    <a:pt x="2588" y="1645"/>
                    <a:pt x="2634" y="1696"/>
                  </a:cubicBezTo>
                  <a:cubicBezTo>
                    <a:pt x="2680" y="1747"/>
                    <a:pt x="2702" y="1884"/>
                    <a:pt x="2625" y="1953"/>
                  </a:cubicBezTo>
                  <a:cubicBezTo>
                    <a:pt x="2548" y="2022"/>
                    <a:pt x="2332" y="2091"/>
                    <a:pt x="2171" y="2108"/>
                  </a:cubicBezTo>
                  <a:cubicBezTo>
                    <a:pt x="2010" y="2125"/>
                    <a:pt x="1758" y="2056"/>
                    <a:pt x="1657" y="2056"/>
                  </a:cubicBezTo>
                  <a:cubicBezTo>
                    <a:pt x="1556" y="2056"/>
                    <a:pt x="1552" y="2078"/>
                    <a:pt x="1567" y="2108"/>
                  </a:cubicBezTo>
                  <a:cubicBezTo>
                    <a:pt x="1582" y="2138"/>
                    <a:pt x="1691" y="2183"/>
                    <a:pt x="1747" y="2236"/>
                  </a:cubicBezTo>
                  <a:cubicBezTo>
                    <a:pt x="1803" y="2289"/>
                    <a:pt x="1895" y="2358"/>
                    <a:pt x="1901" y="2429"/>
                  </a:cubicBezTo>
                  <a:cubicBezTo>
                    <a:pt x="1907" y="2500"/>
                    <a:pt x="1889" y="2631"/>
                    <a:pt x="1786" y="2661"/>
                  </a:cubicBezTo>
                  <a:cubicBezTo>
                    <a:pt x="1683" y="2691"/>
                    <a:pt x="1436" y="2628"/>
                    <a:pt x="1284" y="2609"/>
                  </a:cubicBezTo>
                  <a:cubicBezTo>
                    <a:pt x="1132" y="2590"/>
                    <a:pt x="974" y="2558"/>
                    <a:pt x="873" y="2545"/>
                  </a:cubicBezTo>
                  <a:cubicBezTo>
                    <a:pt x="772" y="2532"/>
                    <a:pt x="686" y="2528"/>
                    <a:pt x="680" y="2532"/>
                  </a:cubicBezTo>
                  <a:cubicBezTo>
                    <a:pt x="674" y="2536"/>
                    <a:pt x="832" y="2541"/>
                    <a:pt x="834" y="2571"/>
                  </a:cubicBezTo>
                  <a:cubicBezTo>
                    <a:pt x="836" y="2601"/>
                    <a:pt x="746" y="2669"/>
                    <a:pt x="693" y="2712"/>
                  </a:cubicBezTo>
                  <a:cubicBezTo>
                    <a:pt x="640" y="2755"/>
                    <a:pt x="558" y="2789"/>
                    <a:pt x="513" y="2828"/>
                  </a:cubicBezTo>
                  <a:cubicBezTo>
                    <a:pt x="468" y="2867"/>
                    <a:pt x="464" y="2942"/>
                    <a:pt x="423" y="2944"/>
                  </a:cubicBezTo>
                  <a:cubicBezTo>
                    <a:pt x="382" y="2946"/>
                    <a:pt x="294" y="2875"/>
                    <a:pt x="268" y="2841"/>
                  </a:cubicBezTo>
                  <a:cubicBezTo>
                    <a:pt x="242" y="2807"/>
                    <a:pt x="245" y="2723"/>
                    <a:pt x="217" y="2699"/>
                  </a:cubicBezTo>
                  <a:close/>
                </a:path>
              </a:pathLst>
            </a:custGeom>
            <a:solidFill>
              <a:srgbClr val="FFCC00"/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6" name="Group 1400"/>
            <p:cNvGrpSpPr>
              <a:grpSpLocks/>
            </p:cNvGrpSpPr>
            <p:nvPr/>
          </p:nvGrpSpPr>
          <p:grpSpPr bwMode="auto">
            <a:xfrm>
              <a:off x="7850" y="4146"/>
              <a:ext cx="839" cy="801"/>
              <a:chOff x="7850" y="4146"/>
              <a:chExt cx="839" cy="801"/>
            </a:xfrm>
          </p:grpSpPr>
          <p:sp>
            <p:nvSpPr>
              <p:cNvPr id="127" name="Freeform 1412"/>
              <p:cNvSpPr>
                <a:spLocks/>
              </p:cNvSpPr>
              <p:nvPr/>
            </p:nvSpPr>
            <p:spPr bwMode="auto">
              <a:xfrm>
                <a:off x="7850" y="4240"/>
                <a:ext cx="839" cy="707"/>
              </a:xfrm>
              <a:custGeom>
                <a:avLst/>
                <a:gdLst>
                  <a:gd name="T0" fmla="*/ 0 w 2827"/>
                  <a:gd name="T1" fmla="*/ 2316 h 2380"/>
                  <a:gd name="T2" fmla="*/ 668 w 2827"/>
                  <a:gd name="T3" fmla="*/ 1725 h 2380"/>
                  <a:gd name="T4" fmla="*/ 1633 w 2827"/>
                  <a:gd name="T5" fmla="*/ 863 h 2380"/>
                  <a:gd name="T6" fmla="*/ 2803 w 2827"/>
                  <a:gd name="T7" fmla="*/ 15 h 2380"/>
                  <a:gd name="T8" fmla="*/ 1774 w 2827"/>
                  <a:gd name="T9" fmla="*/ 773 h 2380"/>
                  <a:gd name="T10" fmla="*/ 900 w 2827"/>
                  <a:gd name="T11" fmla="*/ 1570 h 2380"/>
                  <a:gd name="T12" fmla="*/ 283 w 2827"/>
                  <a:gd name="T13" fmla="*/ 2149 h 2380"/>
                  <a:gd name="T14" fmla="*/ 90 w 2827"/>
                  <a:gd name="T15" fmla="*/ 2380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27" h="2380">
                    <a:moveTo>
                      <a:pt x="0" y="2316"/>
                    </a:moveTo>
                    <a:cubicBezTo>
                      <a:pt x="198" y="2141"/>
                      <a:pt x="396" y="1967"/>
                      <a:pt x="668" y="1725"/>
                    </a:cubicBezTo>
                    <a:cubicBezTo>
                      <a:pt x="940" y="1483"/>
                      <a:pt x="1277" y="1148"/>
                      <a:pt x="1633" y="863"/>
                    </a:cubicBezTo>
                    <a:cubicBezTo>
                      <a:pt x="1989" y="578"/>
                      <a:pt x="2779" y="30"/>
                      <a:pt x="2803" y="15"/>
                    </a:cubicBezTo>
                    <a:cubicBezTo>
                      <a:pt x="2827" y="0"/>
                      <a:pt x="2091" y="514"/>
                      <a:pt x="1774" y="773"/>
                    </a:cubicBezTo>
                    <a:cubicBezTo>
                      <a:pt x="1457" y="1032"/>
                      <a:pt x="1148" y="1341"/>
                      <a:pt x="900" y="1570"/>
                    </a:cubicBezTo>
                    <a:cubicBezTo>
                      <a:pt x="652" y="1799"/>
                      <a:pt x="418" y="2014"/>
                      <a:pt x="283" y="2149"/>
                    </a:cubicBezTo>
                    <a:cubicBezTo>
                      <a:pt x="148" y="2284"/>
                      <a:pt x="119" y="2332"/>
                      <a:pt x="90" y="238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1411"/>
              <p:cNvSpPr>
                <a:spLocks/>
              </p:cNvSpPr>
              <p:nvPr/>
            </p:nvSpPr>
            <p:spPr bwMode="auto">
              <a:xfrm>
                <a:off x="7864" y="4782"/>
                <a:ext cx="53" cy="85"/>
              </a:xfrm>
              <a:custGeom>
                <a:avLst/>
                <a:gdLst>
                  <a:gd name="T0" fmla="*/ 180 w 180"/>
                  <a:gd name="T1" fmla="*/ 287 h 287"/>
                  <a:gd name="T2" fmla="*/ 68 w 180"/>
                  <a:gd name="T3" fmla="*/ 47 h 287"/>
                  <a:gd name="T4" fmla="*/ 0 w 180"/>
                  <a:gd name="T5" fmla="*/ 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287">
                    <a:moveTo>
                      <a:pt x="180" y="287"/>
                    </a:moveTo>
                    <a:cubicBezTo>
                      <a:pt x="139" y="190"/>
                      <a:pt x="98" y="94"/>
                      <a:pt x="68" y="47"/>
                    </a:cubicBezTo>
                    <a:cubicBezTo>
                      <a:pt x="38" y="0"/>
                      <a:pt x="19" y="1"/>
                      <a:pt x="0" y="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1410"/>
              <p:cNvSpPr>
                <a:spLocks/>
              </p:cNvSpPr>
              <p:nvPr/>
            </p:nvSpPr>
            <p:spPr bwMode="auto">
              <a:xfrm>
                <a:off x="7948" y="4700"/>
                <a:ext cx="11" cy="136"/>
              </a:xfrm>
              <a:custGeom>
                <a:avLst/>
                <a:gdLst>
                  <a:gd name="T0" fmla="*/ 0 w 35"/>
                  <a:gd name="T1" fmla="*/ 458 h 458"/>
                  <a:gd name="T2" fmla="*/ 30 w 35"/>
                  <a:gd name="T3" fmla="*/ 188 h 458"/>
                  <a:gd name="T4" fmla="*/ 30 w 35"/>
                  <a:gd name="T5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58">
                    <a:moveTo>
                      <a:pt x="0" y="458"/>
                    </a:moveTo>
                    <a:cubicBezTo>
                      <a:pt x="12" y="361"/>
                      <a:pt x="25" y="264"/>
                      <a:pt x="30" y="188"/>
                    </a:cubicBezTo>
                    <a:cubicBezTo>
                      <a:pt x="35" y="112"/>
                      <a:pt x="32" y="56"/>
                      <a:pt x="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409"/>
              <p:cNvSpPr>
                <a:spLocks/>
              </p:cNvSpPr>
              <p:nvPr/>
            </p:nvSpPr>
            <p:spPr bwMode="auto">
              <a:xfrm>
                <a:off x="8080" y="4751"/>
                <a:ext cx="300" cy="86"/>
              </a:xfrm>
              <a:custGeom>
                <a:avLst/>
                <a:gdLst>
                  <a:gd name="T0" fmla="*/ 0 w 1012"/>
                  <a:gd name="T1" fmla="*/ 0 h 291"/>
                  <a:gd name="T2" fmla="*/ 547 w 1012"/>
                  <a:gd name="T3" fmla="*/ 142 h 291"/>
                  <a:gd name="T4" fmla="*/ 915 w 1012"/>
                  <a:gd name="T5" fmla="*/ 270 h 291"/>
                  <a:gd name="T6" fmla="*/ 1012 w 1012"/>
                  <a:gd name="T7" fmla="*/ 27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2" h="291">
                    <a:moveTo>
                      <a:pt x="0" y="0"/>
                    </a:moveTo>
                    <a:cubicBezTo>
                      <a:pt x="197" y="48"/>
                      <a:pt x="394" y="97"/>
                      <a:pt x="547" y="142"/>
                    </a:cubicBezTo>
                    <a:cubicBezTo>
                      <a:pt x="700" y="187"/>
                      <a:pt x="838" y="249"/>
                      <a:pt x="915" y="270"/>
                    </a:cubicBezTo>
                    <a:cubicBezTo>
                      <a:pt x="992" y="291"/>
                      <a:pt x="1002" y="280"/>
                      <a:pt x="1012" y="27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408"/>
              <p:cNvSpPr>
                <a:spLocks/>
              </p:cNvSpPr>
              <p:nvPr/>
            </p:nvSpPr>
            <p:spPr bwMode="auto">
              <a:xfrm>
                <a:off x="8196" y="4629"/>
                <a:ext cx="395" cy="35"/>
              </a:xfrm>
              <a:custGeom>
                <a:avLst/>
                <a:gdLst>
                  <a:gd name="T0" fmla="*/ 0 w 1334"/>
                  <a:gd name="T1" fmla="*/ 0 h 119"/>
                  <a:gd name="T2" fmla="*/ 472 w 1334"/>
                  <a:gd name="T3" fmla="*/ 105 h 119"/>
                  <a:gd name="T4" fmla="*/ 1200 w 1334"/>
                  <a:gd name="T5" fmla="*/ 83 h 119"/>
                  <a:gd name="T6" fmla="*/ 1275 w 1334"/>
                  <a:gd name="T7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119">
                    <a:moveTo>
                      <a:pt x="0" y="0"/>
                    </a:moveTo>
                    <a:cubicBezTo>
                      <a:pt x="136" y="45"/>
                      <a:pt x="272" y="91"/>
                      <a:pt x="472" y="105"/>
                    </a:cubicBezTo>
                    <a:cubicBezTo>
                      <a:pt x="672" y="119"/>
                      <a:pt x="1066" y="90"/>
                      <a:pt x="1200" y="83"/>
                    </a:cubicBezTo>
                    <a:cubicBezTo>
                      <a:pt x="1334" y="76"/>
                      <a:pt x="1304" y="68"/>
                      <a:pt x="1275" y="6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407"/>
              <p:cNvSpPr>
                <a:spLocks/>
              </p:cNvSpPr>
              <p:nvPr/>
            </p:nvSpPr>
            <p:spPr bwMode="auto">
              <a:xfrm>
                <a:off x="8158" y="4673"/>
                <a:ext cx="106" cy="36"/>
              </a:xfrm>
              <a:custGeom>
                <a:avLst/>
                <a:gdLst>
                  <a:gd name="T0" fmla="*/ 0 w 360"/>
                  <a:gd name="T1" fmla="*/ 0 h 120"/>
                  <a:gd name="T2" fmla="*/ 360 w 360"/>
                  <a:gd name="T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0" h="120">
                    <a:moveTo>
                      <a:pt x="0" y="0"/>
                    </a:moveTo>
                    <a:cubicBezTo>
                      <a:pt x="0" y="0"/>
                      <a:pt x="180" y="60"/>
                      <a:pt x="360" y="12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406"/>
              <p:cNvSpPr>
                <a:spLocks/>
              </p:cNvSpPr>
              <p:nvPr/>
            </p:nvSpPr>
            <p:spPr bwMode="auto">
              <a:xfrm>
                <a:off x="8080" y="4293"/>
                <a:ext cx="46" cy="433"/>
              </a:xfrm>
              <a:custGeom>
                <a:avLst/>
                <a:gdLst>
                  <a:gd name="T0" fmla="*/ 0 w 157"/>
                  <a:gd name="T1" fmla="*/ 1462 h 1462"/>
                  <a:gd name="T2" fmla="*/ 52 w 157"/>
                  <a:gd name="T3" fmla="*/ 847 h 1462"/>
                  <a:gd name="T4" fmla="*/ 30 w 157"/>
                  <a:gd name="T5" fmla="*/ 405 h 1462"/>
                  <a:gd name="T6" fmla="*/ 157 w 157"/>
                  <a:gd name="T7" fmla="*/ 0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462">
                    <a:moveTo>
                      <a:pt x="0" y="1462"/>
                    </a:moveTo>
                    <a:cubicBezTo>
                      <a:pt x="23" y="1242"/>
                      <a:pt x="47" y="1023"/>
                      <a:pt x="52" y="847"/>
                    </a:cubicBezTo>
                    <a:cubicBezTo>
                      <a:pt x="57" y="671"/>
                      <a:pt x="13" y="546"/>
                      <a:pt x="30" y="405"/>
                    </a:cubicBezTo>
                    <a:cubicBezTo>
                      <a:pt x="47" y="264"/>
                      <a:pt x="102" y="132"/>
                      <a:pt x="157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405"/>
              <p:cNvSpPr>
                <a:spLocks/>
              </p:cNvSpPr>
              <p:nvPr/>
            </p:nvSpPr>
            <p:spPr bwMode="auto">
              <a:xfrm>
                <a:off x="8238" y="4148"/>
                <a:ext cx="129" cy="434"/>
              </a:xfrm>
              <a:custGeom>
                <a:avLst/>
                <a:gdLst>
                  <a:gd name="T0" fmla="*/ 0 w 435"/>
                  <a:gd name="T1" fmla="*/ 1463 h 1463"/>
                  <a:gd name="T2" fmla="*/ 180 w 435"/>
                  <a:gd name="T3" fmla="*/ 615 h 1463"/>
                  <a:gd name="T4" fmla="*/ 435 w 435"/>
                  <a:gd name="T5" fmla="*/ 0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5" h="1463">
                    <a:moveTo>
                      <a:pt x="0" y="1463"/>
                    </a:moveTo>
                    <a:cubicBezTo>
                      <a:pt x="54" y="1161"/>
                      <a:pt x="108" y="859"/>
                      <a:pt x="180" y="615"/>
                    </a:cubicBezTo>
                    <a:cubicBezTo>
                      <a:pt x="252" y="371"/>
                      <a:pt x="343" y="185"/>
                      <a:pt x="435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1404"/>
              <p:cNvSpPr>
                <a:spLocks/>
              </p:cNvSpPr>
              <p:nvPr/>
            </p:nvSpPr>
            <p:spPr bwMode="auto">
              <a:xfrm>
                <a:off x="8443" y="4146"/>
                <a:ext cx="134" cy="272"/>
              </a:xfrm>
              <a:custGeom>
                <a:avLst/>
                <a:gdLst>
                  <a:gd name="T0" fmla="*/ 0 w 450"/>
                  <a:gd name="T1" fmla="*/ 915 h 915"/>
                  <a:gd name="T2" fmla="*/ 210 w 450"/>
                  <a:gd name="T3" fmla="*/ 360 h 915"/>
                  <a:gd name="T4" fmla="*/ 450 w 450"/>
                  <a:gd name="T5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0" h="915">
                    <a:moveTo>
                      <a:pt x="0" y="915"/>
                    </a:moveTo>
                    <a:cubicBezTo>
                      <a:pt x="67" y="714"/>
                      <a:pt x="135" y="513"/>
                      <a:pt x="210" y="360"/>
                    </a:cubicBezTo>
                    <a:cubicBezTo>
                      <a:pt x="285" y="207"/>
                      <a:pt x="367" y="103"/>
                      <a:pt x="45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Freeform 1403"/>
              <p:cNvSpPr>
                <a:spLocks/>
              </p:cNvSpPr>
              <p:nvPr/>
            </p:nvSpPr>
            <p:spPr bwMode="auto">
              <a:xfrm>
                <a:off x="8309" y="4529"/>
                <a:ext cx="164" cy="12"/>
              </a:xfrm>
              <a:custGeom>
                <a:avLst/>
                <a:gdLst>
                  <a:gd name="T0" fmla="*/ 0 w 554"/>
                  <a:gd name="T1" fmla="*/ 37 h 43"/>
                  <a:gd name="T2" fmla="*/ 465 w 554"/>
                  <a:gd name="T3" fmla="*/ 37 h 43"/>
                  <a:gd name="T4" fmla="*/ 533 w 554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4" h="43">
                    <a:moveTo>
                      <a:pt x="0" y="37"/>
                    </a:moveTo>
                    <a:cubicBezTo>
                      <a:pt x="188" y="40"/>
                      <a:pt x="376" y="43"/>
                      <a:pt x="465" y="37"/>
                    </a:cubicBezTo>
                    <a:cubicBezTo>
                      <a:pt x="554" y="31"/>
                      <a:pt x="543" y="15"/>
                      <a:pt x="533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Freeform 1402"/>
              <p:cNvSpPr>
                <a:spLocks/>
              </p:cNvSpPr>
              <p:nvPr/>
            </p:nvSpPr>
            <p:spPr bwMode="auto">
              <a:xfrm>
                <a:off x="8387" y="4457"/>
                <a:ext cx="98" cy="7"/>
              </a:xfrm>
              <a:custGeom>
                <a:avLst/>
                <a:gdLst>
                  <a:gd name="T0" fmla="*/ 0 w 330"/>
                  <a:gd name="T1" fmla="*/ 22 h 22"/>
                  <a:gd name="T2" fmla="*/ 330 w 330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0" h="22">
                    <a:moveTo>
                      <a:pt x="0" y="22"/>
                    </a:moveTo>
                    <a:cubicBezTo>
                      <a:pt x="135" y="14"/>
                      <a:pt x="270" y="6"/>
                      <a:pt x="3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Freeform 1401"/>
              <p:cNvSpPr>
                <a:spLocks/>
              </p:cNvSpPr>
              <p:nvPr/>
            </p:nvSpPr>
            <p:spPr bwMode="auto">
              <a:xfrm>
                <a:off x="8474" y="4373"/>
                <a:ext cx="153" cy="24"/>
              </a:xfrm>
              <a:custGeom>
                <a:avLst/>
                <a:gdLst>
                  <a:gd name="T0" fmla="*/ 0 w 518"/>
                  <a:gd name="T1" fmla="*/ 82 h 82"/>
                  <a:gd name="T2" fmla="*/ 255 w 518"/>
                  <a:gd name="T3" fmla="*/ 60 h 82"/>
                  <a:gd name="T4" fmla="*/ 518 w 518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8" h="82">
                    <a:moveTo>
                      <a:pt x="0" y="82"/>
                    </a:moveTo>
                    <a:cubicBezTo>
                      <a:pt x="84" y="78"/>
                      <a:pt x="169" y="74"/>
                      <a:pt x="255" y="60"/>
                    </a:cubicBezTo>
                    <a:cubicBezTo>
                      <a:pt x="341" y="46"/>
                      <a:pt x="429" y="23"/>
                      <a:pt x="518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39" name="Group 1346"/>
          <p:cNvGrpSpPr>
            <a:grpSpLocks/>
          </p:cNvGrpSpPr>
          <p:nvPr/>
        </p:nvGrpSpPr>
        <p:grpSpPr bwMode="auto">
          <a:xfrm rot="1268055">
            <a:off x="2464495" y="1264691"/>
            <a:ext cx="847725" cy="481013"/>
            <a:chOff x="2734" y="4829"/>
            <a:chExt cx="606" cy="332"/>
          </a:xfrm>
        </p:grpSpPr>
        <p:grpSp>
          <p:nvGrpSpPr>
            <p:cNvPr id="140" name="Group 1373"/>
            <p:cNvGrpSpPr>
              <a:grpSpLocks noChangeAspect="1"/>
            </p:cNvGrpSpPr>
            <p:nvPr/>
          </p:nvGrpSpPr>
          <p:grpSpPr bwMode="auto">
            <a:xfrm rot="-8191573">
              <a:off x="2734" y="4829"/>
              <a:ext cx="295" cy="172"/>
              <a:chOff x="1500" y="1590"/>
              <a:chExt cx="4935" cy="2873"/>
            </a:xfrm>
          </p:grpSpPr>
          <p:sp>
            <p:nvSpPr>
              <p:cNvPr id="167" name="Freeform 1398"/>
              <p:cNvSpPr>
                <a:spLocks noChangeAspect="1"/>
              </p:cNvSpPr>
              <p:nvPr/>
            </p:nvSpPr>
            <p:spPr bwMode="auto">
              <a:xfrm>
                <a:off x="1500" y="1590"/>
                <a:ext cx="4935" cy="2873"/>
              </a:xfrm>
              <a:custGeom>
                <a:avLst/>
                <a:gdLst>
                  <a:gd name="T0" fmla="*/ 375 w 4935"/>
                  <a:gd name="T1" fmla="*/ 818 h 2873"/>
                  <a:gd name="T2" fmla="*/ 488 w 4935"/>
                  <a:gd name="T3" fmla="*/ 720 h 2873"/>
                  <a:gd name="T4" fmla="*/ 833 w 4935"/>
                  <a:gd name="T5" fmla="*/ 473 h 2873"/>
                  <a:gd name="T6" fmla="*/ 1140 w 4935"/>
                  <a:gd name="T7" fmla="*/ 330 h 2873"/>
                  <a:gd name="T8" fmla="*/ 1433 w 4935"/>
                  <a:gd name="T9" fmla="*/ 158 h 2873"/>
                  <a:gd name="T10" fmla="*/ 1875 w 4935"/>
                  <a:gd name="T11" fmla="*/ 83 h 2873"/>
                  <a:gd name="T12" fmla="*/ 2400 w 4935"/>
                  <a:gd name="T13" fmla="*/ 98 h 2873"/>
                  <a:gd name="T14" fmla="*/ 2745 w 4935"/>
                  <a:gd name="T15" fmla="*/ 90 h 2873"/>
                  <a:gd name="T16" fmla="*/ 3068 w 4935"/>
                  <a:gd name="T17" fmla="*/ 75 h 2873"/>
                  <a:gd name="T18" fmla="*/ 3390 w 4935"/>
                  <a:gd name="T19" fmla="*/ 113 h 2873"/>
                  <a:gd name="T20" fmla="*/ 3465 w 4935"/>
                  <a:gd name="T21" fmla="*/ 300 h 2873"/>
                  <a:gd name="T22" fmla="*/ 3668 w 4935"/>
                  <a:gd name="T23" fmla="*/ 390 h 2873"/>
                  <a:gd name="T24" fmla="*/ 3953 w 4935"/>
                  <a:gd name="T25" fmla="*/ 593 h 2873"/>
                  <a:gd name="T26" fmla="*/ 3930 w 4935"/>
                  <a:gd name="T27" fmla="*/ 758 h 2873"/>
                  <a:gd name="T28" fmla="*/ 4223 w 4935"/>
                  <a:gd name="T29" fmla="*/ 908 h 2873"/>
                  <a:gd name="T30" fmla="*/ 4245 w 4935"/>
                  <a:gd name="T31" fmla="*/ 1050 h 2873"/>
                  <a:gd name="T32" fmla="*/ 4440 w 4935"/>
                  <a:gd name="T33" fmla="*/ 1185 h 2873"/>
                  <a:gd name="T34" fmla="*/ 4380 w 4935"/>
                  <a:gd name="T35" fmla="*/ 1328 h 2873"/>
                  <a:gd name="T36" fmla="*/ 4500 w 4935"/>
                  <a:gd name="T37" fmla="*/ 1470 h 2873"/>
                  <a:gd name="T38" fmla="*/ 4530 w 4935"/>
                  <a:gd name="T39" fmla="*/ 1620 h 2873"/>
                  <a:gd name="T40" fmla="*/ 4740 w 4935"/>
                  <a:gd name="T41" fmla="*/ 1778 h 2873"/>
                  <a:gd name="T42" fmla="*/ 4935 w 4935"/>
                  <a:gd name="T43" fmla="*/ 1965 h 2873"/>
                  <a:gd name="T44" fmla="*/ 4703 w 4935"/>
                  <a:gd name="T45" fmla="*/ 2048 h 2873"/>
                  <a:gd name="T46" fmla="*/ 4478 w 4935"/>
                  <a:gd name="T47" fmla="*/ 2048 h 2873"/>
                  <a:gd name="T48" fmla="*/ 4395 w 4935"/>
                  <a:gd name="T49" fmla="*/ 2138 h 2873"/>
                  <a:gd name="T50" fmla="*/ 4185 w 4935"/>
                  <a:gd name="T51" fmla="*/ 2190 h 2873"/>
                  <a:gd name="T52" fmla="*/ 4103 w 4935"/>
                  <a:gd name="T53" fmla="*/ 2250 h 2873"/>
                  <a:gd name="T54" fmla="*/ 3938 w 4935"/>
                  <a:gd name="T55" fmla="*/ 2348 h 2873"/>
                  <a:gd name="T56" fmla="*/ 3855 w 4935"/>
                  <a:gd name="T57" fmla="*/ 2505 h 2873"/>
                  <a:gd name="T58" fmla="*/ 3705 w 4935"/>
                  <a:gd name="T59" fmla="*/ 2513 h 2873"/>
                  <a:gd name="T60" fmla="*/ 3548 w 4935"/>
                  <a:gd name="T61" fmla="*/ 2640 h 2873"/>
                  <a:gd name="T62" fmla="*/ 3383 w 4935"/>
                  <a:gd name="T63" fmla="*/ 2663 h 2873"/>
                  <a:gd name="T64" fmla="*/ 3158 w 4935"/>
                  <a:gd name="T65" fmla="*/ 2760 h 2873"/>
                  <a:gd name="T66" fmla="*/ 2805 w 4935"/>
                  <a:gd name="T67" fmla="*/ 2670 h 2873"/>
                  <a:gd name="T68" fmla="*/ 2708 w 4935"/>
                  <a:gd name="T69" fmla="*/ 2790 h 2873"/>
                  <a:gd name="T70" fmla="*/ 2558 w 4935"/>
                  <a:gd name="T71" fmla="*/ 2775 h 2873"/>
                  <a:gd name="T72" fmla="*/ 2430 w 4935"/>
                  <a:gd name="T73" fmla="*/ 2790 h 2873"/>
                  <a:gd name="T74" fmla="*/ 2258 w 4935"/>
                  <a:gd name="T75" fmla="*/ 2685 h 2873"/>
                  <a:gd name="T76" fmla="*/ 2048 w 4935"/>
                  <a:gd name="T77" fmla="*/ 2603 h 2873"/>
                  <a:gd name="T78" fmla="*/ 1830 w 4935"/>
                  <a:gd name="T79" fmla="*/ 2588 h 2873"/>
                  <a:gd name="T80" fmla="*/ 1605 w 4935"/>
                  <a:gd name="T81" fmla="*/ 2475 h 2873"/>
                  <a:gd name="T82" fmla="*/ 1403 w 4935"/>
                  <a:gd name="T83" fmla="*/ 2475 h 2873"/>
                  <a:gd name="T84" fmla="*/ 1215 w 4935"/>
                  <a:gd name="T85" fmla="*/ 2430 h 2873"/>
                  <a:gd name="T86" fmla="*/ 983 w 4935"/>
                  <a:gd name="T87" fmla="*/ 2198 h 2873"/>
                  <a:gd name="T88" fmla="*/ 758 w 4935"/>
                  <a:gd name="T89" fmla="*/ 2145 h 2873"/>
                  <a:gd name="T90" fmla="*/ 540 w 4935"/>
                  <a:gd name="T91" fmla="*/ 1973 h 2873"/>
                  <a:gd name="T92" fmla="*/ 420 w 4935"/>
                  <a:gd name="T93" fmla="*/ 1980 h 2873"/>
                  <a:gd name="T94" fmla="*/ 308 w 4935"/>
                  <a:gd name="T95" fmla="*/ 1688 h 2873"/>
                  <a:gd name="T96" fmla="*/ 165 w 4935"/>
                  <a:gd name="T97" fmla="*/ 1485 h 2873"/>
                  <a:gd name="T98" fmla="*/ 15 w 4935"/>
                  <a:gd name="T99" fmla="*/ 1208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35" h="2873">
                    <a:moveTo>
                      <a:pt x="0" y="1125"/>
                    </a:moveTo>
                    <a:lnTo>
                      <a:pt x="218" y="1125"/>
                    </a:lnTo>
                    <a:lnTo>
                      <a:pt x="270" y="938"/>
                    </a:lnTo>
                    <a:lnTo>
                      <a:pt x="375" y="818"/>
                    </a:lnTo>
                    <a:lnTo>
                      <a:pt x="413" y="743"/>
                    </a:lnTo>
                    <a:lnTo>
                      <a:pt x="458" y="758"/>
                    </a:lnTo>
                    <a:lnTo>
                      <a:pt x="488" y="645"/>
                    </a:lnTo>
                    <a:lnTo>
                      <a:pt x="488" y="720"/>
                    </a:lnTo>
                    <a:lnTo>
                      <a:pt x="570" y="578"/>
                    </a:lnTo>
                    <a:lnTo>
                      <a:pt x="668" y="510"/>
                    </a:lnTo>
                    <a:lnTo>
                      <a:pt x="833" y="368"/>
                    </a:lnTo>
                    <a:lnTo>
                      <a:pt x="833" y="473"/>
                    </a:lnTo>
                    <a:lnTo>
                      <a:pt x="908" y="465"/>
                    </a:lnTo>
                    <a:lnTo>
                      <a:pt x="960" y="435"/>
                    </a:lnTo>
                    <a:lnTo>
                      <a:pt x="1020" y="398"/>
                    </a:lnTo>
                    <a:lnTo>
                      <a:pt x="1140" y="330"/>
                    </a:lnTo>
                    <a:lnTo>
                      <a:pt x="1223" y="203"/>
                    </a:lnTo>
                    <a:lnTo>
                      <a:pt x="1350" y="158"/>
                    </a:lnTo>
                    <a:lnTo>
                      <a:pt x="1418" y="60"/>
                    </a:lnTo>
                    <a:lnTo>
                      <a:pt x="1433" y="158"/>
                    </a:lnTo>
                    <a:lnTo>
                      <a:pt x="1650" y="135"/>
                    </a:lnTo>
                    <a:lnTo>
                      <a:pt x="1808" y="75"/>
                    </a:lnTo>
                    <a:lnTo>
                      <a:pt x="1875" y="30"/>
                    </a:lnTo>
                    <a:lnTo>
                      <a:pt x="1875" y="83"/>
                    </a:lnTo>
                    <a:lnTo>
                      <a:pt x="2025" y="45"/>
                    </a:lnTo>
                    <a:lnTo>
                      <a:pt x="2078" y="105"/>
                    </a:lnTo>
                    <a:lnTo>
                      <a:pt x="2265" y="90"/>
                    </a:lnTo>
                    <a:lnTo>
                      <a:pt x="2400" y="98"/>
                    </a:lnTo>
                    <a:lnTo>
                      <a:pt x="2543" y="8"/>
                    </a:lnTo>
                    <a:lnTo>
                      <a:pt x="2700" y="0"/>
                    </a:lnTo>
                    <a:lnTo>
                      <a:pt x="2640" y="83"/>
                    </a:lnTo>
                    <a:lnTo>
                      <a:pt x="2745" y="90"/>
                    </a:lnTo>
                    <a:lnTo>
                      <a:pt x="2895" y="68"/>
                    </a:lnTo>
                    <a:lnTo>
                      <a:pt x="2978" y="60"/>
                    </a:lnTo>
                    <a:lnTo>
                      <a:pt x="2910" y="128"/>
                    </a:lnTo>
                    <a:lnTo>
                      <a:pt x="3068" y="75"/>
                    </a:lnTo>
                    <a:lnTo>
                      <a:pt x="3045" y="135"/>
                    </a:lnTo>
                    <a:lnTo>
                      <a:pt x="3203" y="90"/>
                    </a:lnTo>
                    <a:lnTo>
                      <a:pt x="3188" y="143"/>
                    </a:lnTo>
                    <a:lnTo>
                      <a:pt x="3390" y="113"/>
                    </a:lnTo>
                    <a:lnTo>
                      <a:pt x="3270" y="173"/>
                    </a:lnTo>
                    <a:lnTo>
                      <a:pt x="3278" y="248"/>
                    </a:lnTo>
                    <a:lnTo>
                      <a:pt x="3330" y="270"/>
                    </a:lnTo>
                    <a:lnTo>
                      <a:pt x="3465" y="300"/>
                    </a:lnTo>
                    <a:lnTo>
                      <a:pt x="3390" y="308"/>
                    </a:lnTo>
                    <a:lnTo>
                      <a:pt x="3435" y="368"/>
                    </a:lnTo>
                    <a:lnTo>
                      <a:pt x="3555" y="368"/>
                    </a:lnTo>
                    <a:lnTo>
                      <a:pt x="3668" y="390"/>
                    </a:lnTo>
                    <a:lnTo>
                      <a:pt x="3578" y="420"/>
                    </a:lnTo>
                    <a:lnTo>
                      <a:pt x="3728" y="488"/>
                    </a:lnTo>
                    <a:lnTo>
                      <a:pt x="3833" y="570"/>
                    </a:lnTo>
                    <a:lnTo>
                      <a:pt x="3953" y="593"/>
                    </a:lnTo>
                    <a:lnTo>
                      <a:pt x="4013" y="645"/>
                    </a:lnTo>
                    <a:lnTo>
                      <a:pt x="3953" y="660"/>
                    </a:lnTo>
                    <a:lnTo>
                      <a:pt x="4020" y="743"/>
                    </a:lnTo>
                    <a:lnTo>
                      <a:pt x="3930" y="758"/>
                    </a:lnTo>
                    <a:lnTo>
                      <a:pt x="4050" y="788"/>
                    </a:lnTo>
                    <a:lnTo>
                      <a:pt x="4103" y="810"/>
                    </a:lnTo>
                    <a:lnTo>
                      <a:pt x="4073" y="908"/>
                    </a:lnTo>
                    <a:lnTo>
                      <a:pt x="4223" y="908"/>
                    </a:lnTo>
                    <a:lnTo>
                      <a:pt x="4170" y="923"/>
                    </a:lnTo>
                    <a:lnTo>
                      <a:pt x="4343" y="953"/>
                    </a:lnTo>
                    <a:lnTo>
                      <a:pt x="4185" y="975"/>
                    </a:lnTo>
                    <a:lnTo>
                      <a:pt x="4245" y="1050"/>
                    </a:lnTo>
                    <a:lnTo>
                      <a:pt x="4298" y="1080"/>
                    </a:lnTo>
                    <a:lnTo>
                      <a:pt x="4238" y="1095"/>
                    </a:lnTo>
                    <a:lnTo>
                      <a:pt x="4343" y="1133"/>
                    </a:lnTo>
                    <a:lnTo>
                      <a:pt x="4440" y="1185"/>
                    </a:lnTo>
                    <a:lnTo>
                      <a:pt x="4358" y="1200"/>
                    </a:lnTo>
                    <a:lnTo>
                      <a:pt x="4305" y="1200"/>
                    </a:lnTo>
                    <a:lnTo>
                      <a:pt x="4350" y="1253"/>
                    </a:lnTo>
                    <a:lnTo>
                      <a:pt x="4380" y="1328"/>
                    </a:lnTo>
                    <a:lnTo>
                      <a:pt x="4470" y="1373"/>
                    </a:lnTo>
                    <a:lnTo>
                      <a:pt x="4545" y="1395"/>
                    </a:lnTo>
                    <a:lnTo>
                      <a:pt x="4433" y="1418"/>
                    </a:lnTo>
                    <a:lnTo>
                      <a:pt x="4500" y="1470"/>
                    </a:lnTo>
                    <a:lnTo>
                      <a:pt x="4463" y="1508"/>
                    </a:lnTo>
                    <a:lnTo>
                      <a:pt x="4530" y="1568"/>
                    </a:lnTo>
                    <a:lnTo>
                      <a:pt x="4658" y="1590"/>
                    </a:lnTo>
                    <a:lnTo>
                      <a:pt x="4530" y="1620"/>
                    </a:lnTo>
                    <a:lnTo>
                      <a:pt x="4628" y="1718"/>
                    </a:lnTo>
                    <a:lnTo>
                      <a:pt x="4718" y="1740"/>
                    </a:lnTo>
                    <a:lnTo>
                      <a:pt x="4635" y="1763"/>
                    </a:lnTo>
                    <a:lnTo>
                      <a:pt x="4740" y="1778"/>
                    </a:lnTo>
                    <a:lnTo>
                      <a:pt x="4650" y="1800"/>
                    </a:lnTo>
                    <a:lnTo>
                      <a:pt x="4748" y="1830"/>
                    </a:lnTo>
                    <a:lnTo>
                      <a:pt x="4830" y="1898"/>
                    </a:lnTo>
                    <a:lnTo>
                      <a:pt x="4935" y="1965"/>
                    </a:lnTo>
                    <a:lnTo>
                      <a:pt x="4823" y="1965"/>
                    </a:lnTo>
                    <a:lnTo>
                      <a:pt x="4823" y="2025"/>
                    </a:lnTo>
                    <a:lnTo>
                      <a:pt x="4755" y="2010"/>
                    </a:lnTo>
                    <a:lnTo>
                      <a:pt x="4703" y="2048"/>
                    </a:lnTo>
                    <a:lnTo>
                      <a:pt x="4635" y="2040"/>
                    </a:lnTo>
                    <a:lnTo>
                      <a:pt x="4605" y="2093"/>
                    </a:lnTo>
                    <a:lnTo>
                      <a:pt x="4560" y="2048"/>
                    </a:lnTo>
                    <a:lnTo>
                      <a:pt x="4478" y="2048"/>
                    </a:lnTo>
                    <a:lnTo>
                      <a:pt x="4530" y="2100"/>
                    </a:lnTo>
                    <a:lnTo>
                      <a:pt x="4560" y="2168"/>
                    </a:lnTo>
                    <a:lnTo>
                      <a:pt x="4493" y="2145"/>
                    </a:lnTo>
                    <a:lnTo>
                      <a:pt x="4395" y="2138"/>
                    </a:lnTo>
                    <a:lnTo>
                      <a:pt x="4305" y="2123"/>
                    </a:lnTo>
                    <a:lnTo>
                      <a:pt x="4410" y="2265"/>
                    </a:lnTo>
                    <a:lnTo>
                      <a:pt x="4298" y="2235"/>
                    </a:lnTo>
                    <a:lnTo>
                      <a:pt x="4185" y="2190"/>
                    </a:lnTo>
                    <a:lnTo>
                      <a:pt x="4193" y="2250"/>
                    </a:lnTo>
                    <a:lnTo>
                      <a:pt x="4148" y="2235"/>
                    </a:lnTo>
                    <a:lnTo>
                      <a:pt x="4193" y="2318"/>
                    </a:lnTo>
                    <a:lnTo>
                      <a:pt x="4103" y="2250"/>
                    </a:lnTo>
                    <a:lnTo>
                      <a:pt x="4125" y="2295"/>
                    </a:lnTo>
                    <a:lnTo>
                      <a:pt x="4208" y="2385"/>
                    </a:lnTo>
                    <a:lnTo>
                      <a:pt x="4035" y="2363"/>
                    </a:lnTo>
                    <a:lnTo>
                      <a:pt x="3938" y="2348"/>
                    </a:lnTo>
                    <a:lnTo>
                      <a:pt x="3938" y="2430"/>
                    </a:lnTo>
                    <a:lnTo>
                      <a:pt x="3863" y="2400"/>
                    </a:lnTo>
                    <a:lnTo>
                      <a:pt x="3818" y="2415"/>
                    </a:lnTo>
                    <a:lnTo>
                      <a:pt x="3855" y="2505"/>
                    </a:lnTo>
                    <a:lnTo>
                      <a:pt x="3938" y="2520"/>
                    </a:lnTo>
                    <a:lnTo>
                      <a:pt x="3803" y="2543"/>
                    </a:lnTo>
                    <a:lnTo>
                      <a:pt x="3750" y="2543"/>
                    </a:lnTo>
                    <a:lnTo>
                      <a:pt x="3705" y="2513"/>
                    </a:lnTo>
                    <a:lnTo>
                      <a:pt x="3645" y="2543"/>
                    </a:lnTo>
                    <a:lnTo>
                      <a:pt x="3563" y="2543"/>
                    </a:lnTo>
                    <a:lnTo>
                      <a:pt x="3653" y="2625"/>
                    </a:lnTo>
                    <a:lnTo>
                      <a:pt x="3548" y="2640"/>
                    </a:lnTo>
                    <a:lnTo>
                      <a:pt x="3600" y="2640"/>
                    </a:lnTo>
                    <a:lnTo>
                      <a:pt x="3495" y="2640"/>
                    </a:lnTo>
                    <a:lnTo>
                      <a:pt x="3428" y="2640"/>
                    </a:lnTo>
                    <a:lnTo>
                      <a:pt x="3383" y="2663"/>
                    </a:lnTo>
                    <a:lnTo>
                      <a:pt x="3240" y="2655"/>
                    </a:lnTo>
                    <a:lnTo>
                      <a:pt x="3188" y="2693"/>
                    </a:lnTo>
                    <a:lnTo>
                      <a:pt x="3188" y="2858"/>
                    </a:lnTo>
                    <a:lnTo>
                      <a:pt x="3158" y="2760"/>
                    </a:lnTo>
                    <a:lnTo>
                      <a:pt x="3053" y="2760"/>
                    </a:lnTo>
                    <a:lnTo>
                      <a:pt x="2985" y="2730"/>
                    </a:lnTo>
                    <a:lnTo>
                      <a:pt x="2910" y="2708"/>
                    </a:lnTo>
                    <a:lnTo>
                      <a:pt x="2805" y="2670"/>
                    </a:lnTo>
                    <a:lnTo>
                      <a:pt x="2865" y="2760"/>
                    </a:lnTo>
                    <a:lnTo>
                      <a:pt x="2775" y="2715"/>
                    </a:lnTo>
                    <a:lnTo>
                      <a:pt x="2768" y="2768"/>
                    </a:lnTo>
                    <a:lnTo>
                      <a:pt x="2708" y="2790"/>
                    </a:lnTo>
                    <a:lnTo>
                      <a:pt x="2715" y="2850"/>
                    </a:lnTo>
                    <a:lnTo>
                      <a:pt x="2655" y="2873"/>
                    </a:lnTo>
                    <a:lnTo>
                      <a:pt x="2610" y="2828"/>
                    </a:lnTo>
                    <a:lnTo>
                      <a:pt x="2558" y="2775"/>
                    </a:lnTo>
                    <a:lnTo>
                      <a:pt x="2550" y="2828"/>
                    </a:lnTo>
                    <a:lnTo>
                      <a:pt x="2498" y="2775"/>
                    </a:lnTo>
                    <a:lnTo>
                      <a:pt x="2460" y="2753"/>
                    </a:lnTo>
                    <a:lnTo>
                      <a:pt x="2430" y="2790"/>
                    </a:lnTo>
                    <a:lnTo>
                      <a:pt x="2348" y="2723"/>
                    </a:lnTo>
                    <a:lnTo>
                      <a:pt x="2340" y="2768"/>
                    </a:lnTo>
                    <a:lnTo>
                      <a:pt x="2310" y="2715"/>
                    </a:lnTo>
                    <a:lnTo>
                      <a:pt x="2258" y="2685"/>
                    </a:lnTo>
                    <a:lnTo>
                      <a:pt x="2213" y="2708"/>
                    </a:lnTo>
                    <a:lnTo>
                      <a:pt x="2145" y="2633"/>
                    </a:lnTo>
                    <a:lnTo>
                      <a:pt x="2160" y="2693"/>
                    </a:lnTo>
                    <a:lnTo>
                      <a:pt x="2048" y="2603"/>
                    </a:lnTo>
                    <a:lnTo>
                      <a:pt x="2078" y="2745"/>
                    </a:lnTo>
                    <a:lnTo>
                      <a:pt x="1988" y="2663"/>
                    </a:lnTo>
                    <a:lnTo>
                      <a:pt x="1905" y="2678"/>
                    </a:lnTo>
                    <a:lnTo>
                      <a:pt x="1830" y="2588"/>
                    </a:lnTo>
                    <a:lnTo>
                      <a:pt x="1808" y="2663"/>
                    </a:lnTo>
                    <a:lnTo>
                      <a:pt x="1725" y="2573"/>
                    </a:lnTo>
                    <a:lnTo>
                      <a:pt x="1680" y="2498"/>
                    </a:lnTo>
                    <a:lnTo>
                      <a:pt x="1605" y="2475"/>
                    </a:lnTo>
                    <a:lnTo>
                      <a:pt x="1538" y="2445"/>
                    </a:lnTo>
                    <a:lnTo>
                      <a:pt x="1463" y="2393"/>
                    </a:lnTo>
                    <a:lnTo>
                      <a:pt x="1508" y="2513"/>
                    </a:lnTo>
                    <a:lnTo>
                      <a:pt x="1403" y="2475"/>
                    </a:lnTo>
                    <a:lnTo>
                      <a:pt x="1350" y="2490"/>
                    </a:lnTo>
                    <a:lnTo>
                      <a:pt x="1290" y="2423"/>
                    </a:lnTo>
                    <a:lnTo>
                      <a:pt x="1215" y="2340"/>
                    </a:lnTo>
                    <a:lnTo>
                      <a:pt x="1215" y="2430"/>
                    </a:lnTo>
                    <a:lnTo>
                      <a:pt x="1125" y="2303"/>
                    </a:lnTo>
                    <a:lnTo>
                      <a:pt x="1088" y="2370"/>
                    </a:lnTo>
                    <a:lnTo>
                      <a:pt x="990" y="2258"/>
                    </a:lnTo>
                    <a:lnTo>
                      <a:pt x="983" y="2198"/>
                    </a:lnTo>
                    <a:lnTo>
                      <a:pt x="885" y="2153"/>
                    </a:lnTo>
                    <a:lnTo>
                      <a:pt x="810" y="2100"/>
                    </a:lnTo>
                    <a:lnTo>
                      <a:pt x="810" y="2205"/>
                    </a:lnTo>
                    <a:lnTo>
                      <a:pt x="758" y="2145"/>
                    </a:lnTo>
                    <a:lnTo>
                      <a:pt x="690" y="2115"/>
                    </a:lnTo>
                    <a:lnTo>
                      <a:pt x="638" y="2040"/>
                    </a:lnTo>
                    <a:lnTo>
                      <a:pt x="638" y="2100"/>
                    </a:lnTo>
                    <a:lnTo>
                      <a:pt x="540" y="1973"/>
                    </a:lnTo>
                    <a:lnTo>
                      <a:pt x="533" y="2063"/>
                    </a:lnTo>
                    <a:lnTo>
                      <a:pt x="488" y="1950"/>
                    </a:lnTo>
                    <a:lnTo>
                      <a:pt x="465" y="1913"/>
                    </a:lnTo>
                    <a:lnTo>
                      <a:pt x="420" y="1980"/>
                    </a:lnTo>
                    <a:lnTo>
                      <a:pt x="383" y="1838"/>
                    </a:lnTo>
                    <a:lnTo>
                      <a:pt x="383" y="1778"/>
                    </a:lnTo>
                    <a:lnTo>
                      <a:pt x="308" y="1845"/>
                    </a:lnTo>
                    <a:lnTo>
                      <a:pt x="308" y="1688"/>
                    </a:lnTo>
                    <a:lnTo>
                      <a:pt x="233" y="1763"/>
                    </a:lnTo>
                    <a:lnTo>
                      <a:pt x="233" y="1605"/>
                    </a:lnTo>
                    <a:lnTo>
                      <a:pt x="165" y="1635"/>
                    </a:lnTo>
                    <a:lnTo>
                      <a:pt x="165" y="1485"/>
                    </a:lnTo>
                    <a:lnTo>
                      <a:pt x="143" y="1283"/>
                    </a:lnTo>
                    <a:lnTo>
                      <a:pt x="158" y="1215"/>
                    </a:lnTo>
                    <a:lnTo>
                      <a:pt x="113" y="1215"/>
                    </a:lnTo>
                    <a:lnTo>
                      <a:pt x="15" y="1208"/>
                    </a:ln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1397"/>
              <p:cNvSpPr>
                <a:spLocks noChangeAspect="1"/>
              </p:cNvSpPr>
              <p:nvPr/>
            </p:nvSpPr>
            <p:spPr bwMode="auto">
              <a:xfrm>
                <a:off x="1733" y="2783"/>
                <a:ext cx="525" cy="930"/>
              </a:xfrm>
              <a:custGeom>
                <a:avLst/>
                <a:gdLst>
                  <a:gd name="T0" fmla="*/ 0 w 525"/>
                  <a:gd name="T1" fmla="*/ 0 h 930"/>
                  <a:gd name="T2" fmla="*/ 232 w 525"/>
                  <a:gd name="T3" fmla="*/ 480 h 930"/>
                  <a:gd name="T4" fmla="*/ 525 w 525"/>
                  <a:gd name="T5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930">
                    <a:moveTo>
                      <a:pt x="0" y="0"/>
                    </a:moveTo>
                    <a:cubicBezTo>
                      <a:pt x="72" y="162"/>
                      <a:pt x="144" y="325"/>
                      <a:pt x="232" y="480"/>
                    </a:cubicBezTo>
                    <a:cubicBezTo>
                      <a:pt x="320" y="635"/>
                      <a:pt x="422" y="782"/>
                      <a:pt x="525" y="93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1396"/>
              <p:cNvSpPr>
                <a:spLocks noChangeAspect="1"/>
              </p:cNvSpPr>
              <p:nvPr/>
            </p:nvSpPr>
            <p:spPr bwMode="auto">
              <a:xfrm>
                <a:off x="1898" y="2798"/>
                <a:ext cx="1035" cy="1252"/>
              </a:xfrm>
              <a:custGeom>
                <a:avLst/>
                <a:gdLst>
                  <a:gd name="T0" fmla="*/ 0 w 1035"/>
                  <a:gd name="T1" fmla="*/ 0 h 1252"/>
                  <a:gd name="T2" fmla="*/ 427 w 1035"/>
                  <a:gd name="T3" fmla="*/ 682 h 1252"/>
                  <a:gd name="T4" fmla="*/ 600 w 1035"/>
                  <a:gd name="T5" fmla="*/ 877 h 1252"/>
                  <a:gd name="T6" fmla="*/ 652 w 1035"/>
                  <a:gd name="T7" fmla="*/ 967 h 1252"/>
                  <a:gd name="T8" fmla="*/ 1035 w 1035"/>
                  <a:gd name="T9" fmla="*/ 1252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5" h="1252">
                    <a:moveTo>
                      <a:pt x="0" y="0"/>
                    </a:moveTo>
                    <a:cubicBezTo>
                      <a:pt x="163" y="268"/>
                      <a:pt x="327" y="536"/>
                      <a:pt x="427" y="682"/>
                    </a:cubicBezTo>
                    <a:cubicBezTo>
                      <a:pt x="527" y="828"/>
                      <a:pt x="562" y="829"/>
                      <a:pt x="600" y="877"/>
                    </a:cubicBezTo>
                    <a:cubicBezTo>
                      <a:pt x="638" y="925"/>
                      <a:pt x="580" y="905"/>
                      <a:pt x="652" y="967"/>
                    </a:cubicBezTo>
                    <a:cubicBezTo>
                      <a:pt x="724" y="1029"/>
                      <a:pt x="879" y="1140"/>
                      <a:pt x="1035" y="1252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1395"/>
              <p:cNvSpPr>
                <a:spLocks noChangeAspect="1"/>
              </p:cNvSpPr>
              <p:nvPr/>
            </p:nvSpPr>
            <p:spPr bwMode="auto">
              <a:xfrm>
                <a:off x="2123" y="2850"/>
                <a:ext cx="1461" cy="1515"/>
              </a:xfrm>
              <a:custGeom>
                <a:avLst/>
                <a:gdLst>
                  <a:gd name="T0" fmla="*/ 0 w 1461"/>
                  <a:gd name="T1" fmla="*/ 0 h 1515"/>
                  <a:gd name="T2" fmla="*/ 682 w 1461"/>
                  <a:gd name="T3" fmla="*/ 780 h 1515"/>
                  <a:gd name="T4" fmla="*/ 1342 w 1461"/>
                  <a:gd name="T5" fmla="*/ 1403 h 1515"/>
                  <a:gd name="T6" fmla="*/ 1395 w 1461"/>
                  <a:gd name="T7" fmla="*/ 1455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1" h="1515">
                    <a:moveTo>
                      <a:pt x="0" y="0"/>
                    </a:moveTo>
                    <a:cubicBezTo>
                      <a:pt x="229" y="273"/>
                      <a:pt x="458" y="546"/>
                      <a:pt x="682" y="780"/>
                    </a:cubicBezTo>
                    <a:cubicBezTo>
                      <a:pt x="906" y="1014"/>
                      <a:pt x="1223" y="1291"/>
                      <a:pt x="1342" y="1403"/>
                    </a:cubicBezTo>
                    <a:cubicBezTo>
                      <a:pt x="1461" y="1515"/>
                      <a:pt x="1386" y="1446"/>
                      <a:pt x="1395" y="145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1394"/>
              <p:cNvSpPr>
                <a:spLocks noChangeAspect="1"/>
              </p:cNvSpPr>
              <p:nvPr/>
            </p:nvSpPr>
            <p:spPr bwMode="auto">
              <a:xfrm>
                <a:off x="2490" y="2835"/>
                <a:ext cx="1695" cy="1553"/>
              </a:xfrm>
              <a:custGeom>
                <a:avLst/>
                <a:gdLst>
                  <a:gd name="T0" fmla="*/ 0 w 1695"/>
                  <a:gd name="T1" fmla="*/ 0 h 1553"/>
                  <a:gd name="T2" fmla="*/ 675 w 1695"/>
                  <a:gd name="T3" fmla="*/ 720 h 1553"/>
                  <a:gd name="T4" fmla="*/ 1268 w 1695"/>
                  <a:gd name="T5" fmla="*/ 1230 h 1553"/>
                  <a:gd name="T6" fmla="*/ 1695 w 1695"/>
                  <a:gd name="T7" fmla="*/ 1553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5" h="1553">
                    <a:moveTo>
                      <a:pt x="0" y="0"/>
                    </a:moveTo>
                    <a:cubicBezTo>
                      <a:pt x="232" y="257"/>
                      <a:pt x="464" y="515"/>
                      <a:pt x="675" y="720"/>
                    </a:cubicBezTo>
                    <a:cubicBezTo>
                      <a:pt x="886" y="925"/>
                      <a:pt x="1098" y="1091"/>
                      <a:pt x="1268" y="1230"/>
                    </a:cubicBezTo>
                    <a:cubicBezTo>
                      <a:pt x="1438" y="1369"/>
                      <a:pt x="1566" y="1461"/>
                      <a:pt x="1695" y="1553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1393"/>
              <p:cNvSpPr>
                <a:spLocks noChangeAspect="1"/>
              </p:cNvSpPr>
              <p:nvPr/>
            </p:nvSpPr>
            <p:spPr bwMode="auto">
              <a:xfrm>
                <a:off x="2955" y="2880"/>
                <a:ext cx="1710" cy="1448"/>
              </a:xfrm>
              <a:custGeom>
                <a:avLst/>
                <a:gdLst>
                  <a:gd name="T0" fmla="*/ 0 w 1710"/>
                  <a:gd name="T1" fmla="*/ 0 h 1448"/>
                  <a:gd name="T2" fmla="*/ 525 w 1710"/>
                  <a:gd name="T3" fmla="*/ 510 h 1448"/>
                  <a:gd name="T4" fmla="*/ 1110 w 1710"/>
                  <a:gd name="T5" fmla="*/ 1043 h 1448"/>
                  <a:gd name="T6" fmla="*/ 1598 w 1710"/>
                  <a:gd name="T7" fmla="*/ 1358 h 1448"/>
                  <a:gd name="T8" fmla="*/ 1710 w 1710"/>
                  <a:gd name="T9" fmla="*/ 1448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0" h="1448">
                    <a:moveTo>
                      <a:pt x="0" y="0"/>
                    </a:moveTo>
                    <a:cubicBezTo>
                      <a:pt x="170" y="168"/>
                      <a:pt x="340" y="336"/>
                      <a:pt x="525" y="510"/>
                    </a:cubicBezTo>
                    <a:cubicBezTo>
                      <a:pt x="710" y="684"/>
                      <a:pt x="931" y="902"/>
                      <a:pt x="1110" y="1043"/>
                    </a:cubicBezTo>
                    <a:cubicBezTo>
                      <a:pt x="1289" y="1184"/>
                      <a:pt x="1498" y="1291"/>
                      <a:pt x="1598" y="1358"/>
                    </a:cubicBezTo>
                    <a:cubicBezTo>
                      <a:pt x="1698" y="1425"/>
                      <a:pt x="1704" y="1436"/>
                      <a:pt x="1710" y="1448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Freeform 1392"/>
              <p:cNvSpPr>
                <a:spLocks noChangeAspect="1"/>
              </p:cNvSpPr>
              <p:nvPr/>
            </p:nvSpPr>
            <p:spPr bwMode="auto">
              <a:xfrm>
                <a:off x="3428" y="2918"/>
                <a:ext cx="1635" cy="1303"/>
              </a:xfrm>
              <a:custGeom>
                <a:avLst/>
                <a:gdLst>
                  <a:gd name="T0" fmla="*/ 0 w 1635"/>
                  <a:gd name="T1" fmla="*/ 0 h 1303"/>
                  <a:gd name="T2" fmla="*/ 450 w 1635"/>
                  <a:gd name="T3" fmla="*/ 457 h 1303"/>
                  <a:gd name="T4" fmla="*/ 1027 w 1635"/>
                  <a:gd name="T5" fmla="*/ 885 h 1303"/>
                  <a:gd name="T6" fmla="*/ 1485 w 1635"/>
                  <a:gd name="T7" fmla="*/ 1237 h 1303"/>
                  <a:gd name="T8" fmla="*/ 1635 w 1635"/>
                  <a:gd name="T9" fmla="*/ 1282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5" h="1303">
                    <a:moveTo>
                      <a:pt x="0" y="0"/>
                    </a:moveTo>
                    <a:cubicBezTo>
                      <a:pt x="139" y="155"/>
                      <a:pt x="279" y="310"/>
                      <a:pt x="450" y="457"/>
                    </a:cubicBezTo>
                    <a:cubicBezTo>
                      <a:pt x="621" y="604"/>
                      <a:pt x="855" y="755"/>
                      <a:pt x="1027" y="885"/>
                    </a:cubicBezTo>
                    <a:cubicBezTo>
                      <a:pt x="1199" y="1015"/>
                      <a:pt x="1384" y="1171"/>
                      <a:pt x="1485" y="1237"/>
                    </a:cubicBezTo>
                    <a:cubicBezTo>
                      <a:pt x="1586" y="1303"/>
                      <a:pt x="1610" y="1292"/>
                      <a:pt x="1635" y="1282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Freeform 1391"/>
              <p:cNvSpPr>
                <a:spLocks noChangeAspect="1"/>
              </p:cNvSpPr>
              <p:nvPr/>
            </p:nvSpPr>
            <p:spPr bwMode="auto">
              <a:xfrm>
                <a:off x="3938" y="3023"/>
                <a:ext cx="1395" cy="1035"/>
              </a:xfrm>
              <a:custGeom>
                <a:avLst/>
                <a:gdLst>
                  <a:gd name="T0" fmla="*/ 0 w 1395"/>
                  <a:gd name="T1" fmla="*/ 0 h 1035"/>
                  <a:gd name="T2" fmla="*/ 570 w 1395"/>
                  <a:gd name="T3" fmla="*/ 487 h 1035"/>
                  <a:gd name="T4" fmla="*/ 1050 w 1395"/>
                  <a:gd name="T5" fmla="*/ 855 h 1035"/>
                  <a:gd name="T6" fmla="*/ 1395 w 1395"/>
                  <a:gd name="T7" fmla="*/ 1035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5" h="1035">
                    <a:moveTo>
                      <a:pt x="0" y="0"/>
                    </a:moveTo>
                    <a:cubicBezTo>
                      <a:pt x="197" y="172"/>
                      <a:pt x="395" y="345"/>
                      <a:pt x="570" y="487"/>
                    </a:cubicBezTo>
                    <a:cubicBezTo>
                      <a:pt x="745" y="629"/>
                      <a:pt x="913" y="764"/>
                      <a:pt x="1050" y="855"/>
                    </a:cubicBezTo>
                    <a:cubicBezTo>
                      <a:pt x="1187" y="946"/>
                      <a:pt x="1291" y="990"/>
                      <a:pt x="1395" y="103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Freeform 1390"/>
              <p:cNvSpPr>
                <a:spLocks noChangeAspect="1"/>
              </p:cNvSpPr>
              <p:nvPr/>
            </p:nvSpPr>
            <p:spPr bwMode="auto">
              <a:xfrm>
                <a:off x="4643" y="3173"/>
                <a:ext cx="967" cy="750"/>
              </a:xfrm>
              <a:custGeom>
                <a:avLst/>
                <a:gdLst>
                  <a:gd name="T0" fmla="*/ 0 w 967"/>
                  <a:gd name="T1" fmla="*/ 0 h 750"/>
                  <a:gd name="T2" fmla="*/ 397 w 967"/>
                  <a:gd name="T3" fmla="*/ 375 h 750"/>
                  <a:gd name="T4" fmla="*/ 967 w 967"/>
                  <a:gd name="T5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7" h="750">
                    <a:moveTo>
                      <a:pt x="0" y="0"/>
                    </a:moveTo>
                    <a:cubicBezTo>
                      <a:pt x="118" y="125"/>
                      <a:pt x="236" y="250"/>
                      <a:pt x="397" y="375"/>
                    </a:cubicBezTo>
                    <a:cubicBezTo>
                      <a:pt x="558" y="500"/>
                      <a:pt x="762" y="625"/>
                      <a:pt x="967" y="75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Freeform 1389"/>
              <p:cNvSpPr>
                <a:spLocks noChangeAspect="1"/>
              </p:cNvSpPr>
              <p:nvPr/>
            </p:nvSpPr>
            <p:spPr bwMode="auto">
              <a:xfrm>
                <a:off x="5183" y="3263"/>
                <a:ext cx="660" cy="525"/>
              </a:xfrm>
              <a:custGeom>
                <a:avLst/>
                <a:gdLst>
                  <a:gd name="T0" fmla="*/ 0 w 660"/>
                  <a:gd name="T1" fmla="*/ 0 h 525"/>
                  <a:gd name="T2" fmla="*/ 345 w 660"/>
                  <a:gd name="T3" fmla="*/ 307 h 525"/>
                  <a:gd name="T4" fmla="*/ 660 w 660"/>
                  <a:gd name="T5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0" h="525">
                    <a:moveTo>
                      <a:pt x="0" y="0"/>
                    </a:moveTo>
                    <a:cubicBezTo>
                      <a:pt x="117" y="110"/>
                      <a:pt x="235" y="220"/>
                      <a:pt x="345" y="307"/>
                    </a:cubicBezTo>
                    <a:cubicBezTo>
                      <a:pt x="455" y="394"/>
                      <a:pt x="557" y="459"/>
                      <a:pt x="660" y="52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Freeform 1388"/>
              <p:cNvSpPr>
                <a:spLocks noChangeAspect="1"/>
              </p:cNvSpPr>
              <p:nvPr/>
            </p:nvSpPr>
            <p:spPr bwMode="auto">
              <a:xfrm>
                <a:off x="5580" y="3338"/>
                <a:ext cx="435" cy="345"/>
              </a:xfrm>
              <a:custGeom>
                <a:avLst/>
                <a:gdLst>
                  <a:gd name="T0" fmla="*/ 0 w 435"/>
                  <a:gd name="T1" fmla="*/ 0 h 345"/>
                  <a:gd name="T2" fmla="*/ 285 w 435"/>
                  <a:gd name="T3" fmla="*/ 255 h 345"/>
                  <a:gd name="T4" fmla="*/ 435 w 435"/>
                  <a:gd name="T5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5" h="345">
                    <a:moveTo>
                      <a:pt x="0" y="0"/>
                    </a:moveTo>
                    <a:cubicBezTo>
                      <a:pt x="106" y="99"/>
                      <a:pt x="213" y="198"/>
                      <a:pt x="285" y="255"/>
                    </a:cubicBezTo>
                    <a:cubicBezTo>
                      <a:pt x="357" y="312"/>
                      <a:pt x="396" y="328"/>
                      <a:pt x="435" y="34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Freeform 1387"/>
              <p:cNvSpPr>
                <a:spLocks noChangeAspect="1"/>
              </p:cNvSpPr>
              <p:nvPr/>
            </p:nvSpPr>
            <p:spPr bwMode="auto">
              <a:xfrm>
                <a:off x="5873" y="3435"/>
                <a:ext cx="285" cy="165"/>
              </a:xfrm>
              <a:custGeom>
                <a:avLst/>
                <a:gdLst>
                  <a:gd name="T0" fmla="*/ 0 w 285"/>
                  <a:gd name="T1" fmla="*/ 0 h 165"/>
                  <a:gd name="T2" fmla="*/ 202 w 285"/>
                  <a:gd name="T3" fmla="*/ 128 h 165"/>
                  <a:gd name="T4" fmla="*/ 285 w 285"/>
                  <a:gd name="T5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" h="165">
                    <a:moveTo>
                      <a:pt x="0" y="0"/>
                    </a:moveTo>
                    <a:cubicBezTo>
                      <a:pt x="77" y="50"/>
                      <a:pt x="155" y="101"/>
                      <a:pt x="202" y="128"/>
                    </a:cubicBezTo>
                    <a:cubicBezTo>
                      <a:pt x="249" y="155"/>
                      <a:pt x="267" y="160"/>
                      <a:pt x="285" y="16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1386"/>
              <p:cNvSpPr>
                <a:spLocks noChangeAspect="1"/>
              </p:cNvSpPr>
              <p:nvPr/>
            </p:nvSpPr>
            <p:spPr bwMode="auto">
              <a:xfrm>
                <a:off x="5850" y="3345"/>
                <a:ext cx="308" cy="54"/>
              </a:xfrm>
              <a:custGeom>
                <a:avLst/>
                <a:gdLst>
                  <a:gd name="T0" fmla="*/ 308 w 308"/>
                  <a:gd name="T1" fmla="*/ 0 h 54"/>
                  <a:gd name="T2" fmla="*/ 53 w 308"/>
                  <a:gd name="T3" fmla="*/ 45 h 54"/>
                  <a:gd name="T4" fmla="*/ 0 w 308"/>
                  <a:gd name="T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8" h="54">
                    <a:moveTo>
                      <a:pt x="308" y="0"/>
                    </a:moveTo>
                    <a:cubicBezTo>
                      <a:pt x="206" y="18"/>
                      <a:pt x="104" y="36"/>
                      <a:pt x="53" y="45"/>
                    </a:cubicBezTo>
                    <a:cubicBezTo>
                      <a:pt x="2" y="54"/>
                      <a:pt x="1" y="53"/>
                      <a:pt x="0" y="53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1385"/>
              <p:cNvSpPr>
                <a:spLocks noChangeAspect="1"/>
              </p:cNvSpPr>
              <p:nvPr/>
            </p:nvSpPr>
            <p:spPr bwMode="auto">
              <a:xfrm>
                <a:off x="5558" y="3173"/>
                <a:ext cx="525" cy="172"/>
              </a:xfrm>
              <a:custGeom>
                <a:avLst/>
                <a:gdLst>
                  <a:gd name="T0" fmla="*/ 525 w 525"/>
                  <a:gd name="T1" fmla="*/ 0 h 172"/>
                  <a:gd name="T2" fmla="*/ 270 w 525"/>
                  <a:gd name="T3" fmla="*/ 52 h 172"/>
                  <a:gd name="T4" fmla="*/ 0 w 525"/>
                  <a:gd name="T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172">
                    <a:moveTo>
                      <a:pt x="525" y="0"/>
                    </a:moveTo>
                    <a:cubicBezTo>
                      <a:pt x="441" y="11"/>
                      <a:pt x="358" y="23"/>
                      <a:pt x="270" y="52"/>
                    </a:cubicBezTo>
                    <a:cubicBezTo>
                      <a:pt x="182" y="81"/>
                      <a:pt x="46" y="152"/>
                      <a:pt x="0" y="172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1384"/>
              <p:cNvSpPr>
                <a:spLocks noChangeAspect="1"/>
              </p:cNvSpPr>
              <p:nvPr/>
            </p:nvSpPr>
            <p:spPr bwMode="auto">
              <a:xfrm>
                <a:off x="4560" y="2768"/>
                <a:ext cx="1290" cy="345"/>
              </a:xfrm>
              <a:custGeom>
                <a:avLst/>
                <a:gdLst>
                  <a:gd name="T0" fmla="*/ 1290 w 1290"/>
                  <a:gd name="T1" fmla="*/ 0 h 345"/>
                  <a:gd name="T2" fmla="*/ 728 w 1290"/>
                  <a:gd name="T3" fmla="*/ 127 h 345"/>
                  <a:gd name="T4" fmla="*/ 135 w 1290"/>
                  <a:gd name="T5" fmla="*/ 285 h 345"/>
                  <a:gd name="T6" fmla="*/ 0 w 1290"/>
                  <a:gd name="T7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0" h="345">
                    <a:moveTo>
                      <a:pt x="1290" y="0"/>
                    </a:moveTo>
                    <a:cubicBezTo>
                      <a:pt x="1105" y="40"/>
                      <a:pt x="920" y="80"/>
                      <a:pt x="728" y="127"/>
                    </a:cubicBezTo>
                    <a:cubicBezTo>
                      <a:pt x="536" y="174"/>
                      <a:pt x="256" y="249"/>
                      <a:pt x="135" y="285"/>
                    </a:cubicBezTo>
                    <a:cubicBezTo>
                      <a:pt x="14" y="321"/>
                      <a:pt x="7" y="333"/>
                      <a:pt x="0" y="34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1383"/>
              <p:cNvSpPr>
                <a:spLocks noChangeAspect="1"/>
              </p:cNvSpPr>
              <p:nvPr/>
            </p:nvSpPr>
            <p:spPr bwMode="auto">
              <a:xfrm>
                <a:off x="4208" y="2535"/>
                <a:ext cx="1507" cy="488"/>
              </a:xfrm>
              <a:custGeom>
                <a:avLst/>
                <a:gdLst>
                  <a:gd name="T0" fmla="*/ 1507 w 1507"/>
                  <a:gd name="T1" fmla="*/ 0 h 488"/>
                  <a:gd name="T2" fmla="*/ 892 w 1507"/>
                  <a:gd name="T3" fmla="*/ 120 h 488"/>
                  <a:gd name="T4" fmla="*/ 0 w 1507"/>
                  <a:gd name="T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7" h="488">
                    <a:moveTo>
                      <a:pt x="1507" y="0"/>
                    </a:moveTo>
                    <a:cubicBezTo>
                      <a:pt x="1325" y="19"/>
                      <a:pt x="1143" y="39"/>
                      <a:pt x="892" y="120"/>
                    </a:cubicBezTo>
                    <a:cubicBezTo>
                      <a:pt x="641" y="201"/>
                      <a:pt x="320" y="344"/>
                      <a:pt x="0" y="488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1382"/>
              <p:cNvSpPr>
                <a:spLocks noChangeAspect="1"/>
              </p:cNvSpPr>
              <p:nvPr/>
            </p:nvSpPr>
            <p:spPr bwMode="auto">
              <a:xfrm>
                <a:off x="3743" y="2250"/>
                <a:ext cx="1695" cy="713"/>
              </a:xfrm>
              <a:custGeom>
                <a:avLst/>
                <a:gdLst>
                  <a:gd name="T0" fmla="*/ 1695 w 1695"/>
                  <a:gd name="T1" fmla="*/ 0 h 713"/>
                  <a:gd name="T2" fmla="*/ 1192 w 1695"/>
                  <a:gd name="T3" fmla="*/ 128 h 713"/>
                  <a:gd name="T4" fmla="*/ 277 w 1695"/>
                  <a:gd name="T5" fmla="*/ 540 h 713"/>
                  <a:gd name="T6" fmla="*/ 0 w 1695"/>
                  <a:gd name="T7" fmla="*/ 71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5" h="713">
                    <a:moveTo>
                      <a:pt x="1695" y="0"/>
                    </a:moveTo>
                    <a:cubicBezTo>
                      <a:pt x="1561" y="19"/>
                      <a:pt x="1428" y="38"/>
                      <a:pt x="1192" y="128"/>
                    </a:cubicBezTo>
                    <a:cubicBezTo>
                      <a:pt x="956" y="218"/>
                      <a:pt x="476" y="443"/>
                      <a:pt x="277" y="540"/>
                    </a:cubicBezTo>
                    <a:cubicBezTo>
                      <a:pt x="78" y="637"/>
                      <a:pt x="39" y="675"/>
                      <a:pt x="0" y="713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1381"/>
              <p:cNvSpPr>
                <a:spLocks noChangeAspect="1"/>
              </p:cNvSpPr>
              <p:nvPr/>
            </p:nvSpPr>
            <p:spPr bwMode="auto">
              <a:xfrm>
                <a:off x="3323" y="2003"/>
                <a:ext cx="1717" cy="870"/>
              </a:xfrm>
              <a:custGeom>
                <a:avLst/>
                <a:gdLst>
                  <a:gd name="T0" fmla="*/ 1717 w 1717"/>
                  <a:gd name="T1" fmla="*/ 0 h 870"/>
                  <a:gd name="T2" fmla="*/ 997 w 1717"/>
                  <a:gd name="T3" fmla="*/ 285 h 870"/>
                  <a:gd name="T4" fmla="*/ 307 w 1717"/>
                  <a:gd name="T5" fmla="*/ 675 h 870"/>
                  <a:gd name="T6" fmla="*/ 0 w 1717"/>
                  <a:gd name="T7" fmla="*/ 87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7" h="870">
                    <a:moveTo>
                      <a:pt x="1717" y="0"/>
                    </a:moveTo>
                    <a:cubicBezTo>
                      <a:pt x="1474" y="86"/>
                      <a:pt x="1232" y="173"/>
                      <a:pt x="997" y="285"/>
                    </a:cubicBezTo>
                    <a:cubicBezTo>
                      <a:pt x="762" y="397"/>
                      <a:pt x="473" y="578"/>
                      <a:pt x="307" y="675"/>
                    </a:cubicBezTo>
                    <a:cubicBezTo>
                      <a:pt x="141" y="772"/>
                      <a:pt x="70" y="821"/>
                      <a:pt x="0" y="87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1380"/>
              <p:cNvSpPr>
                <a:spLocks noChangeAspect="1"/>
              </p:cNvSpPr>
              <p:nvPr/>
            </p:nvSpPr>
            <p:spPr bwMode="auto">
              <a:xfrm>
                <a:off x="2970" y="1755"/>
                <a:ext cx="1748" cy="1050"/>
              </a:xfrm>
              <a:custGeom>
                <a:avLst/>
                <a:gdLst>
                  <a:gd name="T0" fmla="*/ 1748 w 1748"/>
                  <a:gd name="T1" fmla="*/ 0 h 1050"/>
                  <a:gd name="T2" fmla="*/ 1148 w 1748"/>
                  <a:gd name="T3" fmla="*/ 278 h 1050"/>
                  <a:gd name="T4" fmla="*/ 368 w 1748"/>
                  <a:gd name="T5" fmla="*/ 818 h 1050"/>
                  <a:gd name="T6" fmla="*/ 0 w 1748"/>
                  <a:gd name="T7" fmla="*/ 105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8" h="1050">
                    <a:moveTo>
                      <a:pt x="1748" y="0"/>
                    </a:moveTo>
                    <a:cubicBezTo>
                      <a:pt x="1563" y="71"/>
                      <a:pt x="1378" y="142"/>
                      <a:pt x="1148" y="278"/>
                    </a:cubicBezTo>
                    <a:cubicBezTo>
                      <a:pt x="918" y="414"/>
                      <a:pt x="559" y="689"/>
                      <a:pt x="368" y="818"/>
                    </a:cubicBezTo>
                    <a:cubicBezTo>
                      <a:pt x="177" y="947"/>
                      <a:pt x="88" y="998"/>
                      <a:pt x="0" y="105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1379"/>
              <p:cNvSpPr>
                <a:spLocks noChangeAspect="1"/>
              </p:cNvSpPr>
              <p:nvPr/>
            </p:nvSpPr>
            <p:spPr bwMode="auto">
              <a:xfrm>
                <a:off x="2588" y="1605"/>
                <a:ext cx="1537" cy="1185"/>
              </a:xfrm>
              <a:custGeom>
                <a:avLst/>
                <a:gdLst>
                  <a:gd name="T0" fmla="*/ 1537 w 1537"/>
                  <a:gd name="T1" fmla="*/ 0 h 1185"/>
                  <a:gd name="T2" fmla="*/ 1005 w 1537"/>
                  <a:gd name="T3" fmla="*/ 360 h 1185"/>
                  <a:gd name="T4" fmla="*/ 427 w 1537"/>
                  <a:gd name="T5" fmla="*/ 750 h 1185"/>
                  <a:gd name="T6" fmla="*/ 0 w 1537"/>
                  <a:gd name="T7" fmla="*/ 1185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7" h="1185">
                    <a:moveTo>
                      <a:pt x="1537" y="0"/>
                    </a:moveTo>
                    <a:cubicBezTo>
                      <a:pt x="1363" y="117"/>
                      <a:pt x="1190" y="235"/>
                      <a:pt x="1005" y="360"/>
                    </a:cubicBezTo>
                    <a:cubicBezTo>
                      <a:pt x="820" y="485"/>
                      <a:pt x="594" y="613"/>
                      <a:pt x="427" y="750"/>
                    </a:cubicBezTo>
                    <a:cubicBezTo>
                      <a:pt x="260" y="887"/>
                      <a:pt x="130" y="1036"/>
                      <a:pt x="0" y="118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Freeform 1378"/>
              <p:cNvSpPr>
                <a:spLocks noChangeAspect="1"/>
              </p:cNvSpPr>
              <p:nvPr/>
            </p:nvSpPr>
            <p:spPr bwMode="auto">
              <a:xfrm>
                <a:off x="2265" y="1650"/>
                <a:ext cx="1080" cy="1118"/>
              </a:xfrm>
              <a:custGeom>
                <a:avLst/>
                <a:gdLst>
                  <a:gd name="T0" fmla="*/ 1080 w 1080"/>
                  <a:gd name="T1" fmla="*/ 0 h 1118"/>
                  <a:gd name="T2" fmla="*/ 600 w 1080"/>
                  <a:gd name="T3" fmla="*/ 503 h 1118"/>
                  <a:gd name="T4" fmla="*/ 0 w 1080"/>
                  <a:gd name="T5" fmla="*/ 11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0" h="1118">
                    <a:moveTo>
                      <a:pt x="1080" y="0"/>
                    </a:moveTo>
                    <a:cubicBezTo>
                      <a:pt x="930" y="158"/>
                      <a:pt x="780" y="317"/>
                      <a:pt x="600" y="503"/>
                    </a:cubicBezTo>
                    <a:cubicBezTo>
                      <a:pt x="420" y="689"/>
                      <a:pt x="210" y="903"/>
                      <a:pt x="0" y="1118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Freeform 1377"/>
              <p:cNvSpPr>
                <a:spLocks noChangeAspect="1"/>
              </p:cNvSpPr>
              <p:nvPr/>
            </p:nvSpPr>
            <p:spPr bwMode="auto">
              <a:xfrm>
                <a:off x="1958" y="1748"/>
                <a:ext cx="922" cy="990"/>
              </a:xfrm>
              <a:custGeom>
                <a:avLst/>
                <a:gdLst>
                  <a:gd name="T0" fmla="*/ 922 w 922"/>
                  <a:gd name="T1" fmla="*/ 0 h 990"/>
                  <a:gd name="T2" fmla="*/ 435 w 922"/>
                  <a:gd name="T3" fmla="*/ 480 h 990"/>
                  <a:gd name="T4" fmla="*/ 0 w 922"/>
                  <a:gd name="T5" fmla="*/ 99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2" h="990">
                    <a:moveTo>
                      <a:pt x="922" y="0"/>
                    </a:moveTo>
                    <a:cubicBezTo>
                      <a:pt x="755" y="157"/>
                      <a:pt x="589" y="315"/>
                      <a:pt x="435" y="480"/>
                    </a:cubicBezTo>
                    <a:cubicBezTo>
                      <a:pt x="281" y="645"/>
                      <a:pt x="140" y="817"/>
                      <a:pt x="0" y="99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Freeform 1376"/>
              <p:cNvSpPr>
                <a:spLocks noChangeAspect="1"/>
              </p:cNvSpPr>
              <p:nvPr/>
            </p:nvSpPr>
            <p:spPr bwMode="auto">
              <a:xfrm>
                <a:off x="1740" y="2018"/>
                <a:ext cx="563" cy="735"/>
              </a:xfrm>
              <a:custGeom>
                <a:avLst/>
                <a:gdLst>
                  <a:gd name="T0" fmla="*/ 563 w 563"/>
                  <a:gd name="T1" fmla="*/ 0 h 735"/>
                  <a:gd name="T2" fmla="*/ 270 w 563"/>
                  <a:gd name="T3" fmla="*/ 412 h 735"/>
                  <a:gd name="T4" fmla="*/ 0 w 563"/>
                  <a:gd name="T5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3" h="735">
                    <a:moveTo>
                      <a:pt x="563" y="0"/>
                    </a:moveTo>
                    <a:cubicBezTo>
                      <a:pt x="463" y="145"/>
                      <a:pt x="364" y="290"/>
                      <a:pt x="270" y="412"/>
                    </a:cubicBezTo>
                    <a:cubicBezTo>
                      <a:pt x="176" y="534"/>
                      <a:pt x="88" y="634"/>
                      <a:pt x="0" y="73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Freeform 1375"/>
              <p:cNvSpPr>
                <a:spLocks noChangeAspect="1"/>
              </p:cNvSpPr>
              <p:nvPr/>
            </p:nvSpPr>
            <p:spPr bwMode="auto">
              <a:xfrm>
                <a:off x="1718" y="2753"/>
                <a:ext cx="4567" cy="780"/>
              </a:xfrm>
              <a:custGeom>
                <a:avLst/>
                <a:gdLst>
                  <a:gd name="T0" fmla="*/ 0 w 4567"/>
                  <a:gd name="T1" fmla="*/ 0 h 780"/>
                  <a:gd name="T2" fmla="*/ 1177 w 4567"/>
                  <a:gd name="T3" fmla="*/ 67 h 780"/>
                  <a:gd name="T4" fmla="*/ 2332 w 4567"/>
                  <a:gd name="T5" fmla="*/ 240 h 780"/>
                  <a:gd name="T6" fmla="*/ 4567 w 4567"/>
                  <a:gd name="T7" fmla="*/ 7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67" h="780">
                    <a:moveTo>
                      <a:pt x="0" y="0"/>
                    </a:moveTo>
                    <a:cubicBezTo>
                      <a:pt x="394" y="13"/>
                      <a:pt x="788" y="27"/>
                      <a:pt x="1177" y="67"/>
                    </a:cubicBezTo>
                    <a:cubicBezTo>
                      <a:pt x="1566" y="107"/>
                      <a:pt x="1767" y="121"/>
                      <a:pt x="2332" y="240"/>
                    </a:cubicBezTo>
                    <a:cubicBezTo>
                      <a:pt x="2897" y="359"/>
                      <a:pt x="4195" y="690"/>
                      <a:pt x="4567" y="78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Freeform 1374"/>
              <p:cNvSpPr>
                <a:spLocks noChangeAspect="1"/>
              </p:cNvSpPr>
              <p:nvPr/>
            </p:nvSpPr>
            <p:spPr bwMode="auto">
              <a:xfrm>
                <a:off x="1718" y="2790"/>
                <a:ext cx="4605" cy="735"/>
              </a:xfrm>
              <a:custGeom>
                <a:avLst/>
                <a:gdLst>
                  <a:gd name="T0" fmla="*/ 0 w 4605"/>
                  <a:gd name="T1" fmla="*/ 0 h 735"/>
                  <a:gd name="T2" fmla="*/ 1177 w 4605"/>
                  <a:gd name="T3" fmla="*/ 67 h 735"/>
                  <a:gd name="T4" fmla="*/ 2332 w 4605"/>
                  <a:gd name="T5" fmla="*/ 240 h 735"/>
                  <a:gd name="T6" fmla="*/ 4605 w 4605"/>
                  <a:gd name="T7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05" h="735">
                    <a:moveTo>
                      <a:pt x="0" y="0"/>
                    </a:moveTo>
                    <a:cubicBezTo>
                      <a:pt x="394" y="13"/>
                      <a:pt x="788" y="27"/>
                      <a:pt x="1177" y="67"/>
                    </a:cubicBezTo>
                    <a:cubicBezTo>
                      <a:pt x="1566" y="107"/>
                      <a:pt x="1761" y="129"/>
                      <a:pt x="2332" y="240"/>
                    </a:cubicBezTo>
                    <a:cubicBezTo>
                      <a:pt x="2903" y="351"/>
                      <a:pt x="4132" y="632"/>
                      <a:pt x="4605" y="73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41" name="Group 1347"/>
            <p:cNvGrpSpPr>
              <a:grpSpLocks noChangeAspect="1"/>
            </p:cNvGrpSpPr>
            <p:nvPr/>
          </p:nvGrpSpPr>
          <p:grpSpPr bwMode="auto">
            <a:xfrm>
              <a:off x="2971" y="4946"/>
              <a:ext cx="369" cy="215"/>
              <a:chOff x="1500" y="1590"/>
              <a:chExt cx="4935" cy="2873"/>
            </a:xfrm>
          </p:grpSpPr>
          <p:sp>
            <p:nvSpPr>
              <p:cNvPr id="142" name="Freeform 1372"/>
              <p:cNvSpPr>
                <a:spLocks noChangeAspect="1"/>
              </p:cNvSpPr>
              <p:nvPr/>
            </p:nvSpPr>
            <p:spPr bwMode="auto">
              <a:xfrm>
                <a:off x="1500" y="1590"/>
                <a:ext cx="4935" cy="2873"/>
              </a:xfrm>
              <a:custGeom>
                <a:avLst/>
                <a:gdLst>
                  <a:gd name="T0" fmla="*/ 375 w 4935"/>
                  <a:gd name="T1" fmla="*/ 818 h 2873"/>
                  <a:gd name="T2" fmla="*/ 488 w 4935"/>
                  <a:gd name="T3" fmla="*/ 720 h 2873"/>
                  <a:gd name="T4" fmla="*/ 833 w 4935"/>
                  <a:gd name="T5" fmla="*/ 473 h 2873"/>
                  <a:gd name="T6" fmla="*/ 1140 w 4935"/>
                  <a:gd name="T7" fmla="*/ 330 h 2873"/>
                  <a:gd name="T8" fmla="*/ 1433 w 4935"/>
                  <a:gd name="T9" fmla="*/ 158 h 2873"/>
                  <a:gd name="T10" fmla="*/ 1875 w 4935"/>
                  <a:gd name="T11" fmla="*/ 83 h 2873"/>
                  <a:gd name="T12" fmla="*/ 2400 w 4935"/>
                  <a:gd name="T13" fmla="*/ 98 h 2873"/>
                  <a:gd name="T14" fmla="*/ 2745 w 4935"/>
                  <a:gd name="T15" fmla="*/ 90 h 2873"/>
                  <a:gd name="T16" fmla="*/ 3068 w 4935"/>
                  <a:gd name="T17" fmla="*/ 75 h 2873"/>
                  <a:gd name="T18" fmla="*/ 3390 w 4935"/>
                  <a:gd name="T19" fmla="*/ 113 h 2873"/>
                  <a:gd name="T20" fmla="*/ 3465 w 4935"/>
                  <a:gd name="T21" fmla="*/ 300 h 2873"/>
                  <a:gd name="T22" fmla="*/ 3668 w 4935"/>
                  <a:gd name="T23" fmla="*/ 390 h 2873"/>
                  <a:gd name="T24" fmla="*/ 3953 w 4935"/>
                  <a:gd name="T25" fmla="*/ 593 h 2873"/>
                  <a:gd name="T26" fmla="*/ 3930 w 4935"/>
                  <a:gd name="T27" fmla="*/ 758 h 2873"/>
                  <a:gd name="T28" fmla="*/ 4223 w 4935"/>
                  <a:gd name="T29" fmla="*/ 908 h 2873"/>
                  <a:gd name="T30" fmla="*/ 4245 w 4935"/>
                  <a:gd name="T31" fmla="*/ 1050 h 2873"/>
                  <a:gd name="T32" fmla="*/ 4440 w 4935"/>
                  <a:gd name="T33" fmla="*/ 1185 h 2873"/>
                  <a:gd name="T34" fmla="*/ 4380 w 4935"/>
                  <a:gd name="T35" fmla="*/ 1328 h 2873"/>
                  <a:gd name="T36" fmla="*/ 4500 w 4935"/>
                  <a:gd name="T37" fmla="*/ 1470 h 2873"/>
                  <a:gd name="T38" fmla="*/ 4530 w 4935"/>
                  <a:gd name="T39" fmla="*/ 1620 h 2873"/>
                  <a:gd name="T40" fmla="*/ 4740 w 4935"/>
                  <a:gd name="T41" fmla="*/ 1778 h 2873"/>
                  <a:gd name="T42" fmla="*/ 4935 w 4935"/>
                  <a:gd name="T43" fmla="*/ 1965 h 2873"/>
                  <a:gd name="T44" fmla="*/ 4703 w 4935"/>
                  <a:gd name="T45" fmla="*/ 2048 h 2873"/>
                  <a:gd name="T46" fmla="*/ 4478 w 4935"/>
                  <a:gd name="T47" fmla="*/ 2048 h 2873"/>
                  <a:gd name="T48" fmla="*/ 4395 w 4935"/>
                  <a:gd name="T49" fmla="*/ 2138 h 2873"/>
                  <a:gd name="T50" fmla="*/ 4185 w 4935"/>
                  <a:gd name="T51" fmla="*/ 2190 h 2873"/>
                  <a:gd name="T52" fmla="*/ 4103 w 4935"/>
                  <a:gd name="T53" fmla="*/ 2250 h 2873"/>
                  <a:gd name="T54" fmla="*/ 3938 w 4935"/>
                  <a:gd name="T55" fmla="*/ 2348 h 2873"/>
                  <a:gd name="T56" fmla="*/ 3855 w 4935"/>
                  <a:gd name="T57" fmla="*/ 2505 h 2873"/>
                  <a:gd name="T58" fmla="*/ 3705 w 4935"/>
                  <a:gd name="T59" fmla="*/ 2513 h 2873"/>
                  <a:gd name="T60" fmla="*/ 3548 w 4935"/>
                  <a:gd name="T61" fmla="*/ 2640 h 2873"/>
                  <a:gd name="T62" fmla="*/ 3383 w 4935"/>
                  <a:gd name="T63" fmla="*/ 2663 h 2873"/>
                  <a:gd name="T64" fmla="*/ 3158 w 4935"/>
                  <a:gd name="T65" fmla="*/ 2760 h 2873"/>
                  <a:gd name="T66" fmla="*/ 2805 w 4935"/>
                  <a:gd name="T67" fmla="*/ 2670 h 2873"/>
                  <a:gd name="T68" fmla="*/ 2708 w 4935"/>
                  <a:gd name="T69" fmla="*/ 2790 h 2873"/>
                  <a:gd name="T70" fmla="*/ 2558 w 4935"/>
                  <a:gd name="T71" fmla="*/ 2775 h 2873"/>
                  <a:gd name="T72" fmla="*/ 2430 w 4935"/>
                  <a:gd name="T73" fmla="*/ 2790 h 2873"/>
                  <a:gd name="T74" fmla="*/ 2258 w 4935"/>
                  <a:gd name="T75" fmla="*/ 2685 h 2873"/>
                  <a:gd name="T76" fmla="*/ 2048 w 4935"/>
                  <a:gd name="T77" fmla="*/ 2603 h 2873"/>
                  <a:gd name="T78" fmla="*/ 1830 w 4935"/>
                  <a:gd name="T79" fmla="*/ 2588 h 2873"/>
                  <a:gd name="T80" fmla="*/ 1605 w 4935"/>
                  <a:gd name="T81" fmla="*/ 2475 h 2873"/>
                  <a:gd name="T82" fmla="*/ 1403 w 4935"/>
                  <a:gd name="T83" fmla="*/ 2475 h 2873"/>
                  <a:gd name="T84" fmla="*/ 1215 w 4935"/>
                  <a:gd name="T85" fmla="*/ 2430 h 2873"/>
                  <a:gd name="T86" fmla="*/ 983 w 4935"/>
                  <a:gd name="T87" fmla="*/ 2198 h 2873"/>
                  <a:gd name="T88" fmla="*/ 758 w 4935"/>
                  <a:gd name="T89" fmla="*/ 2145 h 2873"/>
                  <a:gd name="T90" fmla="*/ 540 w 4935"/>
                  <a:gd name="T91" fmla="*/ 1973 h 2873"/>
                  <a:gd name="T92" fmla="*/ 420 w 4935"/>
                  <a:gd name="T93" fmla="*/ 1980 h 2873"/>
                  <a:gd name="T94" fmla="*/ 308 w 4935"/>
                  <a:gd name="T95" fmla="*/ 1688 h 2873"/>
                  <a:gd name="T96" fmla="*/ 165 w 4935"/>
                  <a:gd name="T97" fmla="*/ 1485 h 2873"/>
                  <a:gd name="T98" fmla="*/ 15 w 4935"/>
                  <a:gd name="T99" fmla="*/ 1208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35" h="2873">
                    <a:moveTo>
                      <a:pt x="0" y="1125"/>
                    </a:moveTo>
                    <a:lnTo>
                      <a:pt x="218" y="1125"/>
                    </a:lnTo>
                    <a:lnTo>
                      <a:pt x="270" y="938"/>
                    </a:lnTo>
                    <a:lnTo>
                      <a:pt x="375" y="818"/>
                    </a:lnTo>
                    <a:lnTo>
                      <a:pt x="413" y="743"/>
                    </a:lnTo>
                    <a:lnTo>
                      <a:pt x="458" y="758"/>
                    </a:lnTo>
                    <a:lnTo>
                      <a:pt x="488" y="645"/>
                    </a:lnTo>
                    <a:lnTo>
                      <a:pt x="488" y="720"/>
                    </a:lnTo>
                    <a:lnTo>
                      <a:pt x="570" y="578"/>
                    </a:lnTo>
                    <a:lnTo>
                      <a:pt x="668" y="510"/>
                    </a:lnTo>
                    <a:lnTo>
                      <a:pt x="833" y="368"/>
                    </a:lnTo>
                    <a:lnTo>
                      <a:pt x="833" y="473"/>
                    </a:lnTo>
                    <a:lnTo>
                      <a:pt x="908" y="465"/>
                    </a:lnTo>
                    <a:lnTo>
                      <a:pt x="960" y="435"/>
                    </a:lnTo>
                    <a:lnTo>
                      <a:pt x="1020" y="398"/>
                    </a:lnTo>
                    <a:lnTo>
                      <a:pt x="1140" y="330"/>
                    </a:lnTo>
                    <a:lnTo>
                      <a:pt x="1223" y="203"/>
                    </a:lnTo>
                    <a:lnTo>
                      <a:pt x="1350" y="158"/>
                    </a:lnTo>
                    <a:lnTo>
                      <a:pt x="1418" y="60"/>
                    </a:lnTo>
                    <a:lnTo>
                      <a:pt x="1433" y="158"/>
                    </a:lnTo>
                    <a:lnTo>
                      <a:pt x="1650" y="135"/>
                    </a:lnTo>
                    <a:lnTo>
                      <a:pt x="1808" y="75"/>
                    </a:lnTo>
                    <a:lnTo>
                      <a:pt x="1875" y="30"/>
                    </a:lnTo>
                    <a:lnTo>
                      <a:pt x="1875" y="83"/>
                    </a:lnTo>
                    <a:lnTo>
                      <a:pt x="2025" y="45"/>
                    </a:lnTo>
                    <a:lnTo>
                      <a:pt x="2078" y="105"/>
                    </a:lnTo>
                    <a:lnTo>
                      <a:pt x="2265" y="90"/>
                    </a:lnTo>
                    <a:lnTo>
                      <a:pt x="2400" y="98"/>
                    </a:lnTo>
                    <a:lnTo>
                      <a:pt x="2543" y="8"/>
                    </a:lnTo>
                    <a:lnTo>
                      <a:pt x="2700" y="0"/>
                    </a:lnTo>
                    <a:lnTo>
                      <a:pt x="2640" y="83"/>
                    </a:lnTo>
                    <a:lnTo>
                      <a:pt x="2745" y="90"/>
                    </a:lnTo>
                    <a:lnTo>
                      <a:pt x="2895" y="68"/>
                    </a:lnTo>
                    <a:lnTo>
                      <a:pt x="2978" y="60"/>
                    </a:lnTo>
                    <a:lnTo>
                      <a:pt x="2910" y="128"/>
                    </a:lnTo>
                    <a:lnTo>
                      <a:pt x="3068" y="75"/>
                    </a:lnTo>
                    <a:lnTo>
                      <a:pt x="3045" y="135"/>
                    </a:lnTo>
                    <a:lnTo>
                      <a:pt x="3203" y="90"/>
                    </a:lnTo>
                    <a:lnTo>
                      <a:pt x="3188" y="143"/>
                    </a:lnTo>
                    <a:lnTo>
                      <a:pt x="3390" y="113"/>
                    </a:lnTo>
                    <a:lnTo>
                      <a:pt x="3270" y="173"/>
                    </a:lnTo>
                    <a:lnTo>
                      <a:pt x="3278" y="248"/>
                    </a:lnTo>
                    <a:lnTo>
                      <a:pt x="3330" y="270"/>
                    </a:lnTo>
                    <a:lnTo>
                      <a:pt x="3465" y="300"/>
                    </a:lnTo>
                    <a:lnTo>
                      <a:pt x="3390" y="308"/>
                    </a:lnTo>
                    <a:lnTo>
                      <a:pt x="3435" y="368"/>
                    </a:lnTo>
                    <a:lnTo>
                      <a:pt x="3555" y="368"/>
                    </a:lnTo>
                    <a:lnTo>
                      <a:pt x="3668" y="390"/>
                    </a:lnTo>
                    <a:lnTo>
                      <a:pt x="3578" y="420"/>
                    </a:lnTo>
                    <a:lnTo>
                      <a:pt x="3728" y="488"/>
                    </a:lnTo>
                    <a:lnTo>
                      <a:pt x="3833" y="570"/>
                    </a:lnTo>
                    <a:lnTo>
                      <a:pt x="3953" y="593"/>
                    </a:lnTo>
                    <a:lnTo>
                      <a:pt x="4013" y="645"/>
                    </a:lnTo>
                    <a:lnTo>
                      <a:pt x="3953" y="660"/>
                    </a:lnTo>
                    <a:lnTo>
                      <a:pt x="4020" y="743"/>
                    </a:lnTo>
                    <a:lnTo>
                      <a:pt x="3930" y="758"/>
                    </a:lnTo>
                    <a:lnTo>
                      <a:pt x="4050" y="788"/>
                    </a:lnTo>
                    <a:lnTo>
                      <a:pt x="4103" y="810"/>
                    </a:lnTo>
                    <a:lnTo>
                      <a:pt x="4073" y="908"/>
                    </a:lnTo>
                    <a:lnTo>
                      <a:pt x="4223" y="908"/>
                    </a:lnTo>
                    <a:lnTo>
                      <a:pt x="4170" y="923"/>
                    </a:lnTo>
                    <a:lnTo>
                      <a:pt x="4343" y="953"/>
                    </a:lnTo>
                    <a:lnTo>
                      <a:pt x="4185" y="975"/>
                    </a:lnTo>
                    <a:lnTo>
                      <a:pt x="4245" y="1050"/>
                    </a:lnTo>
                    <a:lnTo>
                      <a:pt x="4298" y="1080"/>
                    </a:lnTo>
                    <a:lnTo>
                      <a:pt x="4238" y="1095"/>
                    </a:lnTo>
                    <a:lnTo>
                      <a:pt x="4343" y="1133"/>
                    </a:lnTo>
                    <a:lnTo>
                      <a:pt x="4440" y="1185"/>
                    </a:lnTo>
                    <a:lnTo>
                      <a:pt x="4358" y="1200"/>
                    </a:lnTo>
                    <a:lnTo>
                      <a:pt x="4305" y="1200"/>
                    </a:lnTo>
                    <a:lnTo>
                      <a:pt x="4350" y="1253"/>
                    </a:lnTo>
                    <a:lnTo>
                      <a:pt x="4380" y="1328"/>
                    </a:lnTo>
                    <a:lnTo>
                      <a:pt x="4470" y="1373"/>
                    </a:lnTo>
                    <a:lnTo>
                      <a:pt x="4545" y="1395"/>
                    </a:lnTo>
                    <a:lnTo>
                      <a:pt x="4433" y="1418"/>
                    </a:lnTo>
                    <a:lnTo>
                      <a:pt x="4500" y="1470"/>
                    </a:lnTo>
                    <a:lnTo>
                      <a:pt x="4463" y="1508"/>
                    </a:lnTo>
                    <a:lnTo>
                      <a:pt x="4530" y="1568"/>
                    </a:lnTo>
                    <a:lnTo>
                      <a:pt x="4658" y="1590"/>
                    </a:lnTo>
                    <a:lnTo>
                      <a:pt x="4530" y="1620"/>
                    </a:lnTo>
                    <a:lnTo>
                      <a:pt x="4628" y="1718"/>
                    </a:lnTo>
                    <a:lnTo>
                      <a:pt x="4718" y="1740"/>
                    </a:lnTo>
                    <a:lnTo>
                      <a:pt x="4635" y="1763"/>
                    </a:lnTo>
                    <a:lnTo>
                      <a:pt x="4740" y="1778"/>
                    </a:lnTo>
                    <a:lnTo>
                      <a:pt x="4650" y="1800"/>
                    </a:lnTo>
                    <a:lnTo>
                      <a:pt x="4748" y="1830"/>
                    </a:lnTo>
                    <a:lnTo>
                      <a:pt x="4830" y="1898"/>
                    </a:lnTo>
                    <a:lnTo>
                      <a:pt x="4935" y="1965"/>
                    </a:lnTo>
                    <a:lnTo>
                      <a:pt x="4823" y="1965"/>
                    </a:lnTo>
                    <a:lnTo>
                      <a:pt x="4823" y="2025"/>
                    </a:lnTo>
                    <a:lnTo>
                      <a:pt x="4755" y="2010"/>
                    </a:lnTo>
                    <a:lnTo>
                      <a:pt x="4703" y="2048"/>
                    </a:lnTo>
                    <a:lnTo>
                      <a:pt x="4635" y="2040"/>
                    </a:lnTo>
                    <a:lnTo>
                      <a:pt x="4605" y="2093"/>
                    </a:lnTo>
                    <a:lnTo>
                      <a:pt x="4560" y="2048"/>
                    </a:lnTo>
                    <a:lnTo>
                      <a:pt x="4478" y="2048"/>
                    </a:lnTo>
                    <a:lnTo>
                      <a:pt x="4530" y="2100"/>
                    </a:lnTo>
                    <a:lnTo>
                      <a:pt x="4560" y="2168"/>
                    </a:lnTo>
                    <a:lnTo>
                      <a:pt x="4493" y="2145"/>
                    </a:lnTo>
                    <a:lnTo>
                      <a:pt x="4395" y="2138"/>
                    </a:lnTo>
                    <a:lnTo>
                      <a:pt x="4305" y="2123"/>
                    </a:lnTo>
                    <a:lnTo>
                      <a:pt x="4410" y="2265"/>
                    </a:lnTo>
                    <a:lnTo>
                      <a:pt x="4298" y="2235"/>
                    </a:lnTo>
                    <a:lnTo>
                      <a:pt x="4185" y="2190"/>
                    </a:lnTo>
                    <a:lnTo>
                      <a:pt x="4193" y="2250"/>
                    </a:lnTo>
                    <a:lnTo>
                      <a:pt x="4148" y="2235"/>
                    </a:lnTo>
                    <a:lnTo>
                      <a:pt x="4193" y="2318"/>
                    </a:lnTo>
                    <a:lnTo>
                      <a:pt x="4103" y="2250"/>
                    </a:lnTo>
                    <a:lnTo>
                      <a:pt x="4125" y="2295"/>
                    </a:lnTo>
                    <a:lnTo>
                      <a:pt x="4208" y="2385"/>
                    </a:lnTo>
                    <a:lnTo>
                      <a:pt x="4035" y="2363"/>
                    </a:lnTo>
                    <a:lnTo>
                      <a:pt x="3938" y="2348"/>
                    </a:lnTo>
                    <a:lnTo>
                      <a:pt x="3938" y="2430"/>
                    </a:lnTo>
                    <a:lnTo>
                      <a:pt x="3863" y="2400"/>
                    </a:lnTo>
                    <a:lnTo>
                      <a:pt x="3818" y="2415"/>
                    </a:lnTo>
                    <a:lnTo>
                      <a:pt x="3855" y="2505"/>
                    </a:lnTo>
                    <a:lnTo>
                      <a:pt x="3938" y="2520"/>
                    </a:lnTo>
                    <a:lnTo>
                      <a:pt x="3803" y="2543"/>
                    </a:lnTo>
                    <a:lnTo>
                      <a:pt x="3750" y="2543"/>
                    </a:lnTo>
                    <a:lnTo>
                      <a:pt x="3705" y="2513"/>
                    </a:lnTo>
                    <a:lnTo>
                      <a:pt x="3645" y="2543"/>
                    </a:lnTo>
                    <a:lnTo>
                      <a:pt x="3563" y="2543"/>
                    </a:lnTo>
                    <a:lnTo>
                      <a:pt x="3653" y="2625"/>
                    </a:lnTo>
                    <a:lnTo>
                      <a:pt x="3548" y="2640"/>
                    </a:lnTo>
                    <a:lnTo>
                      <a:pt x="3600" y="2640"/>
                    </a:lnTo>
                    <a:lnTo>
                      <a:pt x="3495" y="2640"/>
                    </a:lnTo>
                    <a:lnTo>
                      <a:pt x="3428" y="2640"/>
                    </a:lnTo>
                    <a:lnTo>
                      <a:pt x="3383" y="2663"/>
                    </a:lnTo>
                    <a:lnTo>
                      <a:pt x="3240" y="2655"/>
                    </a:lnTo>
                    <a:lnTo>
                      <a:pt x="3188" y="2693"/>
                    </a:lnTo>
                    <a:lnTo>
                      <a:pt x="3188" y="2858"/>
                    </a:lnTo>
                    <a:lnTo>
                      <a:pt x="3158" y="2760"/>
                    </a:lnTo>
                    <a:lnTo>
                      <a:pt x="3053" y="2760"/>
                    </a:lnTo>
                    <a:lnTo>
                      <a:pt x="2985" y="2730"/>
                    </a:lnTo>
                    <a:lnTo>
                      <a:pt x="2910" y="2708"/>
                    </a:lnTo>
                    <a:lnTo>
                      <a:pt x="2805" y="2670"/>
                    </a:lnTo>
                    <a:lnTo>
                      <a:pt x="2865" y="2760"/>
                    </a:lnTo>
                    <a:lnTo>
                      <a:pt x="2775" y="2715"/>
                    </a:lnTo>
                    <a:lnTo>
                      <a:pt x="2768" y="2768"/>
                    </a:lnTo>
                    <a:lnTo>
                      <a:pt x="2708" y="2790"/>
                    </a:lnTo>
                    <a:lnTo>
                      <a:pt x="2715" y="2850"/>
                    </a:lnTo>
                    <a:lnTo>
                      <a:pt x="2655" y="2873"/>
                    </a:lnTo>
                    <a:lnTo>
                      <a:pt x="2610" y="2828"/>
                    </a:lnTo>
                    <a:lnTo>
                      <a:pt x="2558" y="2775"/>
                    </a:lnTo>
                    <a:lnTo>
                      <a:pt x="2550" y="2828"/>
                    </a:lnTo>
                    <a:lnTo>
                      <a:pt x="2498" y="2775"/>
                    </a:lnTo>
                    <a:lnTo>
                      <a:pt x="2460" y="2753"/>
                    </a:lnTo>
                    <a:lnTo>
                      <a:pt x="2430" y="2790"/>
                    </a:lnTo>
                    <a:lnTo>
                      <a:pt x="2348" y="2723"/>
                    </a:lnTo>
                    <a:lnTo>
                      <a:pt x="2340" y="2768"/>
                    </a:lnTo>
                    <a:lnTo>
                      <a:pt x="2310" y="2715"/>
                    </a:lnTo>
                    <a:lnTo>
                      <a:pt x="2258" y="2685"/>
                    </a:lnTo>
                    <a:lnTo>
                      <a:pt x="2213" y="2708"/>
                    </a:lnTo>
                    <a:lnTo>
                      <a:pt x="2145" y="2633"/>
                    </a:lnTo>
                    <a:lnTo>
                      <a:pt x="2160" y="2693"/>
                    </a:lnTo>
                    <a:lnTo>
                      <a:pt x="2048" y="2603"/>
                    </a:lnTo>
                    <a:lnTo>
                      <a:pt x="2078" y="2745"/>
                    </a:lnTo>
                    <a:lnTo>
                      <a:pt x="1988" y="2663"/>
                    </a:lnTo>
                    <a:lnTo>
                      <a:pt x="1905" y="2678"/>
                    </a:lnTo>
                    <a:lnTo>
                      <a:pt x="1830" y="2588"/>
                    </a:lnTo>
                    <a:lnTo>
                      <a:pt x="1808" y="2663"/>
                    </a:lnTo>
                    <a:lnTo>
                      <a:pt x="1725" y="2573"/>
                    </a:lnTo>
                    <a:lnTo>
                      <a:pt x="1680" y="2498"/>
                    </a:lnTo>
                    <a:lnTo>
                      <a:pt x="1605" y="2475"/>
                    </a:lnTo>
                    <a:lnTo>
                      <a:pt x="1538" y="2445"/>
                    </a:lnTo>
                    <a:lnTo>
                      <a:pt x="1463" y="2393"/>
                    </a:lnTo>
                    <a:lnTo>
                      <a:pt x="1508" y="2513"/>
                    </a:lnTo>
                    <a:lnTo>
                      <a:pt x="1403" y="2475"/>
                    </a:lnTo>
                    <a:lnTo>
                      <a:pt x="1350" y="2490"/>
                    </a:lnTo>
                    <a:lnTo>
                      <a:pt x="1290" y="2423"/>
                    </a:lnTo>
                    <a:lnTo>
                      <a:pt x="1215" y="2340"/>
                    </a:lnTo>
                    <a:lnTo>
                      <a:pt x="1215" y="2430"/>
                    </a:lnTo>
                    <a:lnTo>
                      <a:pt x="1125" y="2303"/>
                    </a:lnTo>
                    <a:lnTo>
                      <a:pt x="1088" y="2370"/>
                    </a:lnTo>
                    <a:lnTo>
                      <a:pt x="990" y="2258"/>
                    </a:lnTo>
                    <a:lnTo>
                      <a:pt x="983" y="2198"/>
                    </a:lnTo>
                    <a:lnTo>
                      <a:pt x="885" y="2153"/>
                    </a:lnTo>
                    <a:lnTo>
                      <a:pt x="810" y="2100"/>
                    </a:lnTo>
                    <a:lnTo>
                      <a:pt x="810" y="2205"/>
                    </a:lnTo>
                    <a:lnTo>
                      <a:pt x="758" y="2145"/>
                    </a:lnTo>
                    <a:lnTo>
                      <a:pt x="690" y="2115"/>
                    </a:lnTo>
                    <a:lnTo>
                      <a:pt x="638" y="2040"/>
                    </a:lnTo>
                    <a:lnTo>
                      <a:pt x="638" y="2100"/>
                    </a:lnTo>
                    <a:lnTo>
                      <a:pt x="540" y="1973"/>
                    </a:lnTo>
                    <a:lnTo>
                      <a:pt x="533" y="2063"/>
                    </a:lnTo>
                    <a:lnTo>
                      <a:pt x="488" y="1950"/>
                    </a:lnTo>
                    <a:lnTo>
                      <a:pt x="465" y="1913"/>
                    </a:lnTo>
                    <a:lnTo>
                      <a:pt x="420" y="1980"/>
                    </a:lnTo>
                    <a:lnTo>
                      <a:pt x="383" y="1838"/>
                    </a:lnTo>
                    <a:lnTo>
                      <a:pt x="383" y="1778"/>
                    </a:lnTo>
                    <a:lnTo>
                      <a:pt x="308" y="1845"/>
                    </a:lnTo>
                    <a:lnTo>
                      <a:pt x="308" y="1688"/>
                    </a:lnTo>
                    <a:lnTo>
                      <a:pt x="233" y="1763"/>
                    </a:lnTo>
                    <a:lnTo>
                      <a:pt x="233" y="1605"/>
                    </a:lnTo>
                    <a:lnTo>
                      <a:pt x="165" y="1635"/>
                    </a:lnTo>
                    <a:lnTo>
                      <a:pt x="165" y="1485"/>
                    </a:lnTo>
                    <a:lnTo>
                      <a:pt x="143" y="1283"/>
                    </a:lnTo>
                    <a:lnTo>
                      <a:pt x="158" y="1215"/>
                    </a:lnTo>
                    <a:lnTo>
                      <a:pt x="113" y="1215"/>
                    </a:lnTo>
                    <a:lnTo>
                      <a:pt x="15" y="1208"/>
                    </a:ln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Freeform 1371"/>
              <p:cNvSpPr>
                <a:spLocks noChangeAspect="1"/>
              </p:cNvSpPr>
              <p:nvPr/>
            </p:nvSpPr>
            <p:spPr bwMode="auto">
              <a:xfrm>
                <a:off x="1733" y="2783"/>
                <a:ext cx="525" cy="930"/>
              </a:xfrm>
              <a:custGeom>
                <a:avLst/>
                <a:gdLst>
                  <a:gd name="T0" fmla="*/ 0 w 525"/>
                  <a:gd name="T1" fmla="*/ 0 h 930"/>
                  <a:gd name="T2" fmla="*/ 232 w 525"/>
                  <a:gd name="T3" fmla="*/ 480 h 930"/>
                  <a:gd name="T4" fmla="*/ 525 w 525"/>
                  <a:gd name="T5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930">
                    <a:moveTo>
                      <a:pt x="0" y="0"/>
                    </a:moveTo>
                    <a:cubicBezTo>
                      <a:pt x="72" y="162"/>
                      <a:pt x="144" y="325"/>
                      <a:pt x="232" y="480"/>
                    </a:cubicBezTo>
                    <a:cubicBezTo>
                      <a:pt x="320" y="635"/>
                      <a:pt x="422" y="782"/>
                      <a:pt x="525" y="93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Freeform 1370"/>
              <p:cNvSpPr>
                <a:spLocks noChangeAspect="1"/>
              </p:cNvSpPr>
              <p:nvPr/>
            </p:nvSpPr>
            <p:spPr bwMode="auto">
              <a:xfrm>
                <a:off x="1898" y="2798"/>
                <a:ext cx="1035" cy="1252"/>
              </a:xfrm>
              <a:custGeom>
                <a:avLst/>
                <a:gdLst>
                  <a:gd name="T0" fmla="*/ 0 w 1035"/>
                  <a:gd name="T1" fmla="*/ 0 h 1252"/>
                  <a:gd name="T2" fmla="*/ 427 w 1035"/>
                  <a:gd name="T3" fmla="*/ 682 h 1252"/>
                  <a:gd name="T4" fmla="*/ 600 w 1035"/>
                  <a:gd name="T5" fmla="*/ 877 h 1252"/>
                  <a:gd name="T6" fmla="*/ 652 w 1035"/>
                  <a:gd name="T7" fmla="*/ 967 h 1252"/>
                  <a:gd name="T8" fmla="*/ 1035 w 1035"/>
                  <a:gd name="T9" fmla="*/ 1252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5" h="1252">
                    <a:moveTo>
                      <a:pt x="0" y="0"/>
                    </a:moveTo>
                    <a:cubicBezTo>
                      <a:pt x="163" y="268"/>
                      <a:pt x="327" y="536"/>
                      <a:pt x="427" y="682"/>
                    </a:cubicBezTo>
                    <a:cubicBezTo>
                      <a:pt x="527" y="828"/>
                      <a:pt x="562" y="829"/>
                      <a:pt x="600" y="877"/>
                    </a:cubicBezTo>
                    <a:cubicBezTo>
                      <a:pt x="638" y="925"/>
                      <a:pt x="580" y="905"/>
                      <a:pt x="652" y="967"/>
                    </a:cubicBezTo>
                    <a:cubicBezTo>
                      <a:pt x="724" y="1029"/>
                      <a:pt x="879" y="1140"/>
                      <a:pt x="1035" y="1252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Freeform 1369"/>
              <p:cNvSpPr>
                <a:spLocks noChangeAspect="1"/>
              </p:cNvSpPr>
              <p:nvPr/>
            </p:nvSpPr>
            <p:spPr bwMode="auto">
              <a:xfrm>
                <a:off x="2123" y="2850"/>
                <a:ext cx="1461" cy="1515"/>
              </a:xfrm>
              <a:custGeom>
                <a:avLst/>
                <a:gdLst>
                  <a:gd name="T0" fmla="*/ 0 w 1461"/>
                  <a:gd name="T1" fmla="*/ 0 h 1515"/>
                  <a:gd name="T2" fmla="*/ 682 w 1461"/>
                  <a:gd name="T3" fmla="*/ 780 h 1515"/>
                  <a:gd name="T4" fmla="*/ 1342 w 1461"/>
                  <a:gd name="T5" fmla="*/ 1403 h 1515"/>
                  <a:gd name="T6" fmla="*/ 1395 w 1461"/>
                  <a:gd name="T7" fmla="*/ 1455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1" h="1515">
                    <a:moveTo>
                      <a:pt x="0" y="0"/>
                    </a:moveTo>
                    <a:cubicBezTo>
                      <a:pt x="229" y="273"/>
                      <a:pt x="458" y="546"/>
                      <a:pt x="682" y="780"/>
                    </a:cubicBezTo>
                    <a:cubicBezTo>
                      <a:pt x="906" y="1014"/>
                      <a:pt x="1223" y="1291"/>
                      <a:pt x="1342" y="1403"/>
                    </a:cubicBezTo>
                    <a:cubicBezTo>
                      <a:pt x="1461" y="1515"/>
                      <a:pt x="1386" y="1446"/>
                      <a:pt x="1395" y="145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Freeform 1368"/>
              <p:cNvSpPr>
                <a:spLocks noChangeAspect="1"/>
              </p:cNvSpPr>
              <p:nvPr/>
            </p:nvSpPr>
            <p:spPr bwMode="auto">
              <a:xfrm>
                <a:off x="2490" y="2835"/>
                <a:ext cx="1695" cy="1553"/>
              </a:xfrm>
              <a:custGeom>
                <a:avLst/>
                <a:gdLst>
                  <a:gd name="T0" fmla="*/ 0 w 1695"/>
                  <a:gd name="T1" fmla="*/ 0 h 1553"/>
                  <a:gd name="T2" fmla="*/ 675 w 1695"/>
                  <a:gd name="T3" fmla="*/ 720 h 1553"/>
                  <a:gd name="T4" fmla="*/ 1268 w 1695"/>
                  <a:gd name="T5" fmla="*/ 1230 h 1553"/>
                  <a:gd name="T6" fmla="*/ 1695 w 1695"/>
                  <a:gd name="T7" fmla="*/ 1553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5" h="1553">
                    <a:moveTo>
                      <a:pt x="0" y="0"/>
                    </a:moveTo>
                    <a:cubicBezTo>
                      <a:pt x="232" y="257"/>
                      <a:pt x="464" y="515"/>
                      <a:pt x="675" y="720"/>
                    </a:cubicBezTo>
                    <a:cubicBezTo>
                      <a:pt x="886" y="925"/>
                      <a:pt x="1098" y="1091"/>
                      <a:pt x="1268" y="1230"/>
                    </a:cubicBezTo>
                    <a:cubicBezTo>
                      <a:pt x="1438" y="1369"/>
                      <a:pt x="1566" y="1461"/>
                      <a:pt x="1695" y="1553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1367"/>
              <p:cNvSpPr>
                <a:spLocks noChangeAspect="1"/>
              </p:cNvSpPr>
              <p:nvPr/>
            </p:nvSpPr>
            <p:spPr bwMode="auto">
              <a:xfrm>
                <a:off x="2955" y="2880"/>
                <a:ext cx="1710" cy="1448"/>
              </a:xfrm>
              <a:custGeom>
                <a:avLst/>
                <a:gdLst>
                  <a:gd name="T0" fmla="*/ 0 w 1710"/>
                  <a:gd name="T1" fmla="*/ 0 h 1448"/>
                  <a:gd name="T2" fmla="*/ 525 w 1710"/>
                  <a:gd name="T3" fmla="*/ 510 h 1448"/>
                  <a:gd name="T4" fmla="*/ 1110 w 1710"/>
                  <a:gd name="T5" fmla="*/ 1043 h 1448"/>
                  <a:gd name="T6" fmla="*/ 1598 w 1710"/>
                  <a:gd name="T7" fmla="*/ 1358 h 1448"/>
                  <a:gd name="T8" fmla="*/ 1710 w 1710"/>
                  <a:gd name="T9" fmla="*/ 1448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0" h="1448">
                    <a:moveTo>
                      <a:pt x="0" y="0"/>
                    </a:moveTo>
                    <a:cubicBezTo>
                      <a:pt x="170" y="168"/>
                      <a:pt x="340" y="336"/>
                      <a:pt x="525" y="510"/>
                    </a:cubicBezTo>
                    <a:cubicBezTo>
                      <a:pt x="710" y="684"/>
                      <a:pt x="931" y="902"/>
                      <a:pt x="1110" y="1043"/>
                    </a:cubicBezTo>
                    <a:cubicBezTo>
                      <a:pt x="1289" y="1184"/>
                      <a:pt x="1498" y="1291"/>
                      <a:pt x="1598" y="1358"/>
                    </a:cubicBezTo>
                    <a:cubicBezTo>
                      <a:pt x="1698" y="1425"/>
                      <a:pt x="1704" y="1436"/>
                      <a:pt x="1710" y="1448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Freeform 1366"/>
              <p:cNvSpPr>
                <a:spLocks noChangeAspect="1"/>
              </p:cNvSpPr>
              <p:nvPr/>
            </p:nvSpPr>
            <p:spPr bwMode="auto">
              <a:xfrm>
                <a:off x="3428" y="2918"/>
                <a:ext cx="1635" cy="1303"/>
              </a:xfrm>
              <a:custGeom>
                <a:avLst/>
                <a:gdLst>
                  <a:gd name="T0" fmla="*/ 0 w 1635"/>
                  <a:gd name="T1" fmla="*/ 0 h 1303"/>
                  <a:gd name="T2" fmla="*/ 450 w 1635"/>
                  <a:gd name="T3" fmla="*/ 457 h 1303"/>
                  <a:gd name="T4" fmla="*/ 1027 w 1635"/>
                  <a:gd name="T5" fmla="*/ 885 h 1303"/>
                  <a:gd name="T6" fmla="*/ 1485 w 1635"/>
                  <a:gd name="T7" fmla="*/ 1237 h 1303"/>
                  <a:gd name="T8" fmla="*/ 1635 w 1635"/>
                  <a:gd name="T9" fmla="*/ 1282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5" h="1303">
                    <a:moveTo>
                      <a:pt x="0" y="0"/>
                    </a:moveTo>
                    <a:cubicBezTo>
                      <a:pt x="139" y="155"/>
                      <a:pt x="279" y="310"/>
                      <a:pt x="450" y="457"/>
                    </a:cubicBezTo>
                    <a:cubicBezTo>
                      <a:pt x="621" y="604"/>
                      <a:pt x="855" y="755"/>
                      <a:pt x="1027" y="885"/>
                    </a:cubicBezTo>
                    <a:cubicBezTo>
                      <a:pt x="1199" y="1015"/>
                      <a:pt x="1384" y="1171"/>
                      <a:pt x="1485" y="1237"/>
                    </a:cubicBezTo>
                    <a:cubicBezTo>
                      <a:pt x="1586" y="1303"/>
                      <a:pt x="1610" y="1292"/>
                      <a:pt x="1635" y="1282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Freeform 1365"/>
              <p:cNvSpPr>
                <a:spLocks noChangeAspect="1"/>
              </p:cNvSpPr>
              <p:nvPr/>
            </p:nvSpPr>
            <p:spPr bwMode="auto">
              <a:xfrm>
                <a:off x="3938" y="3023"/>
                <a:ext cx="1395" cy="1035"/>
              </a:xfrm>
              <a:custGeom>
                <a:avLst/>
                <a:gdLst>
                  <a:gd name="T0" fmla="*/ 0 w 1395"/>
                  <a:gd name="T1" fmla="*/ 0 h 1035"/>
                  <a:gd name="T2" fmla="*/ 570 w 1395"/>
                  <a:gd name="T3" fmla="*/ 487 h 1035"/>
                  <a:gd name="T4" fmla="*/ 1050 w 1395"/>
                  <a:gd name="T5" fmla="*/ 855 h 1035"/>
                  <a:gd name="T6" fmla="*/ 1395 w 1395"/>
                  <a:gd name="T7" fmla="*/ 1035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5" h="1035">
                    <a:moveTo>
                      <a:pt x="0" y="0"/>
                    </a:moveTo>
                    <a:cubicBezTo>
                      <a:pt x="197" y="172"/>
                      <a:pt x="395" y="345"/>
                      <a:pt x="570" y="487"/>
                    </a:cubicBezTo>
                    <a:cubicBezTo>
                      <a:pt x="745" y="629"/>
                      <a:pt x="913" y="764"/>
                      <a:pt x="1050" y="855"/>
                    </a:cubicBezTo>
                    <a:cubicBezTo>
                      <a:pt x="1187" y="946"/>
                      <a:pt x="1291" y="990"/>
                      <a:pt x="1395" y="103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Freeform 1364"/>
              <p:cNvSpPr>
                <a:spLocks noChangeAspect="1"/>
              </p:cNvSpPr>
              <p:nvPr/>
            </p:nvSpPr>
            <p:spPr bwMode="auto">
              <a:xfrm>
                <a:off x="4643" y="3173"/>
                <a:ext cx="967" cy="750"/>
              </a:xfrm>
              <a:custGeom>
                <a:avLst/>
                <a:gdLst>
                  <a:gd name="T0" fmla="*/ 0 w 967"/>
                  <a:gd name="T1" fmla="*/ 0 h 750"/>
                  <a:gd name="T2" fmla="*/ 397 w 967"/>
                  <a:gd name="T3" fmla="*/ 375 h 750"/>
                  <a:gd name="T4" fmla="*/ 967 w 967"/>
                  <a:gd name="T5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7" h="750">
                    <a:moveTo>
                      <a:pt x="0" y="0"/>
                    </a:moveTo>
                    <a:cubicBezTo>
                      <a:pt x="118" y="125"/>
                      <a:pt x="236" y="250"/>
                      <a:pt x="397" y="375"/>
                    </a:cubicBezTo>
                    <a:cubicBezTo>
                      <a:pt x="558" y="500"/>
                      <a:pt x="762" y="625"/>
                      <a:pt x="967" y="75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1" name="Freeform 1363"/>
              <p:cNvSpPr>
                <a:spLocks noChangeAspect="1"/>
              </p:cNvSpPr>
              <p:nvPr/>
            </p:nvSpPr>
            <p:spPr bwMode="auto">
              <a:xfrm>
                <a:off x="5183" y="3263"/>
                <a:ext cx="660" cy="525"/>
              </a:xfrm>
              <a:custGeom>
                <a:avLst/>
                <a:gdLst>
                  <a:gd name="T0" fmla="*/ 0 w 660"/>
                  <a:gd name="T1" fmla="*/ 0 h 525"/>
                  <a:gd name="T2" fmla="*/ 345 w 660"/>
                  <a:gd name="T3" fmla="*/ 307 h 525"/>
                  <a:gd name="T4" fmla="*/ 660 w 660"/>
                  <a:gd name="T5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0" h="525">
                    <a:moveTo>
                      <a:pt x="0" y="0"/>
                    </a:moveTo>
                    <a:cubicBezTo>
                      <a:pt x="117" y="110"/>
                      <a:pt x="235" y="220"/>
                      <a:pt x="345" y="307"/>
                    </a:cubicBezTo>
                    <a:cubicBezTo>
                      <a:pt x="455" y="394"/>
                      <a:pt x="557" y="459"/>
                      <a:pt x="660" y="52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Freeform 1362"/>
              <p:cNvSpPr>
                <a:spLocks noChangeAspect="1"/>
              </p:cNvSpPr>
              <p:nvPr/>
            </p:nvSpPr>
            <p:spPr bwMode="auto">
              <a:xfrm>
                <a:off x="5580" y="3338"/>
                <a:ext cx="435" cy="345"/>
              </a:xfrm>
              <a:custGeom>
                <a:avLst/>
                <a:gdLst>
                  <a:gd name="T0" fmla="*/ 0 w 435"/>
                  <a:gd name="T1" fmla="*/ 0 h 345"/>
                  <a:gd name="T2" fmla="*/ 285 w 435"/>
                  <a:gd name="T3" fmla="*/ 255 h 345"/>
                  <a:gd name="T4" fmla="*/ 435 w 435"/>
                  <a:gd name="T5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5" h="345">
                    <a:moveTo>
                      <a:pt x="0" y="0"/>
                    </a:moveTo>
                    <a:cubicBezTo>
                      <a:pt x="106" y="99"/>
                      <a:pt x="213" y="198"/>
                      <a:pt x="285" y="255"/>
                    </a:cubicBezTo>
                    <a:cubicBezTo>
                      <a:pt x="357" y="312"/>
                      <a:pt x="396" y="328"/>
                      <a:pt x="435" y="34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Freeform 1361"/>
              <p:cNvSpPr>
                <a:spLocks noChangeAspect="1"/>
              </p:cNvSpPr>
              <p:nvPr/>
            </p:nvSpPr>
            <p:spPr bwMode="auto">
              <a:xfrm>
                <a:off x="5873" y="3435"/>
                <a:ext cx="285" cy="165"/>
              </a:xfrm>
              <a:custGeom>
                <a:avLst/>
                <a:gdLst>
                  <a:gd name="T0" fmla="*/ 0 w 285"/>
                  <a:gd name="T1" fmla="*/ 0 h 165"/>
                  <a:gd name="T2" fmla="*/ 202 w 285"/>
                  <a:gd name="T3" fmla="*/ 128 h 165"/>
                  <a:gd name="T4" fmla="*/ 285 w 285"/>
                  <a:gd name="T5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" h="165">
                    <a:moveTo>
                      <a:pt x="0" y="0"/>
                    </a:moveTo>
                    <a:cubicBezTo>
                      <a:pt x="77" y="50"/>
                      <a:pt x="155" y="101"/>
                      <a:pt x="202" y="128"/>
                    </a:cubicBezTo>
                    <a:cubicBezTo>
                      <a:pt x="249" y="155"/>
                      <a:pt x="267" y="160"/>
                      <a:pt x="285" y="16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Freeform 1360"/>
              <p:cNvSpPr>
                <a:spLocks noChangeAspect="1"/>
              </p:cNvSpPr>
              <p:nvPr/>
            </p:nvSpPr>
            <p:spPr bwMode="auto">
              <a:xfrm>
                <a:off x="5850" y="3345"/>
                <a:ext cx="308" cy="54"/>
              </a:xfrm>
              <a:custGeom>
                <a:avLst/>
                <a:gdLst>
                  <a:gd name="T0" fmla="*/ 308 w 308"/>
                  <a:gd name="T1" fmla="*/ 0 h 54"/>
                  <a:gd name="T2" fmla="*/ 53 w 308"/>
                  <a:gd name="T3" fmla="*/ 45 h 54"/>
                  <a:gd name="T4" fmla="*/ 0 w 308"/>
                  <a:gd name="T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8" h="54">
                    <a:moveTo>
                      <a:pt x="308" y="0"/>
                    </a:moveTo>
                    <a:cubicBezTo>
                      <a:pt x="206" y="18"/>
                      <a:pt x="104" y="36"/>
                      <a:pt x="53" y="45"/>
                    </a:cubicBezTo>
                    <a:cubicBezTo>
                      <a:pt x="2" y="54"/>
                      <a:pt x="1" y="53"/>
                      <a:pt x="0" y="53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Freeform 1359"/>
              <p:cNvSpPr>
                <a:spLocks noChangeAspect="1"/>
              </p:cNvSpPr>
              <p:nvPr/>
            </p:nvSpPr>
            <p:spPr bwMode="auto">
              <a:xfrm>
                <a:off x="5558" y="3173"/>
                <a:ext cx="525" cy="172"/>
              </a:xfrm>
              <a:custGeom>
                <a:avLst/>
                <a:gdLst>
                  <a:gd name="T0" fmla="*/ 525 w 525"/>
                  <a:gd name="T1" fmla="*/ 0 h 172"/>
                  <a:gd name="T2" fmla="*/ 270 w 525"/>
                  <a:gd name="T3" fmla="*/ 52 h 172"/>
                  <a:gd name="T4" fmla="*/ 0 w 525"/>
                  <a:gd name="T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172">
                    <a:moveTo>
                      <a:pt x="525" y="0"/>
                    </a:moveTo>
                    <a:cubicBezTo>
                      <a:pt x="441" y="11"/>
                      <a:pt x="358" y="23"/>
                      <a:pt x="270" y="52"/>
                    </a:cubicBezTo>
                    <a:cubicBezTo>
                      <a:pt x="182" y="81"/>
                      <a:pt x="46" y="152"/>
                      <a:pt x="0" y="172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Freeform 1358"/>
              <p:cNvSpPr>
                <a:spLocks noChangeAspect="1"/>
              </p:cNvSpPr>
              <p:nvPr/>
            </p:nvSpPr>
            <p:spPr bwMode="auto">
              <a:xfrm>
                <a:off x="4560" y="2768"/>
                <a:ext cx="1290" cy="345"/>
              </a:xfrm>
              <a:custGeom>
                <a:avLst/>
                <a:gdLst>
                  <a:gd name="T0" fmla="*/ 1290 w 1290"/>
                  <a:gd name="T1" fmla="*/ 0 h 345"/>
                  <a:gd name="T2" fmla="*/ 728 w 1290"/>
                  <a:gd name="T3" fmla="*/ 127 h 345"/>
                  <a:gd name="T4" fmla="*/ 135 w 1290"/>
                  <a:gd name="T5" fmla="*/ 285 h 345"/>
                  <a:gd name="T6" fmla="*/ 0 w 1290"/>
                  <a:gd name="T7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0" h="345">
                    <a:moveTo>
                      <a:pt x="1290" y="0"/>
                    </a:moveTo>
                    <a:cubicBezTo>
                      <a:pt x="1105" y="40"/>
                      <a:pt x="920" y="80"/>
                      <a:pt x="728" y="127"/>
                    </a:cubicBezTo>
                    <a:cubicBezTo>
                      <a:pt x="536" y="174"/>
                      <a:pt x="256" y="249"/>
                      <a:pt x="135" y="285"/>
                    </a:cubicBezTo>
                    <a:cubicBezTo>
                      <a:pt x="14" y="321"/>
                      <a:pt x="7" y="333"/>
                      <a:pt x="0" y="34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Freeform 1357"/>
              <p:cNvSpPr>
                <a:spLocks noChangeAspect="1"/>
              </p:cNvSpPr>
              <p:nvPr/>
            </p:nvSpPr>
            <p:spPr bwMode="auto">
              <a:xfrm>
                <a:off x="4208" y="2535"/>
                <a:ext cx="1507" cy="488"/>
              </a:xfrm>
              <a:custGeom>
                <a:avLst/>
                <a:gdLst>
                  <a:gd name="T0" fmla="*/ 1507 w 1507"/>
                  <a:gd name="T1" fmla="*/ 0 h 488"/>
                  <a:gd name="T2" fmla="*/ 892 w 1507"/>
                  <a:gd name="T3" fmla="*/ 120 h 488"/>
                  <a:gd name="T4" fmla="*/ 0 w 1507"/>
                  <a:gd name="T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7" h="488">
                    <a:moveTo>
                      <a:pt x="1507" y="0"/>
                    </a:moveTo>
                    <a:cubicBezTo>
                      <a:pt x="1325" y="19"/>
                      <a:pt x="1143" y="39"/>
                      <a:pt x="892" y="120"/>
                    </a:cubicBezTo>
                    <a:cubicBezTo>
                      <a:pt x="641" y="201"/>
                      <a:pt x="320" y="344"/>
                      <a:pt x="0" y="488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Freeform 1356"/>
              <p:cNvSpPr>
                <a:spLocks noChangeAspect="1"/>
              </p:cNvSpPr>
              <p:nvPr/>
            </p:nvSpPr>
            <p:spPr bwMode="auto">
              <a:xfrm>
                <a:off x="3743" y="2250"/>
                <a:ext cx="1695" cy="713"/>
              </a:xfrm>
              <a:custGeom>
                <a:avLst/>
                <a:gdLst>
                  <a:gd name="T0" fmla="*/ 1695 w 1695"/>
                  <a:gd name="T1" fmla="*/ 0 h 713"/>
                  <a:gd name="T2" fmla="*/ 1192 w 1695"/>
                  <a:gd name="T3" fmla="*/ 128 h 713"/>
                  <a:gd name="T4" fmla="*/ 277 w 1695"/>
                  <a:gd name="T5" fmla="*/ 540 h 713"/>
                  <a:gd name="T6" fmla="*/ 0 w 1695"/>
                  <a:gd name="T7" fmla="*/ 71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5" h="713">
                    <a:moveTo>
                      <a:pt x="1695" y="0"/>
                    </a:moveTo>
                    <a:cubicBezTo>
                      <a:pt x="1561" y="19"/>
                      <a:pt x="1428" y="38"/>
                      <a:pt x="1192" y="128"/>
                    </a:cubicBezTo>
                    <a:cubicBezTo>
                      <a:pt x="956" y="218"/>
                      <a:pt x="476" y="443"/>
                      <a:pt x="277" y="540"/>
                    </a:cubicBezTo>
                    <a:cubicBezTo>
                      <a:pt x="78" y="637"/>
                      <a:pt x="39" y="675"/>
                      <a:pt x="0" y="713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Freeform 1355"/>
              <p:cNvSpPr>
                <a:spLocks noChangeAspect="1"/>
              </p:cNvSpPr>
              <p:nvPr/>
            </p:nvSpPr>
            <p:spPr bwMode="auto">
              <a:xfrm>
                <a:off x="3323" y="2003"/>
                <a:ext cx="1717" cy="870"/>
              </a:xfrm>
              <a:custGeom>
                <a:avLst/>
                <a:gdLst>
                  <a:gd name="T0" fmla="*/ 1717 w 1717"/>
                  <a:gd name="T1" fmla="*/ 0 h 870"/>
                  <a:gd name="T2" fmla="*/ 997 w 1717"/>
                  <a:gd name="T3" fmla="*/ 285 h 870"/>
                  <a:gd name="T4" fmla="*/ 307 w 1717"/>
                  <a:gd name="T5" fmla="*/ 675 h 870"/>
                  <a:gd name="T6" fmla="*/ 0 w 1717"/>
                  <a:gd name="T7" fmla="*/ 87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7" h="870">
                    <a:moveTo>
                      <a:pt x="1717" y="0"/>
                    </a:moveTo>
                    <a:cubicBezTo>
                      <a:pt x="1474" y="86"/>
                      <a:pt x="1232" y="173"/>
                      <a:pt x="997" y="285"/>
                    </a:cubicBezTo>
                    <a:cubicBezTo>
                      <a:pt x="762" y="397"/>
                      <a:pt x="473" y="578"/>
                      <a:pt x="307" y="675"/>
                    </a:cubicBezTo>
                    <a:cubicBezTo>
                      <a:pt x="141" y="772"/>
                      <a:pt x="70" y="821"/>
                      <a:pt x="0" y="87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Freeform 1354"/>
              <p:cNvSpPr>
                <a:spLocks noChangeAspect="1"/>
              </p:cNvSpPr>
              <p:nvPr/>
            </p:nvSpPr>
            <p:spPr bwMode="auto">
              <a:xfrm>
                <a:off x="2970" y="1755"/>
                <a:ext cx="1748" cy="1050"/>
              </a:xfrm>
              <a:custGeom>
                <a:avLst/>
                <a:gdLst>
                  <a:gd name="T0" fmla="*/ 1748 w 1748"/>
                  <a:gd name="T1" fmla="*/ 0 h 1050"/>
                  <a:gd name="T2" fmla="*/ 1148 w 1748"/>
                  <a:gd name="T3" fmla="*/ 278 h 1050"/>
                  <a:gd name="T4" fmla="*/ 368 w 1748"/>
                  <a:gd name="T5" fmla="*/ 818 h 1050"/>
                  <a:gd name="T6" fmla="*/ 0 w 1748"/>
                  <a:gd name="T7" fmla="*/ 105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8" h="1050">
                    <a:moveTo>
                      <a:pt x="1748" y="0"/>
                    </a:moveTo>
                    <a:cubicBezTo>
                      <a:pt x="1563" y="71"/>
                      <a:pt x="1378" y="142"/>
                      <a:pt x="1148" y="278"/>
                    </a:cubicBezTo>
                    <a:cubicBezTo>
                      <a:pt x="918" y="414"/>
                      <a:pt x="559" y="689"/>
                      <a:pt x="368" y="818"/>
                    </a:cubicBezTo>
                    <a:cubicBezTo>
                      <a:pt x="177" y="947"/>
                      <a:pt x="88" y="998"/>
                      <a:pt x="0" y="105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Freeform 1353"/>
              <p:cNvSpPr>
                <a:spLocks noChangeAspect="1"/>
              </p:cNvSpPr>
              <p:nvPr/>
            </p:nvSpPr>
            <p:spPr bwMode="auto">
              <a:xfrm>
                <a:off x="2588" y="1605"/>
                <a:ext cx="1537" cy="1185"/>
              </a:xfrm>
              <a:custGeom>
                <a:avLst/>
                <a:gdLst>
                  <a:gd name="T0" fmla="*/ 1537 w 1537"/>
                  <a:gd name="T1" fmla="*/ 0 h 1185"/>
                  <a:gd name="T2" fmla="*/ 1005 w 1537"/>
                  <a:gd name="T3" fmla="*/ 360 h 1185"/>
                  <a:gd name="T4" fmla="*/ 427 w 1537"/>
                  <a:gd name="T5" fmla="*/ 750 h 1185"/>
                  <a:gd name="T6" fmla="*/ 0 w 1537"/>
                  <a:gd name="T7" fmla="*/ 1185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7" h="1185">
                    <a:moveTo>
                      <a:pt x="1537" y="0"/>
                    </a:moveTo>
                    <a:cubicBezTo>
                      <a:pt x="1363" y="117"/>
                      <a:pt x="1190" y="235"/>
                      <a:pt x="1005" y="360"/>
                    </a:cubicBezTo>
                    <a:cubicBezTo>
                      <a:pt x="820" y="485"/>
                      <a:pt x="594" y="613"/>
                      <a:pt x="427" y="750"/>
                    </a:cubicBezTo>
                    <a:cubicBezTo>
                      <a:pt x="260" y="887"/>
                      <a:pt x="130" y="1036"/>
                      <a:pt x="0" y="118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Freeform 1352"/>
              <p:cNvSpPr>
                <a:spLocks noChangeAspect="1"/>
              </p:cNvSpPr>
              <p:nvPr/>
            </p:nvSpPr>
            <p:spPr bwMode="auto">
              <a:xfrm>
                <a:off x="2265" y="1650"/>
                <a:ext cx="1080" cy="1118"/>
              </a:xfrm>
              <a:custGeom>
                <a:avLst/>
                <a:gdLst>
                  <a:gd name="T0" fmla="*/ 1080 w 1080"/>
                  <a:gd name="T1" fmla="*/ 0 h 1118"/>
                  <a:gd name="T2" fmla="*/ 600 w 1080"/>
                  <a:gd name="T3" fmla="*/ 503 h 1118"/>
                  <a:gd name="T4" fmla="*/ 0 w 1080"/>
                  <a:gd name="T5" fmla="*/ 11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0" h="1118">
                    <a:moveTo>
                      <a:pt x="1080" y="0"/>
                    </a:moveTo>
                    <a:cubicBezTo>
                      <a:pt x="930" y="158"/>
                      <a:pt x="780" y="317"/>
                      <a:pt x="600" y="503"/>
                    </a:cubicBezTo>
                    <a:cubicBezTo>
                      <a:pt x="420" y="689"/>
                      <a:pt x="210" y="903"/>
                      <a:pt x="0" y="1118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Freeform 1351"/>
              <p:cNvSpPr>
                <a:spLocks noChangeAspect="1"/>
              </p:cNvSpPr>
              <p:nvPr/>
            </p:nvSpPr>
            <p:spPr bwMode="auto">
              <a:xfrm>
                <a:off x="1958" y="1748"/>
                <a:ext cx="922" cy="990"/>
              </a:xfrm>
              <a:custGeom>
                <a:avLst/>
                <a:gdLst>
                  <a:gd name="T0" fmla="*/ 922 w 922"/>
                  <a:gd name="T1" fmla="*/ 0 h 990"/>
                  <a:gd name="T2" fmla="*/ 435 w 922"/>
                  <a:gd name="T3" fmla="*/ 480 h 990"/>
                  <a:gd name="T4" fmla="*/ 0 w 922"/>
                  <a:gd name="T5" fmla="*/ 99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2" h="990">
                    <a:moveTo>
                      <a:pt x="922" y="0"/>
                    </a:moveTo>
                    <a:cubicBezTo>
                      <a:pt x="755" y="157"/>
                      <a:pt x="589" y="315"/>
                      <a:pt x="435" y="480"/>
                    </a:cubicBezTo>
                    <a:cubicBezTo>
                      <a:pt x="281" y="645"/>
                      <a:pt x="140" y="817"/>
                      <a:pt x="0" y="99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Freeform 1350"/>
              <p:cNvSpPr>
                <a:spLocks noChangeAspect="1"/>
              </p:cNvSpPr>
              <p:nvPr/>
            </p:nvSpPr>
            <p:spPr bwMode="auto">
              <a:xfrm>
                <a:off x="1740" y="2018"/>
                <a:ext cx="563" cy="735"/>
              </a:xfrm>
              <a:custGeom>
                <a:avLst/>
                <a:gdLst>
                  <a:gd name="T0" fmla="*/ 563 w 563"/>
                  <a:gd name="T1" fmla="*/ 0 h 735"/>
                  <a:gd name="T2" fmla="*/ 270 w 563"/>
                  <a:gd name="T3" fmla="*/ 412 h 735"/>
                  <a:gd name="T4" fmla="*/ 0 w 563"/>
                  <a:gd name="T5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3" h="735">
                    <a:moveTo>
                      <a:pt x="563" y="0"/>
                    </a:moveTo>
                    <a:cubicBezTo>
                      <a:pt x="463" y="145"/>
                      <a:pt x="364" y="290"/>
                      <a:pt x="270" y="412"/>
                    </a:cubicBezTo>
                    <a:cubicBezTo>
                      <a:pt x="176" y="534"/>
                      <a:pt x="88" y="634"/>
                      <a:pt x="0" y="73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Freeform 1349"/>
              <p:cNvSpPr>
                <a:spLocks noChangeAspect="1"/>
              </p:cNvSpPr>
              <p:nvPr/>
            </p:nvSpPr>
            <p:spPr bwMode="auto">
              <a:xfrm>
                <a:off x="1718" y="2753"/>
                <a:ext cx="4567" cy="780"/>
              </a:xfrm>
              <a:custGeom>
                <a:avLst/>
                <a:gdLst>
                  <a:gd name="T0" fmla="*/ 0 w 4567"/>
                  <a:gd name="T1" fmla="*/ 0 h 780"/>
                  <a:gd name="T2" fmla="*/ 1177 w 4567"/>
                  <a:gd name="T3" fmla="*/ 67 h 780"/>
                  <a:gd name="T4" fmla="*/ 2332 w 4567"/>
                  <a:gd name="T5" fmla="*/ 240 h 780"/>
                  <a:gd name="T6" fmla="*/ 4567 w 4567"/>
                  <a:gd name="T7" fmla="*/ 7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67" h="780">
                    <a:moveTo>
                      <a:pt x="0" y="0"/>
                    </a:moveTo>
                    <a:cubicBezTo>
                      <a:pt x="394" y="13"/>
                      <a:pt x="788" y="27"/>
                      <a:pt x="1177" y="67"/>
                    </a:cubicBezTo>
                    <a:cubicBezTo>
                      <a:pt x="1566" y="107"/>
                      <a:pt x="1767" y="121"/>
                      <a:pt x="2332" y="240"/>
                    </a:cubicBezTo>
                    <a:cubicBezTo>
                      <a:pt x="2897" y="359"/>
                      <a:pt x="4195" y="690"/>
                      <a:pt x="4567" y="780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6" name="Freeform 1348"/>
              <p:cNvSpPr>
                <a:spLocks noChangeAspect="1"/>
              </p:cNvSpPr>
              <p:nvPr/>
            </p:nvSpPr>
            <p:spPr bwMode="auto">
              <a:xfrm>
                <a:off x="1718" y="2790"/>
                <a:ext cx="4605" cy="735"/>
              </a:xfrm>
              <a:custGeom>
                <a:avLst/>
                <a:gdLst>
                  <a:gd name="T0" fmla="*/ 0 w 4605"/>
                  <a:gd name="T1" fmla="*/ 0 h 735"/>
                  <a:gd name="T2" fmla="*/ 1177 w 4605"/>
                  <a:gd name="T3" fmla="*/ 67 h 735"/>
                  <a:gd name="T4" fmla="*/ 2332 w 4605"/>
                  <a:gd name="T5" fmla="*/ 240 h 735"/>
                  <a:gd name="T6" fmla="*/ 4605 w 4605"/>
                  <a:gd name="T7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05" h="735">
                    <a:moveTo>
                      <a:pt x="0" y="0"/>
                    </a:moveTo>
                    <a:cubicBezTo>
                      <a:pt x="394" y="13"/>
                      <a:pt x="788" y="27"/>
                      <a:pt x="1177" y="67"/>
                    </a:cubicBezTo>
                    <a:cubicBezTo>
                      <a:pt x="1566" y="107"/>
                      <a:pt x="1761" y="129"/>
                      <a:pt x="2332" y="240"/>
                    </a:cubicBezTo>
                    <a:cubicBezTo>
                      <a:pt x="2903" y="351"/>
                      <a:pt x="4132" y="632"/>
                      <a:pt x="4605" y="73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92" name="Group 1333"/>
          <p:cNvGrpSpPr>
            <a:grpSpLocks/>
          </p:cNvGrpSpPr>
          <p:nvPr/>
        </p:nvGrpSpPr>
        <p:grpSpPr bwMode="auto">
          <a:xfrm>
            <a:off x="2772470" y="1856829"/>
            <a:ext cx="196850" cy="179387"/>
            <a:chOff x="1181" y="1636"/>
            <a:chExt cx="311" cy="282"/>
          </a:xfrm>
        </p:grpSpPr>
        <p:sp>
          <p:nvSpPr>
            <p:cNvPr id="193" name="Freeform 1345"/>
            <p:cNvSpPr>
              <a:spLocks/>
            </p:cNvSpPr>
            <p:nvPr/>
          </p:nvSpPr>
          <p:spPr bwMode="auto">
            <a:xfrm>
              <a:off x="1226" y="1670"/>
              <a:ext cx="266" cy="248"/>
            </a:xfrm>
            <a:custGeom>
              <a:avLst/>
              <a:gdLst>
                <a:gd name="T0" fmla="*/ 175 w 266"/>
                <a:gd name="T1" fmla="*/ 43 h 248"/>
                <a:gd name="T2" fmla="*/ 140 w 266"/>
                <a:gd name="T3" fmla="*/ 16 h 248"/>
                <a:gd name="T4" fmla="*/ 68 w 266"/>
                <a:gd name="T5" fmla="*/ 0 h 248"/>
                <a:gd name="T6" fmla="*/ 15 w 266"/>
                <a:gd name="T7" fmla="*/ 11 h 248"/>
                <a:gd name="T8" fmla="*/ 1 w 266"/>
                <a:gd name="T9" fmla="*/ 74 h 248"/>
                <a:gd name="T10" fmla="*/ 12 w 266"/>
                <a:gd name="T11" fmla="*/ 136 h 248"/>
                <a:gd name="T12" fmla="*/ 44 w 266"/>
                <a:gd name="T13" fmla="*/ 175 h 248"/>
                <a:gd name="T14" fmla="*/ 140 w 266"/>
                <a:gd name="T15" fmla="*/ 238 h 248"/>
                <a:gd name="T16" fmla="*/ 236 w 266"/>
                <a:gd name="T17" fmla="*/ 236 h 248"/>
                <a:gd name="T18" fmla="*/ 261 w 266"/>
                <a:gd name="T19" fmla="*/ 214 h 248"/>
                <a:gd name="T20" fmla="*/ 257 w 266"/>
                <a:gd name="T21" fmla="*/ 151 h 248"/>
                <a:gd name="T22" fmla="*/ 213 w 266"/>
                <a:gd name="T23" fmla="*/ 76 h 248"/>
                <a:gd name="T24" fmla="*/ 175 w 266"/>
                <a:gd name="T25" fmla="*/ 4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248">
                  <a:moveTo>
                    <a:pt x="175" y="43"/>
                  </a:moveTo>
                  <a:cubicBezTo>
                    <a:pt x="163" y="33"/>
                    <a:pt x="158" y="23"/>
                    <a:pt x="140" y="16"/>
                  </a:cubicBezTo>
                  <a:cubicBezTo>
                    <a:pt x="122" y="9"/>
                    <a:pt x="88" y="2"/>
                    <a:pt x="68" y="0"/>
                  </a:cubicBezTo>
                  <a:cubicBezTo>
                    <a:pt x="46" y="0"/>
                    <a:pt x="27" y="0"/>
                    <a:pt x="15" y="11"/>
                  </a:cubicBezTo>
                  <a:cubicBezTo>
                    <a:pt x="4" y="23"/>
                    <a:pt x="1" y="52"/>
                    <a:pt x="1" y="74"/>
                  </a:cubicBezTo>
                  <a:cubicBezTo>
                    <a:pt x="0" y="94"/>
                    <a:pt x="5" y="119"/>
                    <a:pt x="12" y="136"/>
                  </a:cubicBezTo>
                  <a:cubicBezTo>
                    <a:pt x="19" y="153"/>
                    <a:pt x="22" y="158"/>
                    <a:pt x="44" y="175"/>
                  </a:cubicBezTo>
                  <a:cubicBezTo>
                    <a:pt x="65" y="192"/>
                    <a:pt x="109" y="228"/>
                    <a:pt x="140" y="238"/>
                  </a:cubicBezTo>
                  <a:cubicBezTo>
                    <a:pt x="173" y="248"/>
                    <a:pt x="216" y="240"/>
                    <a:pt x="236" y="236"/>
                  </a:cubicBezTo>
                  <a:cubicBezTo>
                    <a:pt x="256" y="232"/>
                    <a:pt x="258" y="228"/>
                    <a:pt x="261" y="214"/>
                  </a:cubicBezTo>
                  <a:cubicBezTo>
                    <a:pt x="264" y="200"/>
                    <a:pt x="266" y="174"/>
                    <a:pt x="257" y="151"/>
                  </a:cubicBezTo>
                  <a:cubicBezTo>
                    <a:pt x="250" y="128"/>
                    <a:pt x="227" y="94"/>
                    <a:pt x="213" y="76"/>
                  </a:cubicBezTo>
                  <a:cubicBezTo>
                    <a:pt x="198" y="57"/>
                    <a:pt x="187" y="53"/>
                    <a:pt x="175" y="43"/>
                  </a:cubicBez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94" name="Group 1334"/>
            <p:cNvGrpSpPr>
              <a:grpSpLocks/>
            </p:cNvGrpSpPr>
            <p:nvPr/>
          </p:nvGrpSpPr>
          <p:grpSpPr bwMode="auto">
            <a:xfrm>
              <a:off x="1181" y="1636"/>
              <a:ext cx="196" cy="200"/>
              <a:chOff x="1181" y="1636"/>
              <a:chExt cx="196" cy="200"/>
            </a:xfrm>
          </p:grpSpPr>
          <p:sp>
            <p:nvSpPr>
              <p:cNvPr id="195" name="Freeform 1344"/>
              <p:cNvSpPr>
                <a:spLocks/>
              </p:cNvSpPr>
              <p:nvPr/>
            </p:nvSpPr>
            <p:spPr bwMode="auto">
              <a:xfrm>
                <a:off x="1190" y="1641"/>
                <a:ext cx="187" cy="195"/>
              </a:xfrm>
              <a:custGeom>
                <a:avLst/>
                <a:gdLst>
                  <a:gd name="T0" fmla="*/ 22 w 187"/>
                  <a:gd name="T1" fmla="*/ 25 h 195"/>
                  <a:gd name="T2" fmla="*/ 68 w 187"/>
                  <a:gd name="T3" fmla="*/ 5 h 195"/>
                  <a:gd name="T4" fmla="*/ 127 w 187"/>
                  <a:gd name="T5" fmla="*/ 6 h 195"/>
                  <a:gd name="T6" fmla="*/ 185 w 187"/>
                  <a:gd name="T7" fmla="*/ 44 h 195"/>
                  <a:gd name="T8" fmla="*/ 142 w 187"/>
                  <a:gd name="T9" fmla="*/ 90 h 195"/>
                  <a:gd name="T10" fmla="*/ 103 w 187"/>
                  <a:gd name="T11" fmla="*/ 134 h 195"/>
                  <a:gd name="T12" fmla="*/ 55 w 187"/>
                  <a:gd name="T13" fmla="*/ 192 h 195"/>
                  <a:gd name="T14" fmla="*/ 19 w 187"/>
                  <a:gd name="T15" fmla="*/ 155 h 195"/>
                  <a:gd name="T16" fmla="*/ 1 w 187"/>
                  <a:gd name="T17" fmla="*/ 96 h 195"/>
                  <a:gd name="T18" fmla="*/ 22 w 187"/>
                  <a:gd name="T19" fmla="*/ 2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195">
                    <a:moveTo>
                      <a:pt x="22" y="25"/>
                    </a:moveTo>
                    <a:cubicBezTo>
                      <a:pt x="33" y="12"/>
                      <a:pt x="51" y="8"/>
                      <a:pt x="68" y="5"/>
                    </a:cubicBezTo>
                    <a:cubicBezTo>
                      <a:pt x="85" y="2"/>
                      <a:pt x="108" y="0"/>
                      <a:pt x="127" y="6"/>
                    </a:cubicBezTo>
                    <a:cubicBezTo>
                      <a:pt x="146" y="12"/>
                      <a:pt x="183" y="30"/>
                      <a:pt x="185" y="44"/>
                    </a:cubicBezTo>
                    <a:cubicBezTo>
                      <a:pt x="187" y="58"/>
                      <a:pt x="156" y="75"/>
                      <a:pt x="142" y="90"/>
                    </a:cubicBezTo>
                    <a:cubicBezTo>
                      <a:pt x="128" y="105"/>
                      <a:pt x="117" y="117"/>
                      <a:pt x="103" y="134"/>
                    </a:cubicBezTo>
                    <a:cubicBezTo>
                      <a:pt x="89" y="151"/>
                      <a:pt x="69" y="189"/>
                      <a:pt x="55" y="192"/>
                    </a:cubicBezTo>
                    <a:cubicBezTo>
                      <a:pt x="41" y="195"/>
                      <a:pt x="28" y="171"/>
                      <a:pt x="19" y="155"/>
                    </a:cubicBezTo>
                    <a:cubicBezTo>
                      <a:pt x="10" y="139"/>
                      <a:pt x="0" y="118"/>
                      <a:pt x="1" y="96"/>
                    </a:cubicBezTo>
                    <a:cubicBezTo>
                      <a:pt x="2" y="74"/>
                      <a:pt x="18" y="40"/>
                      <a:pt x="22" y="25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96" name="Group 1336"/>
              <p:cNvGrpSpPr>
                <a:grpSpLocks/>
              </p:cNvGrpSpPr>
              <p:nvPr/>
            </p:nvGrpSpPr>
            <p:grpSpPr bwMode="auto">
              <a:xfrm>
                <a:off x="1200" y="1639"/>
                <a:ext cx="139" cy="187"/>
                <a:chOff x="1200" y="1639"/>
                <a:chExt cx="139" cy="187"/>
              </a:xfrm>
            </p:grpSpPr>
            <p:sp>
              <p:nvSpPr>
                <p:cNvPr id="198" name="Freeform 1343"/>
                <p:cNvSpPr>
                  <a:spLocks/>
                </p:cNvSpPr>
                <p:nvPr/>
              </p:nvSpPr>
              <p:spPr bwMode="auto">
                <a:xfrm rot="6130101">
                  <a:off x="1208" y="1695"/>
                  <a:ext cx="166" cy="96"/>
                </a:xfrm>
                <a:custGeom>
                  <a:avLst/>
                  <a:gdLst>
                    <a:gd name="T0" fmla="*/ 0 w 900"/>
                    <a:gd name="T1" fmla="*/ 0 h 473"/>
                    <a:gd name="T2" fmla="*/ 98 w 900"/>
                    <a:gd name="T3" fmla="*/ 8 h 473"/>
                    <a:gd name="T4" fmla="*/ 188 w 900"/>
                    <a:gd name="T5" fmla="*/ 68 h 473"/>
                    <a:gd name="T6" fmla="*/ 233 w 900"/>
                    <a:gd name="T7" fmla="*/ 53 h 473"/>
                    <a:gd name="T8" fmla="*/ 278 w 900"/>
                    <a:gd name="T9" fmla="*/ 143 h 473"/>
                    <a:gd name="T10" fmla="*/ 390 w 900"/>
                    <a:gd name="T11" fmla="*/ 135 h 473"/>
                    <a:gd name="T12" fmla="*/ 443 w 900"/>
                    <a:gd name="T13" fmla="*/ 233 h 473"/>
                    <a:gd name="T14" fmla="*/ 540 w 900"/>
                    <a:gd name="T15" fmla="*/ 233 h 473"/>
                    <a:gd name="T16" fmla="*/ 600 w 900"/>
                    <a:gd name="T17" fmla="*/ 330 h 473"/>
                    <a:gd name="T18" fmla="*/ 683 w 900"/>
                    <a:gd name="T19" fmla="*/ 293 h 473"/>
                    <a:gd name="T20" fmla="*/ 728 w 900"/>
                    <a:gd name="T21" fmla="*/ 398 h 473"/>
                    <a:gd name="T22" fmla="*/ 773 w 900"/>
                    <a:gd name="T23" fmla="*/ 368 h 473"/>
                    <a:gd name="T24" fmla="*/ 795 w 900"/>
                    <a:gd name="T25" fmla="*/ 473 h 473"/>
                    <a:gd name="T26" fmla="*/ 900 w 900"/>
                    <a:gd name="T27" fmla="*/ 465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00" h="473">
                      <a:moveTo>
                        <a:pt x="0" y="0"/>
                      </a:moveTo>
                      <a:lnTo>
                        <a:pt x="98" y="8"/>
                      </a:lnTo>
                      <a:lnTo>
                        <a:pt x="188" y="68"/>
                      </a:lnTo>
                      <a:lnTo>
                        <a:pt x="233" y="53"/>
                      </a:lnTo>
                      <a:lnTo>
                        <a:pt x="278" y="143"/>
                      </a:lnTo>
                      <a:lnTo>
                        <a:pt x="390" y="135"/>
                      </a:lnTo>
                      <a:lnTo>
                        <a:pt x="443" y="233"/>
                      </a:lnTo>
                      <a:lnTo>
                        <a:pt x="540" y="233"/>
                      </a:lnTo>
                      <a:lnTo>
                        <a:pt x="600" y="330"/>
                      </a:lnTo>
                      <a:lnTo>
                        <a:pt x="683" y="293"/>
                      </a:lnTo>
                      <a:lnTo>
                        <a:pt x="728" y="398"/>
                      </a:lnTo>
                      <a:lnTo>
                        <a:pt x="773" y="368"/>
                      </a:lnTo>
                      <a:lnTo>
                        <a:pt x="795" y="473"/>
                      </a:lnTo>
                      <a:lnTo>
                        <a:pt x="900" y="4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9" name="Freeform 1342"/>
                <p:cNvSpPr>
                  <a:spLocks/>
                </p:cNvSpPr>
                <p:nvPr/>
              </p:nvSpPr>
              <p:spPr bwMode="auto">
                <a:xfrm>
                  <a:off x="1213" y="1675"/>
                  <a:ext cx="121" cy="123"/>
                </a:xfrm>
                <a:custGeom>
                  <a:avLst/>
                  <a:gdLst>
                    <a:gd name="T0" fmla="*/ 121 w 121"/>
                    <a:gd name="T1" fmla="*/ 0 h 123"/>
                    <a:gd name="T2" fmla="*/ 106 w 121"/>
                    <a:gd name="T3" fmla="*/ 13 h 123"/>
                    <a:gd name="T4" fmla="*/ 107 w 121"/>
                    <a:gd name="T5" fmla="*/ 21 h 123"/>
                    <a:gd name="T6" fmla="*/ 88 w 121"/>
                    <a:gd name="T7" fmla="*/ 26 h 123"/>
                    <a:gd name="T8" fmla="*/ 85 w 121"/>
                    <a:gd name="T9" fmla="*/ 46 h 123"/>
                    <a:gd name="T10" fmla="*/ 64 w 121"/>
                    <a:gd name="T11" fmla="*/ 52 h 123"/>
                    <a:gd name="T12" fmla="*/ 60 w 121"/>
                    <a:gd name="T13" fmla="*/ 68 h 123"/>
                    <a:gd name="T14" fmla="*/ 38 w 121"/>
                    <a:gd name="T15" fmla="*/ 75 h 123"/>
                    <a:gd name="T16" fmla="*/ 43 w 121"/>
                    <a:gd name="T17" fmla="*/ 91 h 123"/>
                    <a:gd name="T18" fmla="*/ 19 w 121"/>
                    <a:gd name="T19" fmla="*/ 95 h 123"/>
                    <a:gd name="T20" fmla="*/ 24 w 121"/>
                    <a:gd name="T21" fmla="*/ 104 h 123"/>
                    <a:gd name="T22" fmla="*/ 2 w 121"/>
                    <a:gd name="T23" fmla="*/ 104 h 123"/>
                    <a:gd name="T24" fmla="*/ 0 w 121"/>
                    <a:gd name="T25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1" h="123">
                      <a:moveTo>
                        <a:pt x="121" y="0"/>
                      </a:moveTo>
                      <a:lnTo>
                        <a:pt x="106" y="13"/>
                      </a:lnTo>
                      <a:lnTo>
                        <a:pt x="107" y="21"/>
                      </a:lnTo>
                      <a:lnTo>
                        <a:pt x="88" y="26"/>
                      </a:lnTo>
                      <a:lnTo>
                        <a:pt x="85" y="46"/>
                      </a:lnTo>
                      <a:lnTo>
                        <a:pt x="64" y="52"/>
                      </a:lnTo>
                      <a:lnTo>
                        <a:pt x="60" y="68"/>
                      </a:lnTo>
                      <a:lnTo>
                        <a:pt x="38" y="75"/>
                      </a:lnTo>
                      <a:lnTo>
                        <a:pt x="43" y="91"/>
                      </a:lnTo>
                      <a:lnTo>
                        <a:pt x="19" y="95"/>
                      </a:lnTo>
                      <a:lnTo>
                        <a:pt x="24" y="104"/>
                      </a:lnTo>
                      <a:lnTo>
                        <a:pt x="2" y="104"/>
                      </a:lnTo>
                      <a:lnTo>
                        <a:pt x="0" y="12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0" name="Freeform 1341"/>
                <p:cNvSpPr>
                  <a:spLocks/>
                </p:cNvSpPr>
                <p:nvPr/>
              </p:nvSpPr>
              <p:spPr bwMode="auto">
                <a:xfrm rot="6130101">
                  <a:off x="1186" y="1677"/>
                  <a:ext cx="150" cy="87"/>
                </a:xfrm>
                <a:custGeom>
                  <a:avLst/>
                  <a:gdLst>
                    <a:gd name="T0" fmla="*/ 0 w 900"/>
                    <a:gd name="T1" fmla="*/ 0 h 473"/>
                    <a:gd name="T2" fmla="*/ 98 w 900"/>
                    <a:gd name="T3" fmla="*/ 8 h 473"/>
                    <a:gd name="T4" fmla="*/ 188 w 900"/>
                    <a:gd name="T5" fmla="*/ 68 h 473"/>
                    <a:gd name="T6" fmla="*/ 233 w 900"/>
                    <a:gd name="T7" fmla="*/ 53 h 473"/>
                    <a:gd name="T8" fmla="*/ 278 w 900"/>
                    <a:gd name="T9" fmla="*/ 143 h 473"/>
                    <a:gd name="T10" fmla="*/ 390 w 900"/>
                    <a:gd name="T11" fmla="*/ 135 h 473"/>
                    <a:gd name="T12" fmla="*/ 443 w 900"/>
                    <a:gd name="T13" fmla="*/ 233 h 473"/>
                    <a:gd name="T14" fmla="*/ 540 w 900"/>
                    <a:gd name="T15" fmla="*/ 233 h 473"/>
                    <a:gd name="T16" fmla="*/ 600 w 900"/>
                    <a:gd name="T17" fmla="*/ 330 h 473"/>
                    <a:gd name="T18" fmla="*/ 683 w 900"/>
                    <a:gd name="T19" fmla="*/ 293 h 473"/>
                    <a:gd name="T20" fmla="*/ 728 w 900"/>
                    <a:gd name="T21" fmla="*/ 398 h 473"/>
                    <a:gd name="T22" fmla="*/ 773 w 900"/>
                    <a:gd name="T23" fmla="*/ 368 h 473"/>
                    <a:gd name="T24" fmla="*/ 795 w 900"/>
                    <a:gd name="T25" fmla="*/ 473 h 473"/>
                    <a:gd name="T26" fmla="*/ 900 w 900"/>
                    <a:gd name="T27" fmla="*/ 465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00" h="473">
                      <a:moveTo>
                        <a:pt x="0" y="0"/>
                      </a:moveTo>
                      <a:lnTo>
                        <a:pt x="98" y="8"/>
                      </a:lnTo>
                      <a:lnTo>
                        <a:pt x="188" y="68"/>
                      </a:lnTo>
                      <a:lnTo>
                        <a:pt x="233" y="53"/>
                      </a:lnTo>
                      <a:lnTo>
                        <a:pt x="278" y="143"/>
                      </a:lnTo>
                      <a:lnTo>
                        <a:pt x="390" y="135"/>
                      </a:lnTo>
                      <a:lnTo>
                        <a:pt x="443" y="233"/>
                      </a:lnTo>
                      <a:lnTo>
                        <a:pt x="540" y="233"/>
                      </a:lnTo>
                      <a:lnTo>
                        <a:pt x="600" y="330"/>
                      </a:lnTo>
                      <a:lnTo>
                        <a:pt x="683" y="293"/>
                      </a:lnTo>
                      <a:lnTo>
                        <a:pt x="728" y="398"/>
                      </a:lnTo>
                      <a:lnTo>
                        <a:pt x="773" y="368"/>
                      </a:lnTo>
                      <a:lnTo>
                        <a:pt x="795" y="473"/>
                      </a:lnTo>
                      <a:lnTo>
                        <a:pt x="900" y="46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1" name="Freeform 1340"/>
                <p:cNvSpPr>
                  <a:spLocks/>
                </p:cNvSpPr>
                <p:nvPr/>
              </p:nvSpPr>
              <p:spPr bwMode="auto">
                <a:xfrm>
                  <a:off x="1201" y="1660"/>
                  <a:ext cx="95" cy="97"/>
                </a:xfrm>
                <a:custGeom>
                  <a:avLst/>
                  <a:gdLst>
                    <a:gd name="T0" fmla="*/ 95 w 95"/>
                    <a:gd name="T1" fmla="*/ 0 h 97"/>
                    <a:gd name="T2" fmla="*/ 83 w 95"/>
                    <a:gd name="T3" fmla="*/ 11 h 97"/>
                    <a:gd name="T4" fmla="*/ 85 w 95"/>
                    <a:gd name="T5" fmla="*/ 18 h 97"/>
                    <a:gd name="T6" fmla="*/ 68 w 95"/>
                    <a:gd name="T7" fmla="*/ 21 h 97"/>
                    <a:gd name="T8" fmla="*/ 67 w 95"/>
                    <a:gd name="T9" fmla="*/ 37 h 97"/>
                    <a:gd name="T10" fmla="*/ 50 w 95"/>
                    <a:gd name="T11" fmla="*/ 41 h 97"/>
                    <a:gd name="T12" fmla="*/ 47 w 95"/>
                    <a:gd name="T13" fmla="*/ 54 h 97"/>
                    <a:gd name="T14" fmla="*/ 30 w 95"/>
                    <a:gd name="T15" fmla="*/ 60 h 97"/>
                    <a:gd name="T16" fmla="*/ 34 w 95"/>
                    <a:gd name="T17" fmla="*/ 73 h 97"/>
                    <a:gd name="T18" fmla="*/ 16 w 95"/>
                    <a:gd name="T19" fmla="*/ 75 h 97"/>
                    <a:gd name="T20" fmla="*/ 19 w 95"/>
                    <a:gd name="T21" fmla="*/ 83 h 97"/>
                    <a:gd name="T22" fmla="*/ 2 w 95"/>
                    <a:gd name="T23" fmla="*/ 83 h 97"/>
                    <a:gd name="T24" fmla="*/ 0 w 95"/>
                    <a:gd name="T25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5" h="97">
                      <a:moveTo>
                        <a:pt x="95" y="0"/>
                      </a:moveTo>
                      <a:lnTo>
                        <a:pt x="83" y="11"/>
                      </a:lnTo>
                      <a:lnTo>
                        <a:pt x="85" y="18"/>
                      </a:lnTo>
                      <a:lnTo>
                        <a:pt x="68" y="21"/>
                      </a:lnTo>
                      <a:lnTo>
                        <a:pt x="67" y="37"/>
                      </a:lnTo>
                      <a:lnTo>
                        <a:pt x="50" y="41"/>
                      </a:lnTo>
                      <a:lnTo>
                        <a:pt x="47" y="54"/>
                      </a:lnTo>
                      <a:lnTo>
                        <a:pt x="30" y="60"/>
                      </a:lnTo>
                      <a:lnTo>
                        <a:pt x="34" y="73"/>
                      </a:lnTo>
                      <a:lnTo>
                        <a:pt x="16" y="75"/>
                      </a:lnTo>
                      <a:lnTo>
                        <a:pt x="19" y="83"/>
                      </a:lnTo>
                      <a:lnTo>
                        <a:pt x="2" y="83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2" name="Freeform 1339"/>
                <p:cNvSpPr>
                  <a:spLocks/>
                </p:cNvSpPr>
                <p:nvPr/>
              </p:nvSpPr>
              <p:spPr bwMode="auto">
                <a:xfrm>
                  <a:off x="1200" y="1652"/>
                  <a:ext cx="74" cy="79"/>
                </a:xfrm>
                <a:custGeom>
                  <a:avLst/>
                  <a:gdLst>
                    <a:gd name="T0" fmla="*/ 74 w 74"/>
                    <a:gd name="T1" fmla="*/ 0 h 79"/>
                    <a:gd name="T2" fmla="*/ 64 w 74"/>
                    <a:gd name="T3" fmla="*/ 10 h 79"/>
                    <a:gd name="T4" fmla="*/ 65 w 74"/>
                    <a:gd name="T5" fmla="*/ 15 h 79"/>
                    <a:gd name="T6" fmla="*/ 53 w 74"/>
                    <a:gd name="T7" fmla="*/ 17 h 79"/>
                    <a:gd name="T8" fmla="*/ 52 w 74"/>
                    <a:gd name="T9" fmla="*/ 30 h 79"/>
                    <a:gd name="T10" fmla="*/ 39 w 74"/>
                    <a:gd name="T11" fmla="*/ 34 h 79"/>
                    <a:gd name="T12" fmla="*/ 36 w 74"/>
                    <a:gd name="T13" fmla="*/ 44 h 79"/>
                    <a:gd name="T14" fmla="*/ 23 w 74"/>
                    <a:gd name="T15" fmla="*/ 49 h 79"/>
                    <a:gd name="T16" fmla="*/ 26 w 74"/>
                    <a:gd name="T17" fmla="*/ 59 h 79"/>
                    <a:gd name="T18" fmla="*/ 12 w 74"/>
                    <a:gd name="T19" fmla="*/ 61 h 79"/>
                    <a:gd name="T20" fmla="*/ 15 w 74"/>
                    <a:gd name="T21" fmla="*/ 67 h 79"/>
                    <a:gd name="T22" fmla="*/ 2 w 74"/>
                    <a:gd name="T23" fmla="*/ 67 h 79"/>
                    <a:gd name="T24" fmla="*/ 0 w 74"/>
                    <a:gd name="T25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4" h="79">
                      <a:moveTo>
                        <a:pt x="74" y="0"/>
                      </a:moveTo>
                      <a:lnTo>
                        <a:pt x="64" y="10"/>
                      </a:lnTo>
                      <a:lnTo>
                        <a:pt x="65" y="15"/>
                      </a:lnTo>
                      <a:lnTo>
                        <a:pt x="53" y="17"/>
                      </a:lnTo>
                      <a:lnTo>
                        <a:pt x="52" y="30"/>
                      </a:lnTo>
                      <a:lnTo>
                        <a:pt x="39" y="34"/>
                      </a:lnTo>
                      <a:lnTo>
                        <a:pt x="36" y="44"/>
                      </a:lnTo>
                      <a:lnTo>
                        <a:pt x="23" y="49"/>
                      </a:lnTo>
                      <a:lnTo>
                        <a:pt x="26" y="59"/>
                      </a:lnTo>
                      <a:lnTo>
                        <a:pt x="12" y="61"/>
                      </a:lnTo>
                      <a:lnTo>
                        <a:pt x="15" y="67"/>
                      </a:lnTo>
                      <a:lnTo>
                        <a:pt x="2" y="67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3" name="Freeform 1338"/>
                <p:cNvSpPr>
                  <a:spLocks/>
                </p:cNvSpPr>
                <p:nvPr/>
              </p:nvSpPr>
              <p:spPr bwMode="auto">
                <a:xfrm rot="6130101">
                  <a:off x="1194" y="1657"/>
                  <a:ext cx="72" cy="35"/>
                </a:xfrm>
                <a:custGeom>
                  <a:avLst/>
                  <a:gdLst>
                    <a:gd name="T0" fmla="*/ 0 w 900"/>
                    <a:gd name="T1" fmla="*/ 0 h 473"/>
                    <a:gd name="T2" fmla="*/ 98 w 900"/>
                    <a:gd name="T3" fmla="*/ 8 h 473"/>
                    <a:gd name="T4" fmla="*/ 188 w 900"/>
                    <a:gd name="T5" fmla="*/ 68 h 473"/>
                    <a:gd name="T6" fmla="*/ 233 w 900"/>
                    <a:gd name="T7" fmla="*/ 53 h 473"/>
                    <a:gd name="T8" fmla="*/ 278 w 900"/>
                    <a:gd name="T9" fmla="*/ 143 h 473"/>
                    <a:gd name="T10" fmla="*/ 390 w 900"/>
                    <a:gd name="T11" fmla="*/ 135 h 473"/>
                    <a:gd name="T12" fmla="*/ 443 w 900"/>
                    <a:gd name="T13" fmla="*/ 233 h 473"/>
                    <a:gd name="T14" fmla="*/ 540 w 900"/>
                    <a:gd name="T15" fmla="*/ 233 h 473"/>
                    <a:gd name="T16" fmla="*/ 600 w 900"/>
                    <a:gd name="T17" fmla="*/ 330 h 473"/>
                    <a:gd name="T18" fmla="*/ 683 w 900"/>
                    <a:gd name="T19" fmla="*/ 293 h 473"/>
                    <a:gd name="T20" fmla="*/ 728 w 900"/>
                    <a:gd name="T21" fmla="*/ 398 h 473"/>
                    <a:gd name="T22" fmla="*/ 773 w 900"/>
                    <a:gd name="T23" fmla="*/ 368 h 473"/>
                    <a:gd name="T24" fmla="*/ 795 w 900"/>
                    <a:gd name="T25" fmla="*/ 473 h 473"/>
                    <a:gd name="T26" fmla="*/ 900 w 900"/>
                    <a:gd name="T27" fmla="*/ 465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00" h="473">
                      <a:moveTo>
                        <a:pt x="0" y="0"/>
                      </a:moveTo>
                      <a:lnTo>
                        <a:pt x="98" y="8"/>
                      </a:lnTo>
                      <a:lnTo>
                        <a:pt x="188" y="68"/>
                      </a:lnTo>
                      <a:lnTo>
                        <a:pt x="233" y="53"/>
                      </a:lnTo>
                      <a:lnTo>
                        <a:pt x="278" y="143"/>
                      </a:lnTo>
                      <a:lnTo>
                        <a:pt x="390" y="135"/>
                      </a:lnTo>
                      <a:lnTo>
                        <a:pt x="443" y="233"/>
                      </a:lnTo>
                      <a:lnTo>
                        <a:pt x="540" y="233"/>
                      </a:lnTo>
                      <a:lnTo>
                        <a:pt x="600" y="330"/>
                      </a:lnTo>
                      <a:lnTo>
                        <a:pt x="683" y="293"/>
                      </a:lnTo>
                      <a:lnTo>
                        <a:pt x="728" y="398"/>
                      </a:lnTo>
                      <a:lnTo>
                        <a:pt x="773" y="368"/>
                      </a:lnTo>
                      <a:lnTo>
                        <a:pt x="795" y="473"/>
                      </a:lnTo>
                      <a:lnTo>
                        <a:pt x="900" y="4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4" name="Freeform 1337"/>
                <p:cNvSpPr>
                  <a:spLocks/>
                </p:cNvSpPr>
                <p:nvPr/>
              </p:nvSpPr>
              <p:spPr bwMode="auto">
                <a:xfrm rot="6130101">
                  <a:off x="1200" y="1652"/>
                  <a:ext cx="43" cy="29"/>
                </a:xfrm>
                <a:custGeom>
                  <a:avLst/>
                  <a:gdLst>
                    <a:gd name="T0" fmla="*/ 0 w 900"/>
                    <a:gd name="T1" fmla="*/ 0 h 473"/>
                    <a:gd name="T2" fmla="*/ 98 w 900"/>
                    <a:gd name="T3" fmla="*/ 8 h 473"/>
                    <a:gd name="T4" fmla="*/ 188 w 900"/>
                    <a:gd name="T5" fmla="*/ 68 h 473"/>
                    <a:gd name="T6" fmla="*/ 233 w 900"/>
                    <a:gd name="T7" fmla="*/ 53 h 473"/>
                    <a:gd name="T8" fmla="*/ 278 w 900"/>
                    <a:gd name="T9" fmla="*/ 143 h 473"/>
                    <a:gd name="T10" fmla="*/ 390 w 900"/>
                    <a:gd name="T11" fmla="*/ 135 h 473"/>
                    <a:gd name="T12" fmla="*/ 443 w 900"/>
                    <a:gd name="T13" fmla="*/ 233 h 473"/>
                    <a:gd name="T14" fmla="*/ 540 w 900"/>
                    <a:gd name="T15" fmla="*/ 233 h 473"/>
                    <a:gd name="T16" fmla="*/ 600 w 900"/>
                    <a:gd name="T17" fmla="*/ 330 h 473"/>
                    <a:gd name="T18" fmla="*/ 683 w 900"/>
                    <a:gd name="T19" fmla="*/ 293 h 473"/>
                    <a:gd name="T20" fmla="*/ 728 w 900"/>
                    <a:gd name="T21" fmla="*/ 398 h 473"/>
                    <a:gd name="T22" fmla="*/ 773 w 900"/>
                    <a:gd name="T23" fmla="*/ 368 h 473"/>
                    <a:gd name="T24" fmla="*/ 795 w 900"/>
                    <a:gd name="T25" fmla="*/ 473 h 473"/>
                    <a:gd name="T26" fmla="*/ 900 w 900"/>
                    <a:gd name="T27" fmla="*/ 465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00" h="473">
                      <a:moveTo>
                        <a:pt x="0" y="0"/>
                      </a:moveTo>
                      <a:lnTo>
                        <a:pt x="98" y="8"/>
                      </a:lnTo>
                      <a:lnTo>
                        <a:pt x="188" y="68"/>
                      </a:lnTo>
                      <a:lnTo>
                        <a:pt x="233" y="53"/>
                      </a:lnTo>
                      <a:lnTo>
                        <a:pt x="278" y="143"/>
                      </a:lnTo>
                      <a:lnTo>
                        <a:pt x="390" y="135"/>
                      </a:lnTo>
                      <a:lnTo>
                        <a:pt x="443" y="233"/>
                      </a:lnTo>
                      <a:lnTo>
                        <a:pt x="540" y="233"/>
                      </a:lnTo>
                      <a:lnTo>
                        <a:pt x="600" y="330"/>
                      </a:lnTo>
                      <a:lnTo>
                        <a:pt x="683" y="293"/>
                      </a:lnTo>
                      <a:lnTo>
                        <a:pt x="728" y="398"/>
                      </a:lnTo>
                      <a:lnTo>
                        <a:pt x="773" y="368"/>
                      </a:lnTo>
                      <a:lnTo>
                        <a:pt x="795" y="473"/>
                      </a:lnTo>
                      <a:lnTo>
                        <a:pt x="900" y="4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97" name="Freeform 1335"/>
              <p:cNvSpPr>
                <a:spLocks/>
              </p:cNvSpPr>
              <p:nvPr/>
            </p:nvSpPr>
            <p:spPr bwMode="auto">
              <a:xfrm>
                <a:off x="1181" y="1636"/>
                <a:ext cx="65" cy="70"/>
              </a:xfrm>
              <a:custGeom>
                <a:avLst/>
                <a:gdLst>
                  <a:gd name="T0" fmla="*/ 129 w 281"/>
                  <a:gd name="T1" fmla="*/ 28 h 300"/>
                  <a:gd name="T2" fmla="*/ 219 w 281"/>
                  <a:gd name="T3" fmla="*/ 21 h 300"/>
                  <a:gd name="T4" fmla="*/ 264 w 281"/>
                  <a:gd name="T5" fmla="*/ 156 h 300"/>
                  <a:gd name="T6" fmla="*/ 114 w 281"/>
                  <a:gd name="T7" fmla="*/ 283 h 300"/>
                  <a:gd name="T8" fmla="*/ 32 w 281"/>
                  <a:gd name="T9" fmla="*/ 261 h 300"/>
                  <a:gd name="T10" fmla="*/ 9 w 281"/>
                  <a:gd name="T11" fmla="*/ 103 h 300"/>
                  <a:gd name="T12" fmla="*/ 84 w 281"/>
                  <a:gd name="T13" fmla="*/ 201 h 300"/>
                  <a:gd name="T14" fmla="*/ 144 w 281"/>
                  <a:gd name="T15" fmla="*/ 111 h 300"/>
                  <a:gd name="T16" fmla="*/ 129 w 281"/>
                  <a:gd name="T17" fmla="*/ 2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1" h="300">
                    <a:moveTo>
                      <a:pt x="129" y="28"/>
                    </a:moveTo>
                    <a:cubicBezTo>
                      <a:pt x="141" y="13"/>
                      <a:pt x="197" y="0"/>
                      <a:pt x="219" y="21"/>
                    </a:cubicBezTo>
                    <a:cubicBezTo>
                      <a:pt x="241" y="42"/>
                      <a:pt x="281" y="112"/>
                      <a:pt x="264" y="156"/>
                    </a:cubicBezTo>
                    <a:cubicBezTo>
                      <a:pt x="247" y="200"/>
                      <a:pt x="153" y="266"/>
                      <a:pt x="114" y="283"/>
                    </a:cubicBezTo>
                    <a:cubicBezTo>
                      <a:pt x="75" y="300"/>
                      <a:pt x="49" y="291"/>
                      <a:pt x="32" y="261"/>
                    </a:cubicBezTo>
                    <a:cubicBezTo>
                      <a:pt x="15" y="231"/>
                      <a:pt x="0" y="113"/>
                      <a:pt x="9" y="103"/>
                    </a:cubicBezTo>
                    <a:cubicBezTo>
                      <a:pt x="18" y="93"/>
                      <a:pt x="62" y="200"/>
                      <a:pt x="84" y="201"/>
                    </a:cubicBezTo>
                    <a:cubicBezTo>
                      <a:pt x="106" y="202"/>
                      <a:pt x="140" y="140"/>
                      <a:pt x="144" y="111"/>
                    </a:cubicBezTo>
                    <a:cubicBezTo>
                      <a:pt x="148" y="82"/>
                      <a:pt x="117" y="43"/>
                      <a:pt x="129" y="28"/>
                    </a:cubicBezTo>
                    <a:close/>
                  </a:path>
                </a:pathLst>
              </a:custGeom>
              <a:solidFill>
                <a:srgbClr val="993300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05" name="Group 1320"/>
          <p:cNvGrpSpPr>
            <a:grpSpLocks/>
          </p:cNvGrpSpPr>
          <p:nvPr/>
        </p:nvGrpSpPr>
        <p:grpSpPr bwMode="auto">
          <a:xfrm rot="9683056">
            <a:off x="2302570" y="1282154"/>
            <a:ext cx="501650" cy="361950"/>
            <a:chOff x="4448" y="1842"/>
            <a:chExt cx="575" cy="417"/>
          </a:xfrm>
        </p:grpSpPr>
        <p:sp>
          <p:nvSpPr>
            <p:cNvPr id="206" name="Freeform 1332"/>
            <p:cNvSpPr>
              <a:spLocks/>
            </p:cNvSpPr>
            <p:nvPr/>
          </p:nvSpPr>
          <p:spPr bwMode="auto">
            <a:xfrm rot="9123841">
              <a:off x="4448" y="1842"/>
              <a:ext cx="571" cy="388"/>
            </a:xfrm>
            <a:custGeom>
              <a:avLst/>
              <a:gdLst>
                <a:gd name="T0" fmla="*/ 2327 w 2386"/>
                <a:gd name="T1" fmla="*/ 1083 h 1570"/>
                <a:gd name="T2" fmla="*/ 2200 w 2386"/>
                <a:gd name="T3" fmla="*/ 1038 h 1570"/>
                <a:gd name="T4" fmla="*/ 2350 w 2386"/>
                <a:gd name="T5" fmla="*/ 1008 h 1570"/>
                <a:gd name="T6" fmla="*/ 2155 w 2386"/>
                <a:gd name="T7" fmla="*/ 843 h 1570"/>
                <a:gd name="T8" fmla="*/ 1997 w 2386"/>
                <a:gd name="T9" fmla="*/ 805 h 1570"/>
                <a:gd name="T10" fmla="*/ 1877 w 2386"/>
                <a:gd name="T11" fmla="*/ 850 h 1570"/>
                <a:gd name="T12" fmla="*/ 1802 w 2386"/>
                <a:gd name="T13" fmla="*/ 693 h 1570"/>
                <a:gd name="T14" fmla="*/ 1675 w 2386"/>
                <a:gd name="T15" fmla="*/ 648 h 1570"/>
                <a:gd name="T16" fmla="*/ 1525 w 2386"/>
                <a:gd name="T17" fmla="*/ 423 h 1570"/>
                <a:gd name="T18" fmla="*/ 1150 w 2386"/>
                <a:gd name="T19" fmla="*/ 100 h 1570"/>
                <a:gd name="T20" fmla="*/ 1007 w 2386"/>
                <a:gd name="T21" fmla="*/ 318 h 1570"/>
                <a:gd name="T22" fmla="*/ 955 w 2386"/>
                <a:gd name="T23" fmla="*/ 430 h 1570"/>
                <a:gd name="T24" fmla="*/ 580 w 2386"/>
                <a:gd name="T25" fmla="*/ 228 h 1570"/>
                <a:gd name="T26" fmla="*/ 467 w 2386"/>
                <a:gd name="T27" fmla="*/ 243 h 1570"/>
                <a:gd name="T28" fmla="*/ 460 w 2386"/>
                <a:gd name="T29" fmla="*/ 513 h 1570"/>
                <a:gd name="T30" fmla="*/ 242 w 2386"/>
                <a:gd name="T31" fmla="*/ 303 h 1570"/>
                <a:gd name="T32" fmla="*/ 130 w 2386"/>
                <a:gd name="T33" fmla="*/ 55 h 1570"/>
                <a:gd name="T34" fmla="*/ 17 w 2386"/>
                <a:gd name="T35" fmla="*/ 70 h 1570"/>
                <a:gd name="T36" fmla="*/ 25 w 2386"/>
                <a:gd name="T37" fmla="*/ 475 h 1570"/>
                <a:gd name="T38" fmla="*/ 160 w 2386"/>
                <a:gd name="T39" fmla="*/ 648 h 1570"/>
                <a:gd name="T40" fmla="*/ 205 w 2386"/>
                <a:gd name="T41" fmla="*/ 700 h 1570"/>
                <a:gd name="T42" fmla="*/ 77 w 2386"/>
                <a:gd name="T43" fmla="*/ 745 h 1570"/>
                <a:gd name="T44" fmla="*/ 107 w 2386"/>
                <a:gd name="T45" fmla="*/ 918 h 1570"/>
                <a:gd name="T46" fmla="*/ 445 w 2386"/>
                <a:gd name="T47" fmla="*/ 1038 h 1570"/>
                <a:gd name="T48" fmla="*/ 377 w 2386"/>
                <a:gd name="T49" fmla="*/ 1180 h 1570"/>
                <a:gd name="T50" fmla="*/ 527 w 2386"/>
                <a:gd name="T51" fmla="*/ 1308 h 1570"/>
                <a:gd name="T52" fmla="*/ 865 w 2386"/>
                <a:gd name="T53" fmla="*/ 1390 h 1570"/>
                <a:gd name="T54" fmla="*/ 1045 w 2386"/>
                <a:gd name="T55" fmla="*/ 1353 h 1570"/>
                <a:gd name="T56" fmla="*/ 940 w 2386"/>
                <a:gd name="T57" fmla="*/ 1458 h 1570"/>
                <a:gd name="T58" fmla="*/ 1007 w 2386"/>
                <a:gd name="T59" fmla="*/ 1503 h 1570"/>
                <a:gd name="T60" fmla="*/ 1210 w 2386"/>
                <a:gd name="T61" fmla="*/ 1495 h 1570"/>
                <a:gd name="T62" fmla="*/ 1547 w 2386"/>
                <a:gd name="T63" fmla="*/ 1345 h 1570"/>
                <a:gd name="T64" fmla="*/ 1630 w 2386"/>
                <a:gd name="T65" fmla="*/ 1353 h 1570"/>
                <a:gd name="T66" fmla="*/ 1645 w 2386"/>
                <a:gd name="T67" fmla="*/ 1548 h 1570"/>
                <a:gd name="T68" fmla="*/ 1885 w 2386"/>
                <a:gd name="T69" fmla="*/ 1488 h 1570"/>
                <a:gd name="T70" fmla="*/ 2117 w 2386"/>
                <a:gd name="T71" fmla="*/ 1405 h 1570"/>
                <a:gd name="T72" fmla="*/ 2350 w 2386"/>
                <a:gd name="T73" fmla="*/ 1255 h 1570"/>
                <a:gd name="T74" fmla="*/ 2335 w 2386"/>
                <a:gd name="T75" fmla="*/ 1150 h 1570"/>
                <a:gd name="T76" fmla="*/ 2260 w 2386"/>
                <a:gd name="T77" fmla="*/ 1075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6" h="1570">
                  <a:moveTo>
                    <a:pt x="2327" y="1083"/>
                  </a:moveTo>
                  <a:cubicBezTo>
                    <a:pt x="2261" y="1066"/>
                    <a:pt x="2196" y="1050"/>
                    <a:pt x="2200" y="1038"/>
                  </a:cubicBezTo>
                  <a:cubicBezTo>
                    <a:pt x="2204" y="1026"/>
                    <a:pt x="2357" y="1040"/>
                    <a:pt x="2350" y="1008"/>
                  </a:cubicBezTo>
                  <a:cubicBezTo>
                    <a:pt x="2343" y="976"/>
                    <a:pt x="2214" y="877"/>
                    <a:pt x="2155" y="843"/>
                  </a:cubicBezTo>
                  <a:cubicBezTo>
                    <a:pt x="2096" y="809"/>
                    <a:pt x="2043" y="804"/>
                    <a:pt x="1997" y="805"/>
                  </a:cubicBezTo>
                  <a:cubicBezTo>
                    <a:pt x="1951" y="806"/>
                    <a:pt x="1910" y="869"/>
                    <a:pt x="1877" y="850"/>
                  </a:cubicBezTo>
                  <a:cubicBezTo>
                    <a:pt x="1844" y="831"/>
                    <a:pt x="1836" y="727"/>
                    <a:pt x="1802" y="693"/>
                  </a:cubicBezTo>
                  <a:cubicBezTo>
                    <a:pt x="1768" y="659"/>
                    <a:pt x="1721" y="693"/>
                    <a:pt x="1675" y="648"/>
                  </a:cubicBezTo>
                  <a:cubicBezTo>
                    <a:pt x="1629" y="603"/>
                    <a:pt x="1612" y="514"/>
                    <a:pt x="1525" y="423"/>
                  </a:cubicBezTo>
                  <a:cubicBezTo>
                    <a:pt x="1438" y="332"/>
                    <a:pt x="1236" y="117"/>
                    <a:pt x="1150" y="100"/>
                  </a:cubicBezTo>
                  <a:cubicBezTo>
                    <a:pt x="1064" y="83"/>
                    <a:pt x="1039" y="263"/>
                    <a:pt x="1007" y="318"/>
                  </a:cubicBezTo>
                  <a:cubicBezTo>
                    <a:pt x="975" y="373"/>
                    <a:pt x="1026" y="445"/>
                    <a:pt x="955" y="430"/>
                  </a:cubicBezTo>
                  <a:cubicBezTo>
                    <a:pt x="884" y="415"/>
                    <a:pt x="661" y="259"/>
                    <a:pt x="580" y="228"/>
                  </a:cubicBezTo>
                  <a:cubicBezTo>
                    <a:pt x="499" y="197"/>
                    <a:pt x="487" y="196"/>
                    <a:pt x="467" y="243"/>
                  </a:cubicBezTo>
                  <a:cubicBezTo>
                    <a:pt x="447" y="290"/>
                    <a:pt x="497" y="503"/>
                    <a:pt x="460" y="513"/>
                  </a:cubicBezTo>
                  <a:cubicBezTo>
                    <a:pt x="423" y="523"/>
                    <a:pt x="297" y="379"/>
                    <a:pt x="242" y="303"/>
                  </a:cubicBezTo>
                  <a:cubicBezTo>
                    <a:pt x="187" y="227"/>
                    <a:pt x="168" y="94"/>
                    <a:pt x="130" y="55"/>
                  </a:cubicBezTo>
                  <a:cubicBezTo>
                    <a:pt x="92" y="16"/>
                    <a:pt x="34" y="0"/>
                    <a:pt x="17" y="70"/>
                  </a:cubicBezTo>
                  <a:cubicBezTo>
                    <a:pt x="0" y="140"/>
                    <a:pt x="1" y="379"/>
                    <a:pt x="25" y="475"/>
                  </a:cubicBezTo>
                  <a:cubicBezTo>
                    <a:pt x="49" y="571"/>
                    <a:pt x="130" y="611"/>
                    <a:pt x="160" y="648"/>
                  </a:cubicBezTo>
                  <a:cubicBezTo>
                    <a:pt x="190" y="685"/>
                    <a:pt x="219" y="684"/>
                    <a:pt x="205" y="700"/>
                  </a:cubicBezTo>
                  <a:cubicBezTo>
                    <a:pt x="191" y="716"/>
                    <a:pt x="93" y="709"/>
                    <a:pt x="77" y="745"/>
                  </a:cubicBezTo>
                  <a:cubicBezTo>
                    <a:pt x="61" y="781"/>
                    <a:pt x="46" y="869"/>
                    <a:pt x="107" y="918"/>
                  </a:cubicBezTo>
                  <a:cubicBezTo>
                    <a:pt x="168" y="967"/>
                    <a:pt x="400" y="994"/>
                    <a:pt x="445" y="1038"/>
                  </a:cubicBezTo>
                  <a:cubicBezTo>
                    <a:pt x="490" y="1082"/>
                    <a:pt x="363" y="1135"/>
                    <a:pt x="377" y="1180"/>
                  </a:cubicBezTo>
                  <a:cubicBezTo>
                    <a:pt x="391" y="1225"/>
                    <a:pt x="446" y="1273"/>
                    <a:pt x="527" y="1308"/>
                  </a:cubicBezTo>
                  <a:cubicBezTo>
                    <a:pt x="608" y="1343"/>
                    <a:pt x="779" y="1383"/>
                    <a:pt x="865" y="1390"/>
                  </a:cubicBezTo>
                  <a:cubicBezTo>
                    <a:pt x="951" y="1397"/>
                    <a:pt x="1032" y="1342"/>
                    <a:pt x="1045" y="1353"/>
                  </a:cubicBezTo>
                  <a:cubicBezTo>
                    <a:pt x="1058" y="1364"/>
                    <a:pt x="946" y="1433"/>
                    <a:pt x="940" y="1458"/>
                  </a:cubicBezTo>
                  <a:cubicBezTo>
                    <a:pt x="934" y="1483"/>
                    <a:pt x="962" y="1497"/>
                    <a:pt x="1007" y="1503"/>
                  </a:cubicBezTo>
                  <a:cubicBezTo>
                    <a:pt x="1052" y="1509"/>
                    <a:pt x="1120" y="1521"/>
                    <a:pt x="1210" y="1495"/>
                  </a:cubicBezTo>
                  <a:cubicBezTo>
                    <a:pt x="1300" y="1469"/>
                    <a:pt x="1477" y="1369"/>
                    <a:pt x="1547" y="1345"/>
                  </a:cubicBezTo>
                  <a:cubicBezTo>
                    <a:pt x="1617" y="1321"/>
                    <a:pt x="1614" y="1319"/>
                    <a:pt x="1630" y="1353"/>
                  </a:cubicBezTo>
                  <a:cubicBezTo>
                    <a:pt x="1646" y="1387"/>
                    <a:pt x="1603" y="1526"/>
                    <a:pt x="1645" y="1548"/>
                  </a:cubicBezTo>
                  <a:cubicBezTo>
                    <a:pt x="1687" y="1570"/>
                    <a:pt x="1806" y="1512"/>
                    <a:pt x="1885" y="1488"/>
                  </a:cubicBezTo>
                  <a:cubicBezTo>
                    <a:pt x="1964" y="1464"/>
                    <a:pt x="2039" y="1444"/>
                    <a:pt x="2117" y="1405"/>
                  </a:cubicBezTo>
                  <a:cubicBezTo>
                    <a:pt x="2195" y="1366"/>
                    <a:pt x="2314" y="1297"/>
                    <a:pt x="2350" y="1255"/>
                  </a:cubicBezTo>
                  <a:cubicBezTo>
                    <a:pt x="2386" y="1213"/>
                    <a:pt x="2350" y="1180"/>
                    <a:pt x="2335" y="1150"/>
                  </a:cubicBezTo>
                  <a:cubicBezTo>
                    <a:pt x="2320" y="1120"/>
                    <a:pt x="2290" y="1097"/>
                    <a:pt x="2260" y="1075"/>
                  </a:cubicBezTo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07" name="Group 1321"/>
            <p:cNvGrpSpPr>
              <a:grpSpLocks/>
            </p:cNvGrpSpPr>
            <p:nvPr/>
          </p:nvGrpSpPr>
          <p:grpSpPr bwMode="auto">
            <a:xfrm rot="9134548">
              <a:off x="4461" y="1884"/>
              <a:ext cx="562" cy="375"/>
              <a:chOff x="7124" y="4640"/>
              <a:chExt cx="695" cy="439"/>
            </a:xfrm>
          </p:grpSpPr>
          <p:sp>
            <p:nvSpPr>
              <p:cNvPr id="208" name="Freeform 1331"/>
              <p:cNvSpPr>
                <a:spLocks/>
              </p:cNvSpPr>
              <p:nvPr/>
            </p:nvSpPr>
            <p:spPr bwMode="auto">
              <a:xfrm>
                <a:off x="7124" y="4640"/>
                <a:ext cx="695" cy="331"/>
              </a:xfrm>
              <a:custGeom>
                <a:avLst/>
                <a:gdLst>
                  <a:gd name="T0" fmla="*/ 2342 w 2342"/>
                  <a:gd name="T1" fmla="*/ 1071 h 1116"/>
                  <a:gd name="T2" fmla="*/ 2140 w 2342"/>
                  <a:gd name="T3" fmla="*/ 1049 h 1116"/>
                  <a:gd name="T4" fmla="*/ 1787 w 2342"/>
                  <a:gd name="T5" fmla="*/ 1019 h 1116"/>
                  <a:gd name="T6" fmla="*/ 1450 w 2342"/>
                  <a:gd name="T7" fmla="*/ 981 h 1116"/>
                  <a:gd name="T8" fmla="*/ 1097 w 2342"/>
                  <a:gd name="T9" fmla="*/ 1004 h 1116"/>
                  <a:gd name="T10" fmla="*/ 775 w 2342"/>
                  <a:gd name="T11" fmla="*/ 861 h 1116"/>
                  <a:gd name="T12" fmla="*/ 422 w 2342"/>
                  <a:gd name="T13" fmla="*/ 644 h 1116"/>
                  <a:gd name="T14" fmla="*/ 190 w 2342"/>
                  <a:gd name="T15" fmla="*/ 456 h 1116"/>
                  <a:gd name="T16" fmla="*/ 17 w 2342"/>
                  <a:gd name="T17" fmla="*/ 36 h 1116"/>
                  <a:gd name="T18" fmla="*/ 85 w 2342"/>
                  <a:gd name="T19" fmla="*/ 239 h 1116"/>
                  <a:gd name="T20" fmla="*/ 160 w 2342"/>
                  <a:gd name="T21" fmla="*/ 434 h 1116"/>
                  <a:gd name="T22" fmla="*/ 317 w 2342"/>
                  <a:gd name="T23" fmla="*/ 599 h 1116"/>
                  <a:gd name="T24" fmla="*/ 647 w 2342"/>
                  <a:gd name="T25" fmla="*/ 809 h 1116"/>
                  <a:gd name="T26" fmla="*/ 925 w 2342"/>
                  <a:gd name="T27" fmla="*/ 974 h 1116"/>
                  <a:gd name="T28" fmla="*/ 1112 w 2342"/>
                  <a:gd name="T29" fmla="*/ 1026 h 1116"/>
                  <a:gd name="T30" fmla="*/ 1307 w 2342"/>
                  <a:gd name="T31" fmla="*/ 1019 h 1116"/>
                  <a:gd name="T32" fmla="*/ 1517 w 2342"/>
                  <a:gd name="T33" fmla="*/ 1019 h 1116"/>
                  <a:gd name="T34" fmla="*/ 1787 w 2342"/>
                  <a:gd name="T35" fmla="*/ 1049 h 1116"/>
                  <a:gd name="T36" fmla="*/ 2110 w 2342"/>
                  <a:gd name="T37" fmla="*/ 1094 h 1116"/>
                  <a:gd name="T38" fmla="*/ 2335 w 2342"/>
                  <a:gd name="T39" fmla="*/ 1116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42" h="1116">
                    <a:moveTo>
                      <a:pt x="2342" y="1071"/>
                    </a:moveTo>
                    <a:cubicBezTo>
                      <a:pt x="2308" y="1067"/>
                      <a:pt x="2232" y="1058"/>
                      <a:pt x="2140" y="1049"/>
                    </a:cubicBezTo>
                    <a:cubicBezTo>
                      <a:pt x="2048" y="1040"/>
                      <a:pt x="1902" y="1030"/>
                      <a:pt x="1787" y="1019"/>
                    </a:cubicBezTo>
                    <a:cubicBezTo>
                      <a:pt x="1672" y="1008"/>
                      <a:pt x="1565" y="983"/>
                      <a:pt x="1450" y="981"/>
                    </a:cubicBezTo>
                    <a:cubicBezTo>
                      <a:pt x="1335" y="979"/>
                      <a:pt x="1209" y="1024"/>
                      <a:pt x="1097" y="1004"/>
                    </a:cubicBezTo>
                    <a:cubicBezTo>
                      <a:pt x="985" y="984"/>
                      <a:pt x="888" y="921"/>
                      <a:pt x="775" y="861"/>
                    </a:cubicBezTo>
                    <a:cubicBezTo>
                      <a:pt x="662" y="801"/>
                      <a:pt x="519" y="711"/>
                      <a:pt x="422" y="644"/>
                    </a:cubicBezTo>
                    <a:cubicBezTo>
                      <a:pt x="325" y="577"/>
                      <a:pt x="257" y="557"/>
                      <a:pt x="190" y="456"/>
                    </a:cubicBezTo>
                    <a:cubicBezTo>
                      <a:pt x="123" y="355"/>
                      <a:pt x="34" y="72"/>
                      <a:pt x="17" y="36"/>
                    </a:cubicBezTo>
                    <a:cubicBezTo>
                      <a:pt x="0" y="0"/>
                      <a:pt x="61" y="173"/>
                      <a:pt x="85" y="239"/>
                    </a:cubicBezTo>
                    <a:cubicBezTo>
                      <a:pt x="109" y="305"/>
                      <a:pt x="121" y="374"/>
                      <a:pt x="160" y="434"/>
                    </a:cubicBezTo>
                    <a:cubicBezTo>
                      <a:pt x="199" y="494"/>
                      <a:pt x="236" y="537"/>
                      <a:pt x="317" y="599"/>
                    </a:cubicBezTo>
                    <a:cubicBezTo>
                      <a:pt x="398" y="661"/>
                      <a:pt x="546" y="747"/>
                      <a:pt x="647" y="809"/>
                    </a:cubicBezTo>
                    <a:cubicBezTo>
                      <a:pt x="748" y="871"/>
                      <a:pt x="847" y="938"/>
                      <a:pt x="925" y="974"/>
                    </a:cubicBezTo>
                    <a:cubicBezTo>
                      <a:pt x="1003" y="1010"/>
                      <a:pt x="1048" y="1019"/>
                      <a:pt x="1112" y="1026"/>
                    </a:cubicBezTo>
                    <a:cubicBezTo>
                      <a:pt x="1176" y="1033"/>
                      <a:pt x="1240" y="1020"/>
                      <a:pt x="1307" y="1019"/>
                    </a:cubicBezTo>
                    <a:cubicBezTo>
                      <a:pt x="1374" y="1018"/>
                      <a:pt x="1437" y="1014"/>
                      <a:pt x="1517" y="1019"/>
                    </a:cubicBezTo>
                    <a:cubicBezTo>
                      <a:pt x="1597" y="1024"/>
                      <a:pt x="1688" y="1037"/>
                      <a:pt x="1787" y="1049"/>
                    </a:cubicBezTo>
                    <a:cubicBezTo>
                      <a:pt x="1886" y="1061"/>
                      <a:pt x="2019" y="1083"/>
                      <a:pt x="2110" y="1094"/>
                    </a:cubicBezTo>
                    <a:cubicBezTo>
                      <a:pt x="2201" y="1105"/>
                      <a:pt x="2288" y="1112"/>
                      <a:pt x="2335" y="1116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1330"/>
              <p:cNvSpPr>
                <a:spLocks/>
              </p:cNvSpPr>
              <p:nvPr/>
            </p:nvSpPr>
            <p:spPr bwMode="auto">
              <a:xfrm>
                <a:off x="7605" y="4956"/>
                <a:ext cx="123" cy="123"/>
              </a:xfrm>
              <a:custGeom>
                <a:avLst/>
                <a:gdLst>
                  <a:gd name="T0" fmla="*/ 413 w 413"/>
                  <a:gd name="T1" fmla="*/ 0 h 414"/>
                  <a:gd name="T2" fmla="*/ 105 w 413"/>
                  <a:gd name="T3" fmla="*/ 345 h 414"/>
                  <a:gd name="T4" fmla="*/ 0 w 413"/>
                  <a:gd name="T5" fmla="*/ 4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3" h="414">
                    <a:moveTo>
                      <a:pt x="413" y="0"/>
                    </a:moveTo>
                    <a:cubicBezTo>
                      <a:pt x="293" y="138"/>
                      <a:pt x="174" y="276"/>
                      <a:pt x="105" y="345"/>
                    </a:cubicBezTo>
                    <a:cubicBezTo>
                      <a:pt x="36" y="414"/>
                      <a:pt x="18" y="413"/>
                      <a:pt x="0" y="41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Freeform 1329"/>
              <p:cNvSpPr>
                <a:spLocks/>
              </p:cNvSpPr>
              <p:nvPr/>
            </p:nvSpPr>
            <p:spPr bwMode="auto">
              <a:xfrm>
                <a:off x="7409" y="4956"/>
                <a:ext cx="199" cy="107"/>
              </a:xfrm>
              <a:custGeom>
                <a:avLst/>
                <a:gdLst>
                  <a:gd name="T0" fmla="*/ 668 w 668"/>
                  <a:gd name="T1" fmla="*/ 0 h 360"/>
                  <a:gd name="T2" fmla="*/ 315 w 668"/>
                  <a:gd name="T3" fmla="*/ 255 h 360"/>
                  <a:gd name="T4" fmla="*/ 0 w 668"/>
                  <a:gd name="T5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8" h="360">
                    <a:moveTo>
                      <a:pt x="668" y="0"/>
                    </a:moveTo>
                    <a:cubicBezTo>
                      <a:pt x="547" y="97"/>
                      <a:pt x="426" y="195"/>
                      <a:pt x="315" y="255"/>
                    </a:cubicBezTo>
                    <a:cubicBezTo>
                      <a:pt x="204" y="315"/>
                      <a:pt x="102" y="337"/>
                      <a:pt x="0" y="36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Freeform 1328"/>
              <p:cNvSpPr>
                <a:spLocks/>
              </p:cNvSpPr>
              <p:nvPr/>
            </p:nvSpPr>
            <p:spPr bwMode="auto">
              <a:xfrm>
                <a:off x="7243" y="4943"/>
                <a:ext cx="187" cy="36"/>
              </a:xfrm>
              <a:custGeom>
                <a:avLst/>
                <a:gdLst>
                  <a:gd name="T0" fmla="*/ 630 w 630"/>
                  <a:gd name="T1" fmla="*/ 0 h 124"/>
                  <a:gd name="T2" fmla="*/ 345 w 630"/>
                  <a:gd name="T3" fmla="*/ 105 h 124"/>
                  <a:gd name="T4" fmla="*/ 0 w 630"/>
                  <a:gd name="T5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0" h="124">
                    <a:moveTo>
                      <a:pt x="630" y="0"/>
                    </a:moveTo>
                    <a:cubicBezTo>
                      <a:pt x="540" y="43"/>
                      <a:pt x="450" y="86"/>
                      <a:pt x="345" y="105"/>
                    </a:cubicBezTo>
                    <a:cubicBezTo>
                      <a:pt x="240" y="124"/>
                      <a:pt x="120" y="118"/>
                      <a:pt x="0" y="11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Freeform 1327"/>
              <p:cNvSpPr>
                <a:spLocks/>
              </p:cNvSpPr>
              <p:nvPr/>
            </p:nvSpPr>
            <p:spPr bwMode="auto">
              <a:xfrm>
                <a:off x="7145" y="4867"/>
                <a:ext cx="171" cy="28"/>
              </a:xfrm>
              <a:custGeom>
                <a:avLst/>
                <a:gdLst>
                  <a:gd name="T0" fmla="*/ 577 w 577"/>
                  <a:gd name="T1" fmla="*/ 75 h 95"/>
                  <a:gd name="T2" fmla="*/ 330 w 577"/>
                  <a:gd name="T3" fmla="*/ 82 h 95"/>
                  <a:gd name="T4" fmla="*/ 0 w 577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7" h="95">
                    <a:moveTo>
                      <a:pt x="577" y="75"/>
                    </a:moveTo>
                    <a:cubicBezTo>
                      <a:pt x="501" y="85"/>
                      <a:pt x="426" y="95"/>
                      <a:pt x="330" y="82"/>
                    </a:cubicBezTo>
                    <a:cubicBezTo>
                      <a:pt x="234" y="69"/>
                      <a:pt x="117" y="34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Freeform 1326"/>
              <p:cNvSpPr>
                <a:spLocks/>
              </p:cNvSpPr>
              <p:nvPr/>
            </p:nvSpPr>
            <p:spPr bwMode="auto">
              <a:xfrm>
                <a:off x="7454" y="4707"/>
                <a:ext cx="67" cy="220"/>
              </a:xfrm>
              <a:custGeom>
                <a:avLst/>
                <a:gdLst>
                  <a:gd name="T0" fmla="*/ 225 w 225"/>
                  <a:gd name="T1" fmla="*/ 742 h 742"/>
                  <a:gd name="T2" fmla="*/ 53 w 225"/>
                  <a:gd name="T3" fmla="*/ 217 h 742"/>
                  <a:gd name="T4" fmla="*/ 0 w 225"/>
                  <a:gd name="T5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" h="742">
                    <a:moveTo>
                      <a:pt x="225" y="742"/>
                    </a:moveTo>
                    <a:cubicBezTo>
                      <a:pt x="157" y="541"/>
                      <a:pt x="90" y="341"/>
                      <a:pt x="53" y="217"/>
                    </a:cubicBezTo>
                    <a:cubicBezTo>
                      <a:pt x="16" y="93"/>
                      <a:pt x="8" y="46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1325"/>
              <p:cNvSpPr>
                <a:spLocks/>
              </p:cNvSpPr>
              <p:nvPr/>
            </p:nvSpPr>
            <p:spPr bwMode="auto">
              <a:xfrm>
                <a:off x="7632" y="4838"/>
                <a:ext cx="62" cy="105"/>
              </a:xfrm>
              <a:custGeom>
                <a:avLst/>
                <a:gdLst>
                  <a:gd name="T0" fmla="*/ 210 w 210"/>
                  <a:gd name="T1" fmla="*/ 353 h 353"/>
                  <a:gd name="T2" fmla="*/ 30 w 210"/>
                  <a:gd name="T3" fmla="*/ 90 h 353"/>
                  <a:gd name="T4" fmla="*/ 30 w 210"/>
                  <a:gd name="T5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353">
                    <a:moveTo>
                      <a:pt x="210" y="353"/>
                    </a:moveTo>
                    <a:cubicBezTo>
                      <a:pt x="135" y="251"/>
                      <a:pt x="60" y="149"/>
                      <a:pt x="30" y="90"/>
                    </a:cubicBezTo>
                    <a:cubicBezTo>
                      <a:pt x="0" y="31"/>
                      <a:pt x="15" y="15"/>
                      <a:pt x="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1324"/>
              <p:cNvSpPr>
                <a:spLocks/>
              </p:cNvSpPr>
              <p:nvPr/>
            </p:nvSpPr>
            <p:spPr bwMode="auto">
              <a:xfrm>
                <a:off x="7394" y="4798"/>
                <a:ext cx="18" cy="127"/>
              </a:xfrm>
              <a:custGeom>
                <a:avLst/>
                <a:gdLst>
                  <a:gd name="T0" fmla="*/ 60 w 62"/>
                  <a:gd name="T1" fmla="*/ 428 h 428"/>
                  <a:gd name="T2" fmla="*/ 52 w 62"/>
                  <a:gd name="T3" fmla="*/ 128 h 428"/>
                  <a:gd name="T4" fmla="*/ 0 w 62"/>
                  <a:gd name="T5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428">
                    <a:moveTo>
                      <a:pt x="60" y="428"/>
                    </a:moveTo>
                    <a:cubicBezTo>
                      <a:pt x="61" y="313"/>
                      <a:pt x="62" y="199"/>
                      <a:pt x="52" y="128"/>
                    </a:cubicBezTo>
                    <a:cubicBezTo>
                      <a:pt x="42" y="57"/>
                      <a:pt x="21" y="28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1323"/>
              <p:cNvSpPr>
                <a:spLocks/>
              </p:cNvSpPr>
              <p:nvPr/>
            </p:nvSpPr>
            <p:spPr bwMode="auto">
              <a:xfrm>
                <a:off x="7269" y="4711"/>
                <a:ext cx="72" cy="171"/>
              </a:xfrm>
              <a:custGeom>
                <a:avLst/>
                <a:gdLst>
                  <a:gd name="T0" fmla="*/ 240 w 240"/>
                  <a:gd name="T1" fmla="*/ 577 h 577"/>
                  <a:gd name="T2" fmla="*/ 172 w 240"/>
                  <a:gd name="T3" fmla="*/ 285 h 577"/>
                  <a:gd name="T4" fmla="*/ 0 w 240"/>
                  <a:gd name="T5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577">
                    <a:moveTo>
                      <a:pt x="240" y="577"/>
                    </a:moveTo>
                    <a:cubicBezTo>
                      <a:pt x="226" y="479"/>
                      <a:pt x="212" y="381"/>
                      <a:pt x="172" y="285"/>
                    </a:cubicBezTo>
                    <a:cubicBezTo>
                      <a:pt x="132" y="189"/>
                      <a:pt x="66" y="94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1322"/>
              <p:cNvSpPr>
                <a:spLocks/>
              </p:cNvSpPr>
              <p:nvPr/>
            </p:nvSpPr>
            <p:spPr bwMode="auto">
              <a:xfrm>
                <a:off x="7708" y="4891"/>
                <a:ext cx="51" cy="60"/>
              </a:xfrm>
              <a:custGeom>
                <a:avLst/>
                <a:gdLst>
                  <a:gd name="T0" fmla="*/ 173 w 173"/>
                  <a:gd name="T1" fmla="*/ 203 h 203"/>
                  <a:gd name="T2" fmla="*/ 68 w 173"/>
                  <a:gd name="T3" fmla="*/ 90 h 203"/>
                  <a:gd name="T4" fmla="*/ 0 w 173"/>
                  <a:gd name="T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203">
                    <a:moveTo>
                      <a:pt x="173" y="203"/>
                    </a:moveTo>
                    <a:cubicBezTo>
                      <a:pt x="135" y="163"/>
                      <a:pt x="97" y="124"/>
                      <a:pt x="68" y="90"/>
                    </a:cubicBezTo>
                    <a:cubicBezTo>
                      <a:pt x="39" y="56"/>
                      <a:pt x="19" y="28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18" name="Group 1305"/>
          <p:cNvGrpSpPr>
            <a:grpSpLocks/>
          </p:cNvGrpSpPr>
          <p:nvPr/>
        </p:nvGrpSpPr>
        <p:grpSpPr bwMode="auto">
          <a:xfrm rot="1220970">
            <a:off x="1781870" y="1432966"/>
            <a:ext cx="514350" cy="495300"/>
            <a:chOff x="7835" y="4096"/>
            <a:chExt cx="873" cy="874"/>
          </a:xfrm>
        </p:grpSpPr>
        <p:sp>
          <p:nvSpPr>
            <p:cNvPr id="219" name="Freeform 1319"/>
            <p:cNvSpPr>
              <a:spLocks/>
            </p:cNvSpPr>
            <p:nvPr/>
          </p:nvSpPr>
          <p:spPr bwMode="auto">
            <a:xfrm>
              <a:off x="7835" y="4096"/>
              <a:ext cx="873" cy="874"/>
            </a:xfrm>
            <a:custGeom>
              <a:avLst/>
              <a:gdLst>
                <a:gd name="T0" fmla="*/ 217 w 2942"/>
                <a:gd name="T1" fmla="*/ 2699 h 2946"/>
                <a:gd name="T2" fmla="*/ 101 w 2942"/>
                <a:gd name="T3" fmla="*/ 2699 h 2946"/>
                <a:gd name="T4" fmla="*/ 11 w 2942"/>
                <a:gd name="T5" fmla="*/ 2442 h 2946"/>
                <a:gd name="T6" fmla="*/ 166 w 2942"/>
                <a:gd name="T7" fmla="*/ 2185 h 2946"/>
                <a:gd name="T8" fmla="*/ 281 w 2942"/>
                <a:gd name="T9" fmla="*/ 2236 h 2946"/>
                <a:gd name="T10" fmla="*/ 410 w 2942"/>
                <a:gd name="T11" fmla="*/ 1979 h 2946"/>
                <a:gd name="T12" fmla="*/ 551 w 2942"/>
                <a:gd name="T13" fmla="*/ 2005 h 2946"/>
                <a:gd name="T14" fmla="*/ 590 w 2942"/>
                <a:gd name="T15" fmla="*/ 2134 h 2946"/>
                <a:gd name="T16" fmla="*/ 526 w 2942"/>
                <a:gd name="T17" fmla="*/ 1928 h 2946"/>
                <a:gd name="T18" fmla="*/ 436 w 2942"/>
                <a:gd name="T19" fmla="*/ 1838 h 2946"/>
                <a:gd name="T20" fmla="*/ 693 w 2942"/>
                <a:gd name="T21" fmla="*/ 1594 h 2946"/>
                <a:gd name="T22" fmla="*/ 706 w 2942"/>
                <a:gd name="T23" fmla="*/ 989 h 2946"/>
                <a:gd name="T24" fmla="*/ 976 w 2942"/>
                <a:gd name="T25" fmla="*/ 552 h 2946"/>
                <a:gd name="T26" fmla="*/ 1143 w 2942"/>
                <a:gd name="T27" fmla="*/ 732 h 2946"/>
                <a:gd name="T28" fmla="*/ 1143 w 2942"/>
                <a:gd name="T29" fmla="*/ 1118 h 2946"/>
                <a:gd name="T30" fmla="*/ 1297 w 2942"/>
                <a:gd name="T31" fmla="*/ 886 h 2946"/>
                <a:gd name="T32" fmla="*/ 1361 w 2942"/>
                <a:gd name="T33" fmla="*/ 462 h 2946"/>
                <a:gd name="T34" fmla="*/ 1670 w 2942"/>
                <a:gd name="T35" fmla="*/ 115 h 2946"/>
                <a:gd name="T36" fmla="*/ 1901 w 2942"/>
                <a:gd name="T37" fmla="*/ 51 h 2946"/>
                <a:gd name="T38" fmla="*/ 1901 w 2942"/>
                <a:gd name="T39" fmla="*/ 424 h 2946"/>
                <a:gd name="T40" fmla="*/ 2056 w 2942"/>
                <a:gd name="T41" fmla="*/ 346 h 2946"/>
                <a:gd name="T42" fmla="*/ 2441 w 2942"/>
                <a:gd name="T43" fmla="*/ 51 h 2946"/>
                <a:gd name="T44" fmla="*/ 2608 w 2942"/>
                <a:gd name="T45" fmla="*/ 64 h 2946"/>
                <a:gd name="T46" fmla="*/ 2531 w 2942"/>
                <a:gd name="T47" fmla="*/ 372 h 2946"/>
                <a:gd name="T48" fmla="*/ 2853 w 2942"/>
                <a:gd name="T49" fmla="*/ 398 h 2946"/>
                <a:gd name="T50" fmla="*/ 2891 w 2942"/>
                <a:gd name="T51" fmla="*/ 526 h 2946"/>
                <a:gd name="T52" fmla="*/ 2655 w 2942"/>
                <a:gd name="T53" fmla="*/ 888 h 2946"/>
                <a:gd name="T54" fmla="*/ 2891 w 2942"/>
                <a:gd name="T55" fmla="*/ 964 h 2946"/>
                <a:gd name="T56" fmla="*/ 2904 w 2942"/>
                <a:gd name="T57" fmla="*/ 1118 h 2946"/>
                <a:gd name="T58" fmla="*/ 2662 w 2942"/>
                <a:gd name="T59" fmla="*/ 1128 h 2946"/>
                <a:gd name="T60" fmla="*/ 2338 w 2942"/>
                <a:gd name="T61" fmla="*/ 1169 h 2946"/>
                <a:gd name="T62" fmla="*/ 2190 w 2942"/>
                <a:gd name="T63" fmla="*/ 1330 h 2946"/>
                <a:gd name="T64" fmla="*/ 2107 w 2942"/>
                <a:gd name="T65" fmla="*/ 1645 h 2946"/>
                <a:gd name="T66" fmla="*/ 2017 w 2942"/>
                <a:gd name="T67" fmla="*/ 1735 h 2946"/>
                <a:gd name="T68" fmla="*/ 2205 w 2942"/>
                <a:gd name="T69" fmla="*/ 1780 h 2946"/>
                <a:gd name="T70" fmla="*/ 2355 w 2942"/>
                <a:gd name="T71" fmla="*/ 1728 h 2946"/>
                <a:gd name="T72" fmla="*/ 2351 w 2942"/>
                <a:gd name="T73" fmla="*/ 1645 h 2946"/>
                <a:gd name="T74" fmla="*/ 2634 w 2942"/>
                <a:gd name="T75" fmla="*/ 1696 h 2946"/>
                <a:gd name="T76" fmla="*/ 2625 w 2942"/>
                <a:gd name="T77" fmla="*/ 1953 h 2946"/>
                <a:gd name="T78" fmla="*/ 2171 w 2942"/>
                <a:gd name="T79" fmla="*/ 2108 h 2946"/>
                <a:gd name="T80" fmla="*/ 1657 w 2942"/>
                <a:gd name="T81" fmla="*/ 2056 h 2946"/>
                <a:gd name="T82" fmla="*/ 1567 w 2942"/>
                <a:gd name="T83" fmla="*/ 2108 h 2946"/>
                <a:gd name="T84" fmla="*/ 1747 w 2942"/>
                <a:gd name="T85" fmla="*/ 2236 h 2946"/>
                <a:gd name="T86" fmla="*/ 1901 w 2942"/>
                <a:gd name="T87" fmla="*/ 2429 h 2946"/>
                <a:gd name="T88" fmla="*/ 1786 w 2942"/>
                <a:gd name="T89" fmla="*/ 2661 h 2946"/>
                <a:gd name="T90" fmla="*/ 1284 w 2942"/>
                <a:gd name="T91" fmla="*/ 2609 h 2946"/>
                <a:gd name="T92" fmla="*/ 873 w 2942"/>
                <a:gd name="T93" fmla="*/ 2545 h 2946"/>
                <a:gd name="T94" fmla="*/ 680 w 2942"/>
                <a:gd name="T95" fmla="*/ 2532 h 2946"/>
                <a:gd name="T96" fmla="*/ 834 w 2942"/>
                <a:gd name="T97" fmla="*/ 2571 h 2946"/>
                <a:gd name="T98" fmla="*/ 693 w 2942"/>
                <a:gd name="T99" fmla="*/ 2712 h 2946"/>
                <a:gd name="T100" fmla="*/ 513 w 2942"/>
                <a:gd name="T101" fmla="*/ 2828 h 2946"/>
                <a:gd name="T102" fmla="*/ 423 w 2942"/>
                <a:gd name="T103" fmla="*/ 2944 h 2946"/>
                <a:gd name="T104" fmla="*/ 268 w 2942"/>
                <a:gd name="T105" fmla="*/ 2841 h 2946"/>
                <a:gd name="T106" fmla="*/ 217 w 2942"/>
                <a:gd name="T107" fmla="*/ 2699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42" h="2946">
                  <a:moveTo>
                    <a:pt x="217" y="2699"/>
                  </a:moveTo>
                  <a:cubicBezTo>
                    <a:pt x="189" y="2675"/>
                    <a:pt x="135" y="2742"/>
                    <a:pt x="101" y="2699"/>
                  </a:cubicBezTo>
                  <a:cubicBezTo>
                    <a:pt x="67" y="2656"/>
                    <a:pt x="0" y="2528"/>
                    <a:pt x="11" y="2442"/>
                  </a:cubicBezTo>
                  <a:cubicBezTo>
                    <a:pt x="22" y="2356"/>
                    <a:pt x="121" y="2219"/>
                    <a:pt x="166" y="2185"/>
                  </a:cubicBezTo>
                  <a:cubicBezTo>
                    <a:pt x="211" y="2151"/>
                    <a:pt x="240" y="2270"/>
                    <a:pt x="281" y="2236"/>
                  </a:cubicBezTo>
                  <a:cubicBezTo>
                    <a:pt x="322" y="2202"/>
                    <a:pt x="365" y="2017"/>
                    <a:pt x="410" y="1979"/>
                  </a:cubicBezTo>
                  <a:cubicBezTo>
                    <a:pt x="455" y="1941"/>
                    <a:pt x="521" y="1979"/>
                    <a:pt x="551" y="2005"/>
                  </a:cubicBezTo>
                  <a:cubicBezTo>
                    <a:pt x="581" y="2031"/>
                    <a:pt x="594" y="2147"/>
                    <a:pt x="590" y="2134"/>
                  </a:cubicBezTo>
                  <a:cubicBezTo>
                    <a:pt x="586" y="2121"/>
                    <a:pt x="552" y="1977"/>
                    <a:pt x="526" y="1928"/>
                  </a:cubicBezTo>
                  <a:cubicBezTo>
                    <a:pt x="500" y="1879"/>
                    <a:pt x="408" y="1894"/>
                    <a:pt x="436" y="1838"/>
                  </a:cubicBezTo>
                  <a:cubicBezTo>
                    <a:pt x="464" y="1782"/>
                    <a:pt x="648" y="1735"/>
                    <a:pt x="693" y="1594"/>
                  </a:cubicBezTo>
                  <a:cubicBezTo>
                    <a:pt x="738" y="1453"/>
                    <a:pt x="659" y="1163"/>
                    <a:pt x="706" y="989"/>
                  </a:cubicBezTo>
                  <a:cubicBezTo>
                    <a:pt x="753" y="815"/>
                    <a:pt x="903" y="595"/>
                    <a:pt x="976" y="552"/>
                  </a:cubicBezTo>
                  <a:cubicBezTo>
                    <a:pt x="1049" y="509"/>
                    <a:pt x="1115" y="638"/>
                    <a:pt x="1143" y="732"/>
                  </a:cubicBezTo>
                  <a:cubicBezTo>
                    <a:pt x="1171" y="826"/>
                    <a:pt x="1117" y="1092"/>
                    <a:pt x="1143" y="1118"/>
                  </a:cubicBezTo>
                  <a:cubicBezTo>
                    <a:pt x="1169" y="1144"/>
                    <a:pt x="1261" y="995"/>
                    <a:pt x="1297" y="886"/>
                  </a:cubicBezTo>
                  <a:cubicBezTo>
                    <a:pt x="1333" y="777"/>
                    <a:pt x="1299" y="591"/>
                    <a:pt x="1361" y="462"/>
                  </a:cubicBezTo>
                  <a:cubicBezTo>
                    <a:pt x="1423" y="333"/>
                    <a:pt x="1580" y="183"/>
                    <a:pt x="1670" y="115"/>
                  </a:cubicBezTo>
                  <a:cubicBezTo>
                    <a:pt x="1760" y="47"/>
                    <a:pt x="1863" y="0"/>
                    <a:pt x="1901" y="51"/>
                  </a:cubicBezTo>
                  <a:cubicBezTo>
                    <a:pt x="1939" y="102"/>
                    <a:pt x="1875" y="375"/>
                    <a:pt x="1901" y="424"/>
                  </a:cubicBezTo>
                  <a:cubicBezTo>
                    <a:pt x="1927" y="473"/>
                    <a:pt x="1966" y="408"/>
                    <a:pt x="2056" y="346"/>
                  </a:cubicBezTo>
                  <a:cubicBezTo>
                    <a:pt x="2146" y="284"/>
                    <a:pt x="2349" y="98"/>
                    <a:pt x="2441" y="51"/>
                  </a:cubicBezTo>
                  <a:cubicBezTo>
                    <a:pt x="2533" y="4"/>
                    <a:pt x="2593" y="11"/>
                    <a:pt x="2608" y="64"/>
                  </a:cubicBezTo>
                  <a:cubicBezTo>
                    <a:pt x="2623" y="117"/>
                    <a:pt x="2490" y="316"/>
                    <a:pt x="2531" y="372"/>
                  </a:cubicBezTo>
                  <a:cubicBezTo>
                    <a:pt x="2572" y="428"/>
                    <a:pt x="2793" y="372"/>
                    <a:pt x="2853" y="398"/>
                  </a:cubicBezTo>
                  <a:cubicBezTo>
                    <a:pt x="2913" y="424"/>
                    <a:pt x="2924" y="444"/>
                    <a:pt x="2891" y="526"/>
                  </a:cubicBezTo>
                  <a:cubicBezTo>
                    <a:pt x="2858" y="608"/>
                    <a:pt x="2655" y="815"/>
                    <a:pt x="2655" y="888"/>
                  </a:cubicBezTo>
                  <a:cubicBezTo>
                    <a:pt x="2655" y="961"/>
                    <a:pt x="2850" y="926"/>
                    <a:pt x="2891" y="964"/>
                  </a:cubicBezTo>
                  <a:cubicBezTo>
                    <a:pt x="2932" y="1002"/>
                    <a:pt x="2942" y="1091"/>
                    <a:pt x="2904" y="1118"/>
                  </a:cubicBezTo>
                  <a:cubicBezTo>
                    <a:pt x="2866" y="1145"/>
                    <a:pt x="2756" y="1119"/>
                    <a:pt x="2662" y="1128"/>
                  </a:cubicBezTo>
                  <a:cubicBezTo>
                    <a:pt x="2568" y="1137"/>
                    <a:pt x="2417" y="1135"/>
                    <a:pt x="2338" y="1169"/>
                  </a:cubicBezTo>
                  <a:cubicBezTo>
                    <a:pt x="2259" y="1203"/>
                    <a:pt x="2229" y="1251"/>
                    <a:pt x="2190" y="1330"/>
                  </a:cubicBezTo>
                  <a:cubicBezTo>
                    <a:pt x="2151" y="1409"/>
                    <a:pt x="2136" y="1577"/>
                    <a:pt x="2107" y="1645"/>
                  </a:cubicBezTo>
                  <a:cubicBezTo>
                    <a:pt x="2078" y="1713"/>
                    <a:pt x="2001" y="1713"/>
                    <a:pt x="2017" y="1735"/>
                  </a:cubicBezTo>
                  <a:cubicBezTo>
                    <a:pt x="2033" y="1757"/>
                    <a:pt x="2149" y="1781"/>
                    <a:pt x="2205" y="1780"/>
                  </a:cubicBezTo>
                  <a:cubicBezTo>
                    <a:pt x="2261" y="1779"/>
                    <a:pt x="2331" y="1751"/>
                    <a:pt x="2355" y="1728"/>
                  </a:cubicBezTo>
                  <a:cubicBezTo>
                    <a:pt x="2379" y="1705"/>
                    <a:pt x="2305" y="1650"/>
                    <a:pt x="2351" y="1645"/>
                  </a:cubicBezTo>
                  <a:cubicBezTo>
                    <a:pt x="2397" y="1640"/>
                    <a:pt x="2588" y="1645"/>
                    <a:pt x="2634" y="1696"/>
                  </a:cubicBezTo>
                  <a:cubicBezTo>
                    <a:pt x="2680" y="1747"/>
                    <a:pt x="2702" y="1884"/>
                    <a:pt x="2625" y="1953"/>
                  </a:cubicBezTo>
                  <a:cubicBezTo>
                    <a:pt x="2548" y="2022"/>
                    <a:pt x="2332" y="2091"/>
                    <a:pt x="2171" y="2108"/>
                  </a:cubicBezTo>
                  <a:cubicBezTo>
                    <a:pt x="2010" y="2125"/>
                    <a:pt x="1758" y="2056"/>
                    <a:pt x="1657" y="2056"/>
                  </a:cubicBezTo>
                  <a:cubicBezTo>
                    <a:pt x="1556" y="2056"/>
                    <a:pt x="1552" y="2078"/>
                    <a:pt x="1567" y="2108"/>
                  </a:cubicBezTo>
                  <a:cubicBezTo>
                    <a:pt x="1582" y="2138"/>
                    <a:pt x="1691" y="2183"/>
                    <a:pt x="1747" y="2236"/>
                  </a:cubicBezTo>
                  <a:cubicBezTo>
                    <a:pt x="1803" y="2289"/>
                    <a:pt x="1895" y="2358"/>
                    <a:pt x="1901" y="2429"/>
                  </a:cubicBezTo>
                  <a:cubicBezTo>
                    <a:pt x="1907" y="2500"/>
                    <a:pt x="1889" y="2631"/>
                    <a:pt x="1786" y="2661"/>
                  </a:cubicBezTo>
                  <a:cubicBezTo>
                    <a:pt x="1683" y="2691"/>
                    <a:pt x="1436" y="2628"/>
                    <a:pt x="1284" y="2609"/>
                  </a:cubicBezTo>
                  <a:cubicBezTo>
                    <a:pt x="1132" y="2590"/>
                    <a:pt x="974" y="2558"/>
                    <a:pt x="873" y="2545"/>
                  </a:cubicBezTo>
                  <a:cubicBezTo>
                    <a:pt x="772" y="2532"/>
                    <a:pt x="686" y="2528"/>
                    <a:pt x="680" y="2532"/>
                  </a:cubicBezTo>
                  <a:cubicBezTo>
                    <a:pt x="674" y="2536"/>
                    <a:pt x="832" y="2541"/>
                    <a:pt x="834" y="2571"/>
                  </a:cubicBezTo>
                  <a:cubicBezTo>
                    <a:pt x="836" y="2601"/>
                    <a:pt x="746" y="2669"/>
                    <a:pt x="693" y="2712"/>
                  </a:cubicBezTo>
                  <a:cubicBezTo>
                    <a:pt x="640" y="2755"/>
                    <a:pt x="558" y="2789"/>
                    <a:pt x="513" y="2828"/>
                  </a:cubicBezTo>
                  <a:cubicBezTo>
                    <a:pt x="468" y="2867"/>
                    <a:pt x="464" y="2942"/>
                    <a:pt x="423" y="2944"/>
                  </a:cubicBezTo>
                  <a:cubicBezTo>
                    <a:pt x="382" y="2946"/>
                    <a:pt x="294" y="2875"/>
                    <a:pt x="268" y="2841"/>
                  </a:cubicBezTo>
                  <a:cubicBezTo>
                    <a:pt x="242" y="2807"/>
                    <a:pt x="245" y="2723"/>
                    <a:pt x="217" y="2699"/>
                  </a:cubicBezTo>
                  <a:close/>
                </a:path>
              </a:pathLst>
            </a:custGeom>
            <a:solidFill>
              <a:srgbClr val="FFCC00"/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20" name="Group 1306"/>
            <p:cNvGrpSpPr>
              <a:grpSpLocks/>
            </p:cNvGrpSpPr>
            <p:nvPr/>
          </p:nvGrpSpPr>
          <p:grpSpPr bwMode="auto">
            <a:xfrm>
              <a:off x="7850" y="4146"/>
              <a:ext cx="839" cy="801"/>
              <a:chOff x="7850" y="4146"/>
              <a:chExt cx="839" cy="801"/>
            </a:xfrm>
          </p:grpSpPr>
          <p:sp>
            <p:nvSpPr>
              <p:cNvPr id="221" name="Freeform 1318"/>
              <p:cNvSpPr>
                <a:spLocks/>
              </p:cNvSpPr>
              <p:nvPr/>
            </p:nvSpPr>
            <p:spPr bwMode="auto">
              <a:xfrm>
                <a:off x="7850" y="4240"/>
                <a:ext cx="839" cy="707"/>
              </a:xfrm>
              <a:custGeom>
                <a:avLst/>
                <a:gdLst>
                  <a:gd name="T0" fmla="*/ 0 w 2827"/>
                  <a:gd name="T1" fmla="*/ 2316 h 2380"/>
                  <a:gd name="T2" fmla="*/ 668 w 2827"/>
                  <a:gd name="T3" fmla="*/ 1725 h 2380"/>
                  <a:gd name="T4" fmla="*/ 1633 w 2827"/>
                  <a:gd name="T5" fmla="*/ 863 h 2380"/>
                  <a:gd name="T6" fmla="*/ 2803 w 2827"/>
                  <a:gd name="T7" fmla="*/ 15 h 2380"/>
                  <a:gd name="T8" fmla="*/ 1774 w 2827"/>
                  <a:gd name="T9" fmla="*/ 773 h 2380"/>
                  <a:gd name="T10" fmla="*/ 900 w 2827"/>
                  <a:gd name="T11" fmla="*/ 1570 h 2380"/>
                  <a:gd name="T12" fmla="*/ 283 w 2827"/>
                  <a:gd name="T13" fmla="*/ 2149 h 2380"/>
                  <a:gd name="T14" fmla="*/ 90 w 2827"/>
                  <a:gd name="T15" fmla="*/ 2380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27" h="2380">
                    <a:moveTo>
                      <a:pt x="0" y="2316"/>
                    </a:moveTo>
                    <a:cubicBezTo>
                      <a:pt x="198" y="2141"/>
                      <a:pt x="396" y="1967"/>
                      <a:pt x="668" y="1725"/>
                    </a:cubicBezTo>
                    <a:cubicBezTo>
                      <a:pt x="940" y="1483"/>
                      <a:pt x="1277" y="1148"/>
                      <a:pt x="1633" y="863"/>
                    </a:cubicBezTo>
                    <a:cubicBezTo>
                      <a:pt x="1989" y="578"/>
                      <a:pt x="2779" y="30"/>
                      <a:pt x="2803" y="15"/>
                    </a:cubicBezTo>
                    <a:cubicBezTo>
                      <a:pt x="2827" y="0"/>
                      <a:pt x="2091" y="514"/>
                      <a:pt x="1774" y="773"/>
                    </a:cubicBezTo>
                    <a:cubicBezTo>
                      <a:pt x="1457" y="1032"/>
                      <a:pt x="1148" y="1341"/>
                      <a:pt x="900" y="1570"/>
                    </a:cubicBezTo>
                    <a:cubicBezTo>
                      <a:pt x="652" y="1799"/>
                      <a:pt x="418" y="2014"/>
                      <a:pt x="283" y="2149"/>
                    </a:cubicBezTo>
                    <a:cubicBezTo>
                      <a:pt x="148" y="2284"/>
                      <a:pt x="119" y="2332"/>
                      <a:pt x="90" y="238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1317"/>
              <p:cNvSpPr>
                <a:spLocks/>
              </p:cNvSpPr>
              <p:nvPr/>
            </p:nvSpPr>
            <p:spPr bwMode="auto">
              <a:xfrm>
                <a:off x="7864" y="4782"/>
                <a:ext cx="53" cy="85"/>
              </a:xfrm>
              <a:custGeom>
                <a:avLst/>
                <a:gdLst>
                  <a:gd name="T0" fmla="*/ 180 w 180"/>
                  <a:gd name="T1" fmla="*/ 287 h 287"/>
                  <a:gd name="T2" fmla="*/ 68 w 180"/>
                  <a:gd name="T3" fmla="*/ 47 h 287"/>
                  <a:gd name="T4" fmla="*/ 0 w 180"/>
                  <a:gd name="T5" fmla="*/ 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287">
                    <a:moveTo>
                      <a:pt x="180" y="287"/>
                    </a:moveTo>
                    <a:cubicBezTo>
                      <a:pt x="139" y="190"/>
                      <a:pt x="98" y="94"/>
                      <a:pt x="68" y="47"/>
                    </a:cubicBezTo>
                    <a:cubicBezTo>
                      <a:pt x="38" y="0"/>
                      <a:pt x="19" y="1"/>
                      <a:pt x="0" y="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Freeform 1316"/>
              <p:cNvSpPr>
                <a:spLocks/>
              </p:cNvSpPr>
              <p:nvPr/>
            </p:nvSpPr>
            <p:spPr bwMode="auto">
              <a:xfrm>
                <a:off x="7948" y="4700"/>
                <a:ext cx="11" cy="136"/>
              </a:xfrm>
              <a:custGeom>
                <a:avLst/>
                <a:gdLst>
                  <a:gd name="T0" fmla="*/ 0 w 35"/>
                  <a:gd name="T1" fmla="*/ 458 h 458"/>
                  <a:gd name="T2" fmla="*/ 30 w 35"/>
                  <a:gd name="T3" fmla="*/ 188 h 458"/>
                  <a:gd name="T4" fmla="*/ 30 w 35"/>
                  <a:gd name="T5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58">
                    <a:moveTo>
                      <a:pt x="0" y="458"/>
                    </a:moveTo>
                    <a:cubicBezTo>
                      <a:pt x="12" y="361"/>
                      <a:pt x="25" y="264"/>
                      <a:pt x="30" y="188"/>
                    </a:cubicBezTo>
                    <a:cubicBezTo>
                      <a:pt x="35" y="112"/>
                      <a:pt x="32" y="56"/>
                      <a:pt x="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" name="Freeform 1315"/>
              <p:cNvSpPr>
                <a:spLocks/>
              </p:cNvSpPr>
              <p:nvPr/>
            </p:nvSpPr>
            <p:spPr bwMode="auto">
              <a:xfrm>
                <a:off x="8080" y="4751"/>
                <a:ext cx="300" cy="86"/>
              </a:xfrm>
              <a:custGeom>
                <a:avLst/>
                <a:gdLst>
                  <a:gd name="T0" fmla="*/ 0 w 1012"/>
                  <a:gd name="T1" fmla="*/ 0 h 291"/>
                  <a:gd name="T2" fmla="*/ 547 w 1012"/>
                  <a:gd name="T3" fmla="*/ 142 h 291"/>
                  <a:gd name="T4" fmla="*/ 915 w 1012"/>
                  <a:gd name="T5" fmla="*/ 270 h 291"/>
                  <a:gd name="T6" fmla="*/ 1012 w 1012"/>
                  <a:gd name="T7" fmla="*/ 27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2" h="291">
                    <a:moveTo>
                      <a:pt x="0" y="0"/>
                    </a:moveTo>
                    <a:cubicBezTo>
                      <a:pt x="197" y="48"/>
                      <a:pt x="394" y="97"/>
                      <a:pt x="547" y="142"/>
                    </a:cubicBezTo>
                    <a:cubicBezTo>
                      <a:pt x="700" y="187"/>
                      <a:pt x="838" y="249"/>
                      <a:pt x="915" y="270"/>
                    </a:cubicBezTo>
                    <a:cubicBezTo>
                      <a:pt x="992" y="291"/>
                      <a:pt x="1002" y="280"/>
                      <a:pt x="1012" y="27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" name="Freeform 1314"/>
              <p:cNvSpPr>
                <a:spLocks/>
              </p:cNvSpPr>
              <p:nvPr/>
            </p:nvSpPr>
            <p:spPr bwMode="auto">
              <a:xfrm>
                <a:off x="8196" y="4629"/>
                <a:ext cx="395" cy="35"/>
              </a:xfrm>
              <a:custGeom>
                <a:avLst/>
                <a:gdLst>
                  <a:gd name="T0" fmla="*/ 0 w 1334"/>
                  <a:gd name="T1" fmla="*/ 0 h 119"/>
                  <a:gd name="T2" fmla="*/ 472 w 1334"/>
                  <a:gd name="T3" fmla="*/ 105 h 119"/>
                  <a:gd name="T4" fmla="*/ 1200 w 1334"/>
                  <a:gd name="T5" fmla="*/ 83 h 119"/>
                  <a:gd name="T6" fmla="*/ 1275 w 1334"/>
                  <a:gd name="T7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119">
                    <a:moveTo>
                      <a:pt x="0" y="0"/>
                    </a:moveTo>
                    <a:cubicBezTo>
                      <a:pt x="136" y="45"/>
                      <a:pt x="272" y="91"/>
                      <a:pt x="472" y="105"/>
                    </a:cubicBezTo>
                    <a:cubicBezTo>
                      <a:pt x="672" y="119"/>
                      <a:pt x="1066" y="90"/>
                      <a:pt x="1200" y="83"/>
                    </a:cubicBezTo>
                    <a:cubicBezTo>
                      <a:pt x="1334" y="76"/>
                      <a:pt x="1304" y="68"/>
                      <a:pt x="1275" y="6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1313"/>
              <p:cNvSpPr>
                <a:spLocks/>
              </p:cNvSpPr>
              <p:nvPr/>
            </p:nvSpPr>
            <p:spPr bwMode="auto">
              <a:xfrm>
                <a:off x="8158" y="4673"/>
                <a:ext cx="106" cy="36"/>
              </a:xfrm>
              <a:custGeom>
                <a:avLst/>
                <a:gdLst>
                  <a:gd name="T0" fmla="*/ 0 w 360"/>
                  <a:gd name="T1" fmla="*/ 0 h 120"/>
                  <a:gd name="T2" fmla="*/ 360 w 360"/>
                  <a:gd name="T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0" h="120">
                    <a:moveTo>
                      <a:pt x="0" y="0"/>
                    </a:moveTo>
                    <a:cubicBezTo>
                      <a:pt x="0" y="0"/>
                      <a:pt x="180" y="60"/>
                      <a:pt x="360" y="12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1312"/>
              <p:cNvSpPr>
                <a:spLocks/>
              </p:cNvSpPr>
              <p:nvPr/>
            </p:nvSpPr>
            <p:spPr bwMode="auto">
              <a:xfrm>
                <a:off x="8080" y="4293"/>
                <a:ext cx="46" cy="433"/>
              </a:xfrm>
              <a:custGeom>
                <a:avLst/>
                <a:gdLst>
                  <a:gd name="T0" fmla="*/ 0 w 157"/>
                  <a:gd name="T1" fmla="*/ 1462 h 1462"/>
                  <a:gd name="T2" fmla="*/ 52 w 157"/>
                  <a:gd name="T3" fmla="*/ 847 h 1462"/>
                  <a:gd name="T4" fmla="*/ 30 w 157"/>
                  <a:gd name="T5" fmla="*/ 405 h 1462"/>
                  <a:gd name="T6" fmla="*/ 157 w 157"/>
                  <a:gd name="T7" fmla="*/ 0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462">
                    <a:moveTo>
                      <a:pt x="0" y="1462"/>
                    </a:moveTo>
                    <a:cubicBezTo>
                      <a:pt x="23" y="1242"/>
                      <a:pt x="47" y="1023"/>
                      <a:pt x="52" y="847"/>
                    </a:cubicBezTo>
                    <a:cubicBezTo>
                      <a:pt x="57" y="671"/>
                      <a:pt x="13" y="546"/>
                      <a:pt x="30" y="405"/>
                    </a:cubicBezTo>
                    <a:cubicBezTo>
                      <a:pt x="47" y="264"/>
                      <a:pt x="102" y="132"/>
                      <a:pt x="157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1311"/>
              <p:cNvSpPr>
                <a:spLocks/>
              </p:cNvSpPr>
              <p:nvPr/>
            </p:nvSpPr>
            <p:spPr bwMode="auto">
              <a:xfrm>
                <a:off x="8238" y="4148"/>
                <a:ext cx="129" cy="434"/>
              </a:xfrm>
              <a:custGeom>
                <a:avLst/>
                <a:gdLst>
                  <a:gd name="T0" fmla="*/ 0 w 435"/>
                  <a:gd name="T1" fmla="*/ 1463 h 1463"/>
                  <a:gd name="T2" fmla="*/ 180 w 435"/>
                  <a:gd name="T3" fmla="*/ 615 h 1463"/>
                  <a:gd name="T4" fmla="*/ 435 w 435"/>
                  <a:gd name="T5" fmla="*/ 0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5" h="1463">
                    <a:moveTo>
                      <a:pt x="0" y="1463"/>
                    </a:moveTo>
                    <a:cubicBezTo>
                      <a:pt x="54" y="1161"/>
                      <a:pt x="108" y="859"/>
                      <a:pt x="180" y="615"/>
                    </a:cubicBezTo>
                    <a:cubicBezTo>
                      <a:pt x="252" y="371"/>
                      <a:pt x="343" y="185"/>
                      <a:pt x="435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1310"/>
              <p:cNvSpPr>
                <a:spLocks/>
              </p:cNvSpPr>
              <p:nvPr/>
            </p:nvSpPr>
            <p:spPr bwMode="auto">
              <a:xfrm>
                <a:off x="8443" y="4146"/>
                <a:ext cx="134" cy="272"/>
              </a:xfrm>
              <a:custGeom>
                <a:avLst/>
                <a:gdLst>
                  <a:gd name="T0" fmla="*/ 0 w 450"/>
                  <a:gd name="T1" fmla="*/ 915 h 915"/>
                  <a:gd name="T2" fmla="*/ 210 w 450"/>
                  <a:gd name="T3" fmla="*/ 360 h 915"/>
                  <a:gd name="T4" fmla="*/ 450 w 450"/>
                  <a:gd name="T5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0" h="915">
                    <a:moveTo>
                      <a:pt x="0" y="915"/>
                    </a:moveTo>
                    <a:cubicBezTo>
                      <a:pt x="67" y="714"/>
                      <a:pt x="135" y="513"/>
                      <a:pt x="210" y="360"/>
                    </a:cubicBezTo>
                    <a:cubicBezTo>
                      <a:pt x="285" y="207"/>
                      <a:pt x="367" y="103"/>
                      <a:pt x="45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1309"/>
              <p:cNvSpPr>
                <a:spLocks/>
              </p:cNvSpPr>
              <p:nvPr/>
            </p:nvSpPr>
            <p:spPr bwMode="auto">
              <a:xfrm>
                <a:off x="8309" y="4529"/>
                <a:ext cx="164" cy="12"/>
              </a:xfrm>
              <a:custGeom>
                <a:avLst/>
                <a:gdLst>
                  <a:gd name="T0" fmla="*/ 0 w 554"/>
                  <a:gd name="T1" fmla="*/ 37 h 43"/>
                  <a:gd name="T2" fmla="*/ 465 w 554"/>
                  <a:gd name="T3" fmla="*/ 37 h 43"/>
                  <a:gd name="T4" fmla="*/ 533 w 554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4" h="43">
                    <a:moveTo>
                      <a:pt x="0" y="37"/>
                    </a:moveTo>
                    <a:cubicBezTo>
                      <a:pt x="188" y="40"/>
                      <a:pt x="376" y="43"/>
                      <a:pt x="465" y="37"/>
                    </a:cubicBezTo>
                    <a:cubicBezTo>
                      <a:pt x="554" y="31"/>
                      <a:pt x="543" y="15"/>
                      <a:pt x="533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1308"/>
              <p:cNvSpPr>
                <a:spLocks/>
              </p:cNvSpPr>
              <p:nvPr/>
            </p:nvSpPr>
            <p:spPr bwMode="auto">
              <a:xfrm>
                <a:off x="8387" y="4457"/>
                <a:ext cx="98" cy="7"/>
              </a:xfrm>
              <a:custGeom>
                <a:avLst/>
                <a:gdLst>
                  <a:gd name="T0" fmla="*/ 0 w 330"/>
                  <a:gd name="T1" fmla="*/ 22 h 22"/>
                  <a:gd name="T2" fmla="*/ 330 w 330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0" h="22">
                    <a:moveTo>
                      <a:pt x="0" y="22"/>
                    </a:moveTo>
                    <a:cubicBezTo>
                      <a:pt x="135" y="14"/>
                      <a:pt x="270" y="6"/>
                      <a:pt x="3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1307"/>
              <p:cNvSpPr>
                <a:spLocks/>
              </p:cNvSpPr>
              <p:nvPr/>
            </p:nvSpPr>
            <p:spPr bwMode="auto">
              <a:xfrm>
                <a:off x="8474" y="4373"/>
                <a:ext cx="153" cy="24"/>
              </a:xfrm>
              <a:custGeom>
                <a:avLst/>
                <a:gdLst>
                  <a:gd name="T0" fmla="*/ 0 w 518"/>
                  <a:gd name="T1" fmla="*/ 82 h 82"/>
                  <a:gd name="T2" fmla="*/ 255 w 518"/>
                  <a:gd name="T3" fmla="*/ 60 h 82"/>
                  <a:gd name="T4" fmla="*/ 518 w 518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8" h="82">
                    <a:moveTo>
                      <a:pt x="0" y="82"/>
                    </a:moveTo>
                    <a:cubicBezTo>
                      <a:pt x="84" y="78"/>
                      <a:pt x="169" y="74"/>
                      <a:pt x="255" y="60"/>
                    </a:cubicBezTo>
                    <a:cubicBezTo>
                      <a:pt x="341" y="46"/>
                      <a:pt x="429" y="23"/>
                      <a:pt x="518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33" name="Group 1292"/>
          <p:cNvGrpSpPr>
            <a:grpSpLocks/>
          </p:cNvGrpSpPr>
          <p:nvPr/>
        </p:nvGrpSpPr>
        <p:grpSpPr bwMode="auto">
          <a:xfrm rot="9683056">
            <a:off x="1507232" y="1706016"/>
            <a:ext cx="501650" cy="361950"/>
            <a:chOff x="4448" y="1842"/>
            <a:chExt cx="575" cy="417"/>
          </a:xfrm>
        </p:grpSpPr>
        <p:sp>
          <p:nvSpPr>
            <p:cNvPr id="234" name="Freeform 1304"/>
            <p:cNvSpPr>
              <a:spLocks/>
            </p:cNvSpPr>
            <p:nvPr/>
          </p:nvSpPr>
          <p:spPr bwMode="auto">
            <a:xfrm rot="9123841">
              <a:off x="4448" y="1842"/>
              <a:ext cx="571" cy="388"/>
            </a:xfrm>
            <a:custGeom>
              <a:avLst/>
              <a:gdLst>
                <a:gd name="T0" fmla="*/ 2327 w 2386"/>
                <a:gd name="T1" fmla="*/ 1083 h 1570"/>
                <a:gd name="T2" fmla="*/ 2200 w 2386"/>
                <a:gd name="T3" fmla="*/ 1038 h 1570"/>
                <a:gd name="T4" fmla="*/ 2350 w 2386"/>
                <a:gd name="T5" fmla="*/ 1008 h 1570"/>
                <a:gd name="T6" fmla="*/ 2155 w 2386"/>
                <a:gd name="T7" fmla="*/ 843 h 1570"/>
                <a:gd name="T8" fmla="*/ 1997 w 2386"/>
                <a:gd name="T9" fmla="*/ 805 h 1570"/>
                <a:gd name="T10" fmla="*/ 1877 w 2386"/>
                <a:gd name="T11" fmla="*/ 850 h 1570"/>
                <a:gd name="T12" fmla="*/ 1802 w 2386"/>
                <a:gd name="T13" fmla="*/ 693 h 1570"/>
                <a:gd name="T14" fmla="*/ 1675 w 2386"/>
                <a:gd name="T15" fmla="*/ 648 h 1570"/>
                <a:gd name="T16" fmla="*/ 1525 w 2386"/>
                <a:gd name="T17" fmla="*/ 423 h 1570"/>
                <a:gd name="T18" fmla="*/ 1150 w 2386"/>
                <a:gd name="T19" fmla="*/ 100 h 1570"/>
                <a:gd name="T20" fmla="*/ 1007 w 2386"/>
                <a:gd name="T21" fmla="*/ 318 h 1570"/>
                <a:gd name="T22" fmla="*/ 955 w 2386"/>
                <a:gd name="T23" fmla="*/ 430 h 1570"/>
                <a:gd name="T24" fmla="*/ 580 w 2386"/>
                <a:gd name="T25" fmla="*/ 228 h 1570"/>
                <a:gd name="T26" fmla="*/ 467 w 2386"/>
                <a:gd name="T27" fmla="*/ 243 h 1570"/>
                <a:gd name="T28" fmla="*/ 460 w 2386"/>
                <a:gd name="T29" fmla="*/ 513 h 1570"/>
                <a:gd name="T30" fmla="*/ 242 w 2386"/>
                <a:gd name="T31" fmla="*/ 303 h 1570"/>
                <a:gd name="T32" fmla="*/ 130 w 2386"/>
                <a:gd name="T33" fmla="*/ 55 h 1570"/>
                <a:gd name="T34" fmla="*/ 17 w 2386"/>
                <a:gd name="T35" fmla="*/ 70 h 1570"/>
                <a:gd name="T36" fmla="*/ 25 w 2386"/>
                <a:gd name="T37" fmla="*/ 475 h 1570"/>
                <a:gd name="T38" fmla="*/ 160 w 2386"/>
                <a:gd name="T39" fmla="*/ 648 h 1570"/>
                <a:gd name="T40" fmla="*/ 205 w 2386"/>
                <a:gd name="T41" fmla="*/ 700 h 1570"/>
                <a:gd name="T42" fmla="*/ 77 w 2386"/>
                <a:gd name="T43" fmla="*/ 745 h 1570"/>
                <a:gd name="T44" fmla="*/ 107 w 2386"/>
                <a:gd name="T45" fmla="*/ 918 h 1570"/>
                <a:gd name="T46" fmla="*/ 445 w 2386"/>
                <a:gd name="T47" fmla="*/ 1038 h 1570"/>
                <a:gd name="T48" fmla="*/ 377 w 2386"/>
                <a:gd name="T49" fmla="*/ 1180 h 1570"/>
                <a:gd name="T50" fmla="*/ 527 w 2386"/>
                <a:gd name="T51" fmla="*/ 1308 h 1570"/>
                <a:gd name="T52" fmla="*/ 865 w 2386"/>
                <a:gd name="T53" fmla="*/ 1390 h 1570"/>
                <a:gd name="T54" fmla="*/ 1045 w 2386"/>
                <a:gd name="T55" fmla="*/ 1353 h 1570"/>
                <a:gd name="T56" fmla="*/ 940 w 2386"/>
                <a:gd name="T57" fmla="*/ 1458 h 1570"/>
                <a:gd name="T58" fmla="*/ 1007 w 2386"/>
                <a:gd name="T59" fmla="*/ 1503 h 1570"/>
                <a:gd name="T60" fmla="*/ 1210 w 2386"/>
                <a:gd name="T61" fmla="*/ 1495 h 1570"/>
                <a:gd name="T62" fmla="*/ 1547 w 2386"/>
                <a:gd name="T63" fmla="*/ 1345 h 1570"/>
                <a:gd name="T64" fmla="*/ 1630 w 2386"/>
                <a:gd name="T65" fmla="*/ 1353 h 1570"/>
                <a:gd name="T66" fmla="*/ 1645 w 2386"/>
                <a:gd name="T67" fmla="*/ 1548 h 1570"/>
                <a:gd name="T68" fmla="*/ 1885 w 2386"/>
                <a:gd name="T69" fmla="*/ 1488 h 1570"/>
                <a:gd name="T70" fmla="*/ 2117 w 2386"/>
                <a:gd name="T71" fmla="*/ 1405 h 1570"/>
                <a:gd name="T72" fmla="*/ 2350 w 2386"/>
                <a:gd name="T73" fmla="*/ 1255 h 1570"/>
                <a:gd name="T74" fmla="*/ 2335 w 2386"/>
                <a:gd name="T75" fmla="*/ 1150 h 1570"/>
                <a:gd name="T76" fmla="*/ 2260 w 2386"/>
                <a:gd name="T77" fmla="*/ 1075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6" h="1570">
                  <a:moveTo>
                    <a:pt x="2327" y="1083"/>
                  </a:moveTo>
                  <a:cubicBezTo>
                    <a:pt x="2261" y="1066"/>
                    <a:pt x="2196" y="1050"/>
                    <a:pt x="2200" y="1038"/>
                  </a:cubicBezTo>
                  <a:cubicBezTo>
                    <a:pt x="2204" y="1026"/>
                    <a:pt x="2357" y="1040"/>
                    <a:pt x="2350" y="1008"/>
                  </a:cubicBezTo>
                  <a:cubicBezTo>
                    <a:pt x="2343" y="976"/>
                    <a:pt x="2214" y="877"/>
                    <a:pt x="2155" y="843"/>
                  </a:cubicBezTo>
                  <a:cubicBezTo>
                    <a:pt x="2096" y="809"/>
                    <a:pt x="2043" y="804"/>
                    <a:pt x="1997" y="805"/>
                  </a:cubicBezTo>
                  <a:cubicBezTo>
                    <a:pt x="1951" y="806"/>
                    <a:pt x="1910" y="869"/>
                    <a:pt x="1877" y="850"/>
                  </a:cubicBezTo>
                  <a:cubicBezTo>
                    <a:pt x="1844" y="831"/>
                    <a:pt x="1836" y="727"/>
                    <a:pt x="1802" y="693"/>
                  </a:cubicBezTo>
                  <a:cubicBezTo>
                    <a:pt x="1768" y="659"/>
                    <a:pt x="1721" y="693"/>
                    <a:pt x="1675" y="648"/>
                  </a:cubicBezTo>
                  <a:cubicBezTo>
                    <a:pt x="1629" y="603"/>
                    <a:pt x="1612" y="514"/>
                    <a:pt x="1525" y="423"/>
                  </a:cubicBezTo>
                  <a:cubicBezTo>
                    <a:pt x="1438" y="332"/>
                    <a:pt x="1236" y="117"/>
                    <a:pt x="1150" y="100"/>
                  </a:cubicBezTo>
                  <a:cubicBezTo>
                    <a:pt x="1064" y="83"/>
                    <a:pt x="1039" y="263"/>
                    <a:pt x="1007" y="318"/>
                  </a:cubicBezTo>
                  <a:cubicBezTo>
                    <a:pt x="975" y="373"/>
                    <a:pt x="1026" y="445"/>
                    <a:pt x="955" y="430"/>
                  </a:cubicBezTo>
                  <a:cubicBezTo>
                    <a:pt x="884" y="415"/>
                    <a:pt x="661" y="259"/>
                    <a:pt x="580" y="228"/>
                  </a:cubicBezTo>
                  <a:cubicBezTo>
                    <a:pt x="499" y="197"/>
                    <a:pt x="487" y="196"/>
                    <a:pt x="467" y="243"/>
                  </a:cubicBezTo>
                  <a:cubicBezTo>
                    <a:pt x="447" y="290"/>
                    <a:pt x="497" y="503"/>
                    <a:pt x="460" y="513"/>
                  </a:cubicBezTo>
                  <a:cubicBezTo>
                    <a:pt x="423" y="523"/>
                    <a:pt x="297" y="379"/>
                    <a:pt x="242" y="303"/>
                  </a:cubicBezTo>
                  <a:cubicBezTo>
                    <a:pt x="187" y="227"/>
                    <a:pt x="168" y="94"/>
                    <a:pt x="130" y="55"/>
                  </a:cubicBezTo>
                  <a:cubicBezTo>
                    <a:pt x="92" y="16"/>
                    <a:pt x="34" y="0"/>
                    <a:pt x="17" y="70"/>
                  </a:cubicBezTo>
                  <a:cubicBezTo>
                    <a:pt x="0" y="140"/>
                    <a:pt x="1" y="379"/>
                    <a:pt x="25" y="475"/>
                  </a:cubicBezTo>
                  <a:cubicBezTo>
                    <a:pt x="49" y="571"/>
                    <a:pt x="130" y="611"/>
                    <a:pt x="160" y="648"/>
                  </a:cubicBezTo>
                  <a:cubicBezTo>
                    <a:pt x="190" y="685"/>
                    <a:pt x="219" y="684"/>
                    <a:pt x="205" y="700"/>
                  </a:cubicBezTo>
                  <a:cubicBezTo>
                    <a:pt x="191" y="716"/>
                    <a:pt x="93" y="709"/>
                    <a:pt x="77" y="745"/>
                  </a:cubicBezTo>
                  <a:cubicBezTo>
                    <a:pt x="61" y="781"/>
                    <a:pt x="46" y="869"/>
                    <a:pt x="107" y="918"/>
                  </a:cubicBezTo>
                  <a:cubicBezTo>
                    <a:pt x="168" y="967"/>
                    <a:pt x="400" y="994"/>
                    <a:pt x="445" y="1038"/>
                  </a:cubicBezTo>
                  <a:cubicBezTo>
                    <a:pt x="490" y="1082"/>
                    <a:pt x="363" y="1135"/>
                    <a:pt x="377" y="1180"/>
                  </a:cubicBezTo>
                  <a:cubicBezTo>
                    <a:pt x="391" y="1225"/>
                    <a:pt x="446" y="1273"/>
                    <a:pt x="527" y="1308"/>
                  </a:cubicBezTo>
                  <a:cubicBezTo>
                    <a:pt x="608" y="1343"/>
                    <a:pt x="779" y="1383"/>
                    <a:pt x="865" y="1390"/>
                  </a:cubicBezTo>
                  <a:cubicBezTo>
                    <a:pt x="951" y="1397"/>
                    <a:pt x="1032" y="1342"/>
                    <a:pt x="1045" y="1353"/>
                  </a:cubicBezTo>
                  <a:cubicBezTo>
                    <a:pt x="1058" y="1364"/>
                    <a:pt x="946" y="1433"/>
                    <a:pt x="940" y="1458"/>
                  </a:cubicBezTo>
                  <a:cubicBezTo>
                    <a:pt x="934" y="1483"/>
                    <a:pt x="962" y="1497"/>
                    <a:pt x="1007" y="1503"/>
                  </a:cubicBezTo>
                  <a:cubicBezTo>
                    <a:pt x="1052" y="1509"/>
                    <a:pt x="1120" y="1521"/>
                    <a:pt x="1210" y="1495"/>
                  </a:cubicBezTo>
                  <a:cubicBezTo>
                    <a:pt x="1300" y="1469"/>
                    <a:pt x="1477" y="1369"/>
                    <a:pt x="1547" y="1345"/>
                  </a:cubicBezTo>
                  <a:cubicBezTo>
                    <a:pt x="1617" y="1321"/>
                    <a:pt x="1614" y="1319"/>
                    <a:pt x="1630" y="1353"/>
                  </a:cubicBezTo>
                  <a:cubicBezTo>
                    <a:pt x="1646" y="1387"/>
                    <a:pt x="1603" y="1526"/>
                    <a:pt x="1645" y="1548"/>
                  </a:cubicBezTo>
                  <a:cubicBezTo>
                    <a:pt x="1687" y="1570"/>
                    <a:pt x="1806" y="1512"/>
                    <a:pt x="1885" y="1488"/>
                  </a:cubicBezTo>
                  <a:cubicBezTo>
                    <a:pt x="1964" y="1464"/>
                    <a:pt x="2039" y="1444"/>
                    <a:pt x="2117" y="1405"/>
                  </a:cubicBezTo>
                  <a:cubicBezTo>
                    <a:pt x="2195" y="1366"/>
                    <a:pt x="2314" y="1297"/>
                    <a:pt x="2350" y="1255"/>
                  </a:cubicBezTo>
                  <a:cubicBezTo>
                    <a:pt x="2386" y="1213"/>
                    <a:pt x="2350" y="1180"/>
                    <a:pt x="2335" y="1150"/>
                  </a:cubicBezTo>
                  <a:cubicBezTo>
                    <a:pt x="2320" y="1120"/>
                    <a:pt x="2290" y="1097"/>
                    <a:pt x="2260" y="1075"/>
                  </a:cubicBezTo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35" name="Group 1293"/>
            <p:cNvGrpSpPr>
              <a:grpSpLocks/>
            </p:cNvGrpSpPr>
            <p:nvPr/>
          </p:nvGrpSpPr>
          <p:grpSpPr bwMode="auto">
            <a:xfrm rot="9134548">
              <a:off x="4461" y="1884"/>
              <a:ext cx="562" cy="375"/>
              <a:chOff x="7124" y="4640"/>
              <a:chExt cx="695" cy="439"/>
            </a:xfrm>
          </p:grpSpPr>
          <p:sp>
            <p:nvSpPr>
              <p:cNvPr id="236" name="Freeform 1303"/>
              <p:cNvSpPr>
                <a:spLocks/>
              </p:cNvSpPr>
              <p:nvPr/>
            </p:nvSpPr>
            <p:spPr bwMode="auto">
              <a:xfrm>
                <a:off x="7124" y="4640"/>
                <a:ext cx="695" cy="331"/>
              </a:xfrm>
              <a:custGeom>
                <a:avLst/>
                <a:gdLst>
                  <a:gd name="T0" fmla="*/ 2342 w 2342"/>
                  <a:gd name="T1" fmla="*/ 1071 h 1116"/>
                  <a:gd name="T2" fmla="*/ 2140 w 2342"/>
                  <a:gd name="T3" fmla="*/ 1049 h 1116"/>
                  <a:gd name="T4" fmla="*/ 1787 w 2342"/>
                  <a:gd name="T5" fmla="*/ 1019 h 1116"/>
                  <a:gd name="T6" fmla="*/ 1450 w 2342"/>
                  <a:gd name="T7" fmla="*/ 981 h 1116"/>
                  <a:gd name="T8" fmla="*/ 1097 w 2342"/>
                  <a:gd name="T9" fmla="*/ 1004 h 1116"/>
                  <a:gd name="T10" fmla="*/ 775 w 2342"/>
                  <a:gd name="T11" fmla="*/ 861 h 1116"/>
                  <a:gd name="T12" fmla="*/ 422 w 2342"/>
                  <a:gd name="T13" fmla="*/ 644 h 1116"/>
                  <a:gd name="T14" fmla="*/ 190 w 2342"/>
                  <a:gd name="T15" fmla="*/ 456 h 1116"/>
                  <a:gd name="T16" fmla="*/ 17 w 2342"/>
                  <a:gd name="T17" fmla="*/ 36 h 1116"/>
                  <a:gd name="T18" fmla="*/ 85 w 2342"/>
                  <a:gd name="T19" fmla="*/ 239 h 1116"/>
                  <a:gd name="T20" fmla="*/ 160 w 2342"/>
                  <a:gd name="T21" fmla="*/ 434 h 1116"/>
                  <a:gd name="T22" fmla="*/ 317 w 2342"/>
                  <a:gd name="T23" fmla="*/ 599 h 1116"/>
                  <a:gd name="T24" fmla="*/ 647 w 2342"/>
                  <a:gd name="T25" fmla="*/ 809 h 1116"/>
                  <a:gd name="T26" fmla="*/ 925 w 2342"/>
                  <a:gd name="T27" fmla="*/ 974 h 1116"/>
                  <a:gd name="T28" fmla="*/ 1112 w 2342"/>
                  <a:gd name="T29" fmla="*/ 1026 h 1116"/>
                  <a:gd name="T30" fmla="*/ 1307 w 2342"/>
                  <a:gd name="T31" fmla="*/ 1019 h 1116"/>
                  <a:gd name="T32" fmla="*/ 1517 w 2342"/>
                  <a:gd name="T33" fmla="*/ 1019 h 1116"/>
                  <a:gd name="T34" fmla="*/ 1787 w 2342"/>
                  <a:gd name="T35" fmla="*/ 1049 h 1116"/>
                  <a:gd name="T36" fmla="*/ 2110 w 2342"/>
                  <a:gd name="T37" fmla="*/ 1094 h 1116"/>
                  <a:gd name="T38" fmla="*/ 2335 w 2342"/>
                  <a:gd name="T39" fmla="*/ 1116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42" h="1116">
                    <a:moveTo>
                      <a:pt x="2342" y="1071"/>
                    </a:moveTo>
                    <a:cubicBezTo>
                      <a:pt x="2308" y="1067"/>
                      <a:pt x="2232" y="1058"/>
                      <a:pt x="2140" y="1049"/>
                    </a:cubicBezTo>
                    <a:cubicBezTo>
                      <a:pt x="2048" y="1040"/>
                      <a:pt x="1902" y="1030"/>
                      <a:pt x="1787" y="1019"/>
                    </a:cubicBezTo>
                    <a:cubicBezTo>
                      <a:pt x="1672" y="1008"/>
                      <a:pt x="1565" y="983"/>
                      <a:pt x="1450" y="981"/>
                    </a:cubicBezTo>
                    <a:cubicBezTo>
                      <a:pt x="1335" y="979"/>
                      <a:pt x="1209" y="1024"/>
                      <a:pt x="1097" y="1004"/>
                    </a:cubicBezTo>
                    <a:cubicBezTo>
                      <a:pt x="985" y="984"/>
                      <a:pt x="888" y="921"/>
                      <a:pt x="775" y="861"/>
                    </a:cubicBezTo>
                    <a:cubicBezTo>
                      <a:pt x="662" y="801"/>
                      <a:pt x="519" y="711"/>
                      <a:pt x="422" y="644"/>
                    </a:cubicBezTo>
                    <a:cubicBezTo>
                      <a:pt x="325" y="577"/>
                      <a:pt x="257" y="557"/>
                      <a:pt x="190" y="456"/>
                    </a:cubicBezTo>
                    <a:cubicBezTo>
                      <a:pt x="123" y="355"/>
                      <a:pt x="34" y="72"/>
                      <a:pt x="17" y="36"/>
                    </a:cubicBezTo>
                    <a:cubicBezTo>
                      <a:pt x="0" y="0"/>
                      <a:pt x="61" y="173"/>
                      <a:pt x="85" y="239"/>
                    </a:cubicBezTo>
                    <a:cubicBezTo>
                      <a:pt x="109" y="305"/>
                      <a:pt x="121" y="374"/>
                      <a:pt x="160" y="434"/>
                    </a:cubicBezTo>
                    <a:cubicBezTo>
                      <a:pt x="199" y="494"/>
                      <a:pt x="236" y="537"/>
                      <a:pt x="317" y="599"/>
                    </a:cubicBezTo>
                    <a:cubicBezTo>
                      <a:pt x="398" y="661"/>
                      <a:pt x="546" y="747"/>
                      <a:pt x="647" y="809"/>
                    </a:cubicBezTo>
                    <a:cubicBezTo>
                      <a:pt x="748" y="871"/>
                      <a:pt x="847" y="938"/>
                      <a:pt x="925" y="974"/>
                    </a:cubicBezTo>
                    <a:cubicBezTo>
                      <a:pt x="1003" y="1010"/>
                      <a:pt x="1048" y="1019"/>
                      <a:pt x="1112" y="1026"/>
                    </a:cubicBezTo>
                    <a:cubicBezTo>
                      <a:pt x="1176" y="1033"/>
                      <a:pt x="1240" y="1020"/>
                      <a:pt x="1307" y="1019"/>
                    </a:cubicBezTo>
                    <a:cubicBezTo>
                      <a:pt x="1374" y="1018"/>
                      <a:pt x="1437" y="1014"/>
                      <a:pt x="1517" y="1019"/>
                    </a:cubicBezTo>
                    <a:cubicBezTo>
                      <a:pt x="1597" y="1024"/>
                      <a:pt x="1688" y="1037"/>
                      <a:pt x="1787" y="1049"/>
                    </a:cubicBezTo>
                    <a:cubicBezTo>
                      <a:pt x="1886" y="1061"/>
                      <a:pt x="2019" y="1083"/>
                      <a:pt x="2110" y="1094"/>
                    </a:cubicBezTo>
                    <a:cubicBezTo>
                      <a:pt x="2201" y="1105"/>
                      <a:pt x="2288" y="1112"/>
                      <a:pt x="2335" y="1116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1302"/>
              <p:cNvSpPr>
                <a:spLocks/>
              </p:cNvSpPr>
              <p:nvPr/>
            </p:nvSpPr>
            <p:spPr bwMode="auto">
              <a:xfrm>
                <a:off x="7605" y="4956"/>
                <a:ext cx="123" cy="123"/>
              </a:xfrm>
              <a:custGeom>
                <a:avLst/>
                <a:gdLst>
                  <a:gd name="T0" fmla="*/ 413 w 413"/>
                  <a:gd name="T1" fmla="*/ 0 h 414"/>
                  <a:gd name="T2" fmla="*/ 105 w 413"/>
                  <a:gd name="T3" fmla="*/ 345 h 414"/>
                  <a:gd name="T4" fmla="*/ 0 w 413"/>
                  <a:gd name="T5" fmla="*/ 4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3" h="414">
                    <a:moveTo>
                      <a:pt x="413" y="0"/>
                    </a:moveTo>
                    <a:cubicBezTo>
                      <a:pt x="293" y="138"/>
                      <a:pt x="174" y="276"/>
                      <a:pt x="105" y="345"/>
                    </a:cubicBezTo>
                    <a:cubicBezTo>
                      <a:pt x="36" y="414"/>
                      <a:pt x="18" y="413"/>
                      <a:pt x="0" y="41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8" name="Freeform 1301"/>
              <p:cNvSpPr>
                <a:spLocks/>
              </p:cNvSpPr>
              <p:nvPr/>
            </p:nvSpPr>
            <p:spPr bwMode="auto">
              <a:xfrm>
                <a:off x="7409" y="4956"/>
                <a:ext cx="199" cy="107"/>
              </a:xfrm>
              <a:custGeom>
                <a:avLst/>
                <a:gdLst>
                  <a:gd name="T0" fmla="*/ 668 w 668"/>
                  <a:gd name="T1" fmla="*/ 0 h 360"/>
                  <a:gd name="T2" fmla="*/ 315 w 668"/>
                  <a:gd name="T3" fmla="*/ 255 h 360"/>
                  <a:gd name="T4" fmla="*/ 0 w 668"/>
                  <a:gd name="T5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8" h="360">
                    <a:moveTo>
                      <a:pt x="668" y="0"/>
                    </a:moveTo>
                    <a:cubicBezTo>
                      <a:pt x="547" y="97"/>
                      <a:pt x="426" y="195"/>
                      <a:pt x="315" y="255"/>
                    </a:cubicBezTo>
                    <a:cubicBezTo>
                      <a:pt x="204" y="315"/>
                      <a:pt x="102" y="337"/>
                      <a:pt x="0" y="36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Freeform 1300"/>
              <p:cNvSpPr>
                <a:spLocks/>
              </p:cNvSpPr>
              <p:nvPr/>
            </p:nvSpPr>
            <p:spPr bwMode="auto">
              <a:xfrm>
                <a:off x="7243" y="4943"/>
                <a:ext cx="187" cy="36"/>
              </a:xfrm>
              <a:custGeom>
                <a:avLst/>
                <a:gdLst>
                  <a:gd name="T0" fmla="*/ 630 w 630"/>
                  <a:gd name="T1" fmla="*/ 0 h 124"/>
                  <a:gd name="T2" fmla="*/ 345 w 630"/>
                  <a:gd name="T3" fmla="*/ 105 h 124"/>
                  <a:gd name="T4" fmla="*/ 0 w 630"/>
                  <a:gd name="T5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0" h="124">
                    <a:moveTo>
                      <a:pt x="630" y="0"/>
                    </a:moveTo>
                    <a:cubicBezTo>
                      <a:pt x="540" y="43"/>
                      <a:pt x="450" y="86"/>
                      <a:pt x="345" y="105"/>
                    </a:cubicBezTo>
                    <a:cubicBezTo>
                      <a:pt x="240" y="124"/>
                      <a:pt x="120" y="118"/>
                      <a:pt x="0" y="11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Freeform 1299"/>
              <p:cNvSpPr>
                <a:spLocks/>
              </p:cNvSpPr>
              <p:nvPr/>
            </p:nvSpPr>
            <p:spPr bwMode="auto">
              <a:xfrm>
                <a:off x="7145" y="4867"/>
                <a:ext cx="171" cy="28"/>
              </a:xfrm>
              <a:custGeom>
                <a:avLst/>
                <a:gdLst>
                  <a:gd name="T0" fmla="*/ 577 w 577"/>
                  <a:gd name="T1" fmla="*/ 75 h 95"/>
                  <a:gd name="T2" fmla="*/ 330 w 577"/>
                  <a:gd name="T3" fmla="*/ 82 h 95"/>
                  <a:gd name="T4" fmla="*/ 0 w 577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7" h="95">
                    <a:moveTo>
                      <a:pt x="577" y="75"/>
                    </a:moveTo>
                    <a:cubicBezTo>
                      <a:pt x="501" y="85"/>
                      <a:pt x="426" y="95"/>
                      <a:pt x="330" y="82"/>
                    </a:cubicBezTo>
                    <a:cubicBezTo>
                      <a:pt x="234" y="69"/>
                      <a:pt x="117" y="34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Freeform 1298"/>
              <p:cNvSpPr>
                <a:spLocks/>
              </p:cNvSpPr>
              <p:nvPr/>
            </p:nvSpPr>
            <p:spPr bwMode="auto">
              <a:xfrm>
                <a:off x="7454" y="4707"/>
                <a:ext cx="67" cy="220"/>
              </a:xfrm>
              <a:custGeom>
                <a:avLst/>
                <a:gdLst>
                  <a:gd name="T0" fmla="*/ 225 w 225"/>
                  <a:gd name="T1" fmla="*/ 742 h 742"/>
                  <a:gd name="T2" fmla="*/ 53 w 225"/>
                  <a:gd name="T3" fmla="*/ 217 h 742"/>
                  <a:gd name="T4" fmla="*/ 0 w 225"/>
                  <a:gd name="T5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" h="742">
                    <a:moveTo>
                      <a:pt x="225" y="742"/>
                    </a:moveTo>
                    <a:cubicBezTo>
                      <a:pt x="157" y="541"/>
                      <a:pt x="90" y="341"/>
                      <a:pt x="53" y="217"/>
                    </a:cubicBezTo>
                    <a:cubicBezTo>
                      <a:pt x="16" y="93"/>
                      <a:pt x="8" y="46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1297"/>
              <p:cNvSpPr>
                <a:spLocks/>
              </p:cNvSpPr>
              <p:nvPr/>
            </p:nvSpPr>
            <p:spPr bwMode="auto">
              <a:xfrm>
                <a:off x="7632" y="4838"/>
                <a:ext cx="62" cy="105"/>
              </a:xfrm>
              <a:custGeom>
                <a:avLst/>
                <a:gdLst>
                  <a:gd name="T0" fmla="*/ 210 w 210"/>
                  <a:gd name="T1" fmla="*/ 353 h 353"/>
                  <a:gd name="T2" fmla="*/ 30 w 210"/>
                  <a:gd name="T3" fmla="*/ 90 h 353"/>
                  <a:gd name="T4" fmla="*/ 30 w 210"/>
                  <a:gd name="T5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353">
                    <a:moveTo>
                      <a:pt x="210" y="353"/>
                    </a:moveTo>
                    <a:cubicBezTo>
                      <a:pt x="135" y="251"/>
                      <a:pt x="60" y="149"/>
                      <a:pt x="30" y="90"/>
                    </a:cubicBezTo>
                    <a:cubicBezTo>
                      <a:pt x="0" y="31"/>
                      <a:pt x="15" y="15"/>
                      <a:pt x="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Freeform 1296"/>
              <p:cNvSpPr>
                <a:spLocks/>
              </p:cNvSpPr>
              <p:nvPr/>
            </p:nvSpPr>
            <p:spPr bwMode="auto">
              <a:xfrm>
                <a:off x="7394" y="4798"/>
                <a:ext cx="18" cy="127"/>
              </a:xfrm>
              <a:custGeom>
                <a:avLst/>
                <a:gdLst>
                  <a:gd name="T0" fmla="*/ 60 w 62"/>
                  <a:gd name="T1" fmla="*/ 428 h 428"/>
                  <a:gd name="T2" fmla="*/ 52 w 62"/>
                  <a:gd name="T3" fmla="*/ 128 h 428"/>
                  <a:gd name="T4" fmla="*/ 0 w 62"/>
                  <a:gd name="T5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428">
                    <a:moveTo>
                      <a:pt x="60" y="428"/>
                    </a:moveTo>
                    <a:cubicBezTo>
                      <a:pt x="61" y="313"/>
                      <a:pt x="62" y="199"/>
                      <a:pt x="52" y="128"/>
                    </a:cubicBezTo>
                    <a:cubicBezTo>
                      <a:pt x="42" y="57"/>
                      <a:pt x="21" y="28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Freeform 1295"/>
              <p:cNvSpPr>
                <a:spLocks/>
              </p:cNvSpPr>
              <p:nvPr/>
            </p:nvSpPr>
            <p:spPr bwMode="auto">
              <a:xfrm>
                <a:off x="7269" y="4711"/>
                <a:ext cx="72" cy="171"/>
              </a:xfrm>
              <a:custGeom>
                <a:avLst/>
                <a:gdLst>
                  <a:gd name="T0" fmla="*/ 240 w 240"/>
                  <a:gd name="T1" fmla="*/ 577 h 577"/>
                  <a:gd name="T2" fmla="*/ 172 w 240"/>
                  <a:gd name="T3" fmla="*/ 285 h 577"/>
                  <a:gd name="T4" fmla="*/ 0 w 240"/>
                  <a:gd name="T5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577">
                    <a:moveTo>
                      <a:pt x="240" y="577"/>
                    </a:moveTo>
                    <a:cubicBezTo>
                      <a:pt x="226" y="479"/>
                      <a:pt x="212" y="381"/>
                      <a:pt x="172" y="285"/>
                    </a:cubicBezTo>
                    <a:cubicBezTo>
                      <a:pt x="132" y="189"/>
                      <a:pt x="66" y="94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Freeform 1294"/>
              <p:cNvSpPr>
                <a:spLocks/>
              </p:cNvSpPr>
              <p:nvPr/>
            </p:nvSpPr>
            <p:spPr bwMode="auto">
              <a:xfrm>
                <a:off x="7708" y="4891"/>
                <a:ext cx="51" cy="60"/>
              </a:xfrm>
              <a:custGeom>
                <a:avLst/>
                <a:gdLst>
                  <a:gd name="T0" fmla="*/ 173 w 173"/>
                  <a:gd name="T1" fmla="*/ 203 h 203"/>
                  <a:gd name="T2" fmla="*/ 68 w 173"/>
                  <a:gd name="T3" fmla="*/ 90 h 203"/>
                  <a:gd name="T4" fmla="*/ 0 w 173"/>
                  <a:gd name="T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203">
                    <a:moveTo>
                      <a:pt x="173" y="203"/>
                    </a:moveTo>
                    <a:cubicBezTo>
                      <a:pt x="135" y="163"/>
                      <a:pt x="97" y="124"/>
                      <a:pt x="68" y="90"/>
                    </a:cubicBezTo>
                    <a:cubicBezTo>
                      <a:pt x="39" y="56"/>
                      <a:pt x="19" y="28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46" name="Group 1277"/>
          <p:cNvGrpSpPr>
            <a:grpSpLocks/>
          </p:cNvGrpSpPr>
          <p:nvPr/>
        </p:nvGrpSpPr>
        <p:grpSpPr bwMode="auto">
          <a:xfrm rot="20379030" flipH="1">
            <a:off x="1485007" y="1347241"/>
            <a:ext cx="514350" cy="495300"/>
            <a:chOff x="7835" y="4096"/>
            <a:chExt cx="873" cy="874"/>
          </a:xfrm>
        </p:grpSpPr>
        <p:sp>
          <p:nvSpPr>
            <p:cNvPr id="247" name="Freeform 1291"/>
            <p:cNvSpPr>
              <a:spLocks/>
            </p:cNvSpPr>
            <p:nvPr/>
          </p:nvSpPr>
          <p:spPr bwMode="auto">
            <a:xfrm>
              <a:off x="7835" y="4096"/>
              <a:ext cx="873" cy="874"/>
            </a:xfrm>
            <a:custGeom>
              <a:avLst/>
              <a:gdLst>
                <a:gd name="T0" fmla="*/ 217 w 2942"/>
                <a:gd name="T1" fmla="*/ 2699 h 2946"/>
                <a:gd name="T2" fmla="*/ 101 w 2942"/>
                <a:gd name="T3" fmla="*/ 2699 h 2946"/>
                <a:gd name="T4" fmla="*/ 11 w 2942"/>
                <a:gd name="T5" fmla="*/ 2442 h 2946"/>
                <a:gd name="T6" fmla="*/ 166 w 2942"/>
                <a:gd name="T7" fmla="*/ 2185 h 2946"/>
                <a:gd name="T8" fmla="*/ 281 w 2942"/>
                <a:gd name="T9" fmla="*/ 2236 h 2946"/>
                <a:gd name="T10" fmla="*/ 410 w 2942"/>
                <a:gd name="T11" fmla="*/ 1979 h 2946"/>
                <a:gd name="T12" fmla="*/ 551 w 2942"/>
                <a:gd name="T13" fmla="*/ 2005 h 2946"/>
                <a:gd name="T14" fmla="*/ 590 w 2942"/>
                <a:gd name="T15" fmla="*/ 2134 h 2946"/>
                <a:gd name="T16" fmla="*/ 526 w 2942"/>
                <a:gd name="T17" fmla="*/ 1928 h 2946"/>
                <a:gd name="T18" fmla="*/ 436 w 2942"/>
                <a:gd name="T19" fmla="*/ 1838 h 2946"/>
                <a:gd name="T20" fmla="*/ 693 w 2942"/>
                <a:gd name="T21" fmla="*/ 1594 h 2946"/>
                <a:gd name="T22" fmla="*/ 706 w 2942"/>
                <a:gd name="T23" fmla="*/ 989 h 2946"/>
                <a:gd name="T24" fmla="*/ 976 w 2942"/>
                <a:gd name="T25" fmla="*/ 552 h 2946"/>
                <a:gd name="T26" fmla="*/ 1143 w 2942"/>
                <a:gd name="T27" fmla="*/ 732 h 2946"/>
                <a:gd name="T28" fmla="*/ 1143 w 2942"/>
                <a:gd name="T29" fmla="*/ 1118 h 2946"/>
                <a:gd name="T30" fmla="*/ 1297 w 2942"/>
                <a:gd name="T31" fmla="*/ 886 h 2946"/>
                <a:gd name="T32" fmla="*/ 1361 w 2942"/>
                <a:gd name="T33" fmla="*/ 462 h 2946"/>
                <a:gd name="T34" fmla="*/ 1670 w 2942"/>
                <a:gd name="T35" fmla="*/ 115 h 2946"/>
                <a:gd name="T36" fmla="*/ 1901 w 2942"/>
                <a:gd name="T37" fmla="*/ 51 h 2946"/>
                <a:gd name="T38" fmla="*/ 1901 w 2942"/>
                <a:gd name="T39" fmla="*/ 424 h 2946"/>
                <a:gd name="T40" fmla="*/ 2056 w 2942"/>
                <a:gd name="T41" fmla="*/ 346 h 2946"/>
                <a:gd name="T42" fmla="*/ 2441 w 2942"/>
                <a:gd name="T43" fmla="*/ 51 h 2946"/>
                <a:gd name="T44" fmla="*/ 2608 w 2942"/>
                <a:gd name="T45" fmla="*/ 64 h 2946"/>
                <a:gd name="T46" fmla="*/ 2531 w 2942"/>
                <a:gd name="T47" fmla="*/ 372 h 2946"/>
                <a:gd name="T48" fmla="*/ 2853 w 2942"/>
                <a:gd name="T49" fmla="*/ 398 h 2946"/>
                <a:gd name="T50" fmla="*/ 2891 w 2942"/>
                <a:gd name="T51" fmla="*/ 526 h 2946"/>
                <a:gd name="T52" fmla="*/ 2655 w 2942"/>
                <a:gd name="T53" fmla="*/ 888 h 2946"/>
                <a:gd name="T54" fmla="*/ 2891 w 2942"/>
                <a:gd name="T55" fmla="*/ 964 h 2946"/>
                <a:gd name="T56" fmla="*/ 2904 w 2942"/>
                <a:gd name="T57" fmla="*/ 1118 h 2946"/>
                <a:gd name="T58" fmla="*/ 2662 w 2942"/>
                <a:gd name="T59" fmla="*/ 1128 h 2946"/>
                <a:gd name="T60" fmla="*/ 2338 w 2942"/>
                <a:gd name="T61" fmla="*/ 1169 h 2946"/>
                <a:gd name="T62" fmla="*/ 2190 w 2942"/>
                <a:gd name="T63" fmla="*/ 1330 h 2946"/>
                <a:gd name="T64" fmla="*/ 2107 w 2942"/>
                <a:gd name="T65" fmla="*/ 1645 h 2946"/>
                <a:gd name="T66" fmla="*/ 2017 w 2942"/>
                <a:gd name="T67" fmla="*/ 1735 h 2946"/>
                <a:gd name="T68" fmla="*/ 2205 w 2942"/>
                <a:gd name="T69" fmla="*/ 1780 h 2946"/>
                <a:gd name="T70" fmla="*/ 2355 w 2942"/>
                <a:gd name="T71" fmla="*/ 1728 h 2946"/>
                <a:gd name="T72" fmla="*/ 2351 w 2942"/>
                <a:gd name="T73" fmla="*/ 1645 h 2946"/>
                <a:gd name="T74" fmla="*/ 2634 w 2942"/>
                <a:gd name="T75" fmla="*/ 1696 h 2946"/>
                <a:gd name="T76" fmla="*/ 2625 w 2942"/>
                <a:gd name="T77" fmla="*/ 1953 h 2946"/>
                <a:gd name="T78" fmla="*/ 2171 w 2942"/>
                <a:gd name="T79" fmla="*/ 2108 h 2946"/>
                <a:gd name="T80" fmla="*/ 1657 w 2942"/>
                <a:gd name="T81" fmla="*/ 2056 h 2946"/>
                <a:gd name="T82" fmla="*/ 1567 w 2942"/>
                <a:gd name="T83" fmla="*/ 2108 h 2946"/>
                <a:gd name="T84" fmla="*/ 1747 w 2942"/>
                <a:gd name="T85" fmla="*/ 2236 h 2946"/>
                <a:gd name="T86" fmla="*/ 1901 w 2942"/>
                <a:gd name="T87" fmla="*/ 2429 h 2946"/>
                <a:gd name="T88" fmla="*/ 1786 w 2942"/>
                <a:gd name="T89" fmla="*/ 2661 h 2946"/>
                <a:gd name="T90" fmla="*/ 1284 w 2942"/>
                <a:gd name="T91" fmla="*/ 2609 h 2946"/>
                <a:gd name="T92" fmla="*/ 873 w 2942"/>
                <a:gd name="T93" fmla="*/ 2545 h 2946"/>
                <a:gd name="T94" fmla="*/ 680 w 2942"/>
                <a:gd name="T95" fmla="*/ 2532 h 2946"/>
                <a:gd name="T96" fmla="*/ 834 w 2942"/>
                <a:gd name="T97" fmla="*/ 2571 h 2946"/>
                <a:gd name="T98" fmla="*/ 693 w 2942"/>
                <a:gd name="T99" fmla="*/ 2712 h 2946"/>
                <a:gd name="T100" fmla="*/ 513 w 2942"/>
                <a:gd name="T101" fmla="*/ 2828 h 2946"/>
                <a:gd name="T102" fmla="*/ 423 w 2942"/>
                <a:gd name="T103" fmla="*/ 2944 h 2946"/>
                <a:gd name="T104" fmla="*/ 268 w 2942"/>
                <a:gd name="T105" fmla="*/ 2841 h 2946"/>
                <a:gd name="T106" fmla="*/ 217 w 2942"/>
                <a:gd name="T107" fmla="*/ 2699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42" h="2946">
                  <a:moveTo>
                    <a:pt x="217" y="2699"/>
                  </a:moveTo>
                  <a:cubicBezTo>
                    <a:pt x="189" y="2675"/>
                    <a:pt x="135" y="2742"/>
                    <a:pt x="101" y="2699"/>
                  </a:cubicBezTo>
                  <a:cubicBezTo>
                    <a:pt x="67" y="2656"/>
                    <a:pt x="0" y="2528"/>
                    <a:pt x="11" y="2442"/>
                  </a:cubicBezTo>
                  <a:cubicBezTo>
                    <a:pt x="22" y="2356"/>
                    <a:pt x="121" y="2219"/>
                    <a:pt x="166" y="2185"/>
                  </a:cubicBezTo>
                  <a:cubicBezTo>
                    <a:pt x="211" y="2151"/>
                    <a:pt x="240" y="2270"/>
                    <a:pt x="281" y="2236"/>
                  </a:cubicBezTo>
                  <a:cubicBezTo>
                    <a:pt x="322" y="2202"/>
                    <a:pt x="365" y="2017"/>
                    <a:pt x="410" y="1979"/>
                  </a:cubicBezTo>
                  <a:cubicBezTo>
                    <a:pt x="455" y="1941"/>
                    <a:pt x="521" y="1979"/>
                    <a:pt x="551" y="2005"/>
                  </a:cubicBezTo>
                  <a:cubicBezTo>
                    <a:pt x="581" y="2031"/>
                    <a:pt x="594" y="2147"/>
                    <a:pt x="590" y="2134"/>
                  </a:cubicBezTo>
                  <a:cubicBezTo>
                    <a:pt x="586" y="2121"/>
                    <a:pt x="552" y="1977"/>
                    <a:pt x="526" y="1928"/>
                  </a:cubicBezTo>
                  <a:cubicBezTo>
                    <a:pt x="500" y="1879"/>
                    <a:pt x="408" y="1894"/>
                    <a:pt x="436" y="1838"/>
                  </a:cubicBezTo>
                  <a:cubicBezTo>
                    <a:pt x="464" y="1782"/>
                    <a:pt x="648" y="1735"/>
                    <a:pt x="693" y="1594"/>
                  </a:cubicBezTo>
                  <a:cubicBezTo>
                    <a:pt x="738" y="1453"/>
                    <a:pt x="659" y="1163"/>
                    <a:pt x="706" y="989"/>
                  </a:cubicBezTo>
                  <a:cubicBezTo>
                    <a:pt x="753" y="815"/>
                    <a:pt x="903" y="595"/>
                    <a:pt x="976" y="552"/>
                  </a:cubicBezTo>
                  <a:cubicBezTo>
                    <a:pt x="1049" y="509"/>
                    <a:pt x="1115" y="638"/>
                    <a:pt x="1143" y="732"/>
                  </a:cubicBezTo>
                  <a:cubicBezTo>
                    <a:pt x="1171" y="826"/>
                    <a:pt x="1117" y="1092"/>
                    <a:pt x="1143" y="1118"/>
                  </a:cubicBezTo>
                  <a:cubicBezTo>
                    <a:pt x="1169" y="1144"/>
                    <a:pt x="1261" y="995"/>
                    <a:pt x="1297" y="886"/>
                  </a:cubicBezTo>
                  <a:cubicBezTo>
                    <a:pt x="1333" y="777"/>
                    <a:pt x="1299" y="591"/>
                    <a:pt x="1361" y="462"/>
                  </a:cubicBezTo>
                  <a:cubicBezTo>
                    <a:pt x="1423" y="333"/>
                    <a:pt x="1580" y="183"/>
                    <a:pt x="1670" y="115"/>
                  </a:cubicBezTo>
                  <a:cubicBezTo>
                    <a:pt x="1760" y="47"/>
                    <a:pt x="1863" y="0"/>
                    <a:pt x="1901" y="51"/>
                  </a:cubicBezTo>
                  <a:cubicBezTo>
                    <a:pt x="1939" y="102"/>
                    <a:pt x="1875" y="375"/>
                    <a:pt x="1901" y="424"/>
                  </a:cubicBezTo>
                  <a:cubicBezTo>
                    <a:pt x="1927" y="473"/>
                    <a:pt x="1966" y="408"/>
                    <a:pt x="2056" y="346"/>
                  </a:cubicBezTo>
                  <a:cubicBezTo>
                    <a:pt x="2146" y="284"/>
                    <a:pt x="2349" y="98"/>
                    <a:pt x="2441" y="51"/>
                  </a:cubicBezTo>
                  <a:cubicBezTo>
                    <a:pt x="2533" y="4"/>
                    <a:pt x="2593" y="11"/>
                    <a:pt x="2608" y="64"/>
                  </a:cubicBezTo>
                  <a:cubicBezTo>
                    <a:pt x="2623" y="117"/>
                    <a:pt x="2490" y="316"/>
                    <a:pt x="2531" y="372"/>
                  </a:cubicBezTo>
                  <a:cubicBezTo>
                    <a:pt x="2572" y="428"/>
                    <a:pt x="2793" y="372"/>
                    <a:pt x="2853" y="398"/>
                  </a:cubicBezTo>
                  <a:cubicBezTo>
                    <a:pt x="2913" y="424"/>
                    <a:pt x="2924" y="444"/>
                    <a:pt x="2891" y="526"/>
                  </a:cubicBezTo>
                  <a:cubicBezTo>
                    <a:pt x="2858" y="608"/>
                    <a:pt x="2655" y="815"/>
                    <a:pt x="2655" y="888"/>
                  </a:cubicBezTo>
                  <a:cubicBezTo>
                    <a:pt x="2655" y="961"/>
                    <a:pt x="2850" y="926"/>
                    <a:pt x="2891" y="964"/>
                  </a:cubicBezTo>
                  <a:cubicBezTo>
                    <a:pt x="2932" y="1002"/>
                    <a:pt x="2942" y="1091"/>
                    <a:pt x="2904" y="1118"/>
                  </a:cubicBezTo>
                  <a:cubicBezTo>
                    <a:pt x="2866" y="1145"/>
                    <a:pt x="2756" y="1119"/>
                    <a:pt x="2662" y="1128"/>
                  </a:cubicBezTo>
                  <a:cubicBezTo>
                    <a:pt x="2568" y="1137"/>
                    <a:pt x="2417" y="1135"/>
                    <a:pt x="2338" y="1169"/>
                  </a:cubicBezTo>
                  <a:cubicBezTo>
                    <a:pt x="2259" y="1203"/>
                    <a:pt x="2229" y="1251"/>
                    <a:pt x="2190" y="1330"/>
                  </a:cubicBezTo>
                  <a:cubicBezTo>
                    <a:pt x="2151" y="1409"/>
                    <a:pt x="2136" y="1577"/>
                    <a:pt x="2107" y="1645"/>
                  </a:cubicBezTo>
                  <a:cubicBezTo>
                    <a:pt x="2078" y="1713"/>
                    <a:pt x="2001" y="1713"/>
                    <a:pt x="2017" y="1735"/>
                  </a:cubicBezTo>
                  <a:cubicBezTo>
                    <a:pt x="2033" y="1757"/>
                    <a:pt x="2149" y="1781"/>
                    <a:pt x="2205" y="1780"/>
                  </a:cubicBezTo>
                  <a:cubicBezTo>
                    <a:pt x="2261" y="1779"/>
                    <a:pt x="2331" y="1751"/>
                    <a:pt x="2355" y="1728"/>
                  </a:cubicBezTo>
                  <a:cubicBezTo>
                    <a:pt x="2379" y="1705"/>
                    <a:pt x="2305" y="1650"/>
                    <a:pt x="2351" y="1645"/>
                  </a:cubicBezTo>
                  <a:cubicBezTo>
                    <a:pt x="2397" y="1640"/>
                    <a:pt x="2588" y="1645"/>
                    <a:pt x="2634" y="1696"/>
                  </a:cubicBezTo>
                  <a:cubicBezTo>
                    <a:pt x="2680" y="1747"/>
                    <a:pt x="2702" y="1884"/>
                    <a:pt x="2625" y="1953"/>
                  </a:cubicBezTo>
                  <a:cubicBezTo>
                    <a:pt x="2548" y="2022"/>
                    <a:pt x="2332" y="2091"/>
                    <a:pt x="2171" y="2108"/>
                  </a:cubicBezTo>
                  <a:cubicBezTo>
                    <a:pt x="2010" y="2125"/>
                    <a:pt x="1758" y="2056"/>
                    <a:pt x="1657" y="2056"/>
                  </a:cubicBezTo>
                  <a:cubicBezTo>
                    <a:pt x="1556" y="2056"/>
                    <a:pt x="1552" y="2078"/>
                    <a:pt x="1567" y="2108"/>
                  </a:cubicBezTo>
                  <a:cubicBezTo>
                    <a:pt x="1582" y="2138"/>
                    <a:pt x="1691" y="2183"/>
                    <a:pt x="1747" y="2236"/>
                  </a:cubicBezTo>
                  <a:cubicBezTo>
                    <a:pt x="1803" y="2289"/>
                    <a:pt x="1895" y="2358"/>
                    <a:pt x="1901" y="2429"/>
                  </a:cubicBezTo>
                  <a:cubicBezTo>
                    <a:pt x="1907" y="2500"/>
                    <a:pt x="1889" y="2631"/>
                    <a:pt x="1786" y="2661"/>
                  </a:cubicBezTo>
                  <a:cubicBezTo>
                    <a:pt x="1683" y="2691"/>
                    <a:pt x="1436" y="2628"/>
                    <a:pt x="1284" y="2609"/>
                  </a:cubicBezTo>
                  <a:cubicBezTo>
                    <a:pt x="1132" y="2590"/>
                    <a:pt x="974" y="2558"/>
                    <a:pt x="873" y="2545"/>
                  </a:cubicBezTo>
                  <a:cubicBezTo>
                    <a:pt x="772" y="2532"/>
                    <a:pt x="686" y="2528"/>
                    <a:pt x="680" y="2532"/>
                  </a:cubicBezTo>
                  <a:cubicBezTo>
                    <a:pt x="674" y="2536"/>
                    <a:pt x="832" y="2541"/>
                    <a:pt x="834" y="2571"/>
                  </a:cubicBezTo>
                  <a:cubicBezTo>
                    <a:pt x="836" y="2601"/>
                    <a:pt x="746" y="2669"/>
                    <a:pt x="693" y="2712"/>
                  </a:cubicBezTo>
                  <a:cubicBezTo>
                    <a:pt x="640" y="2755"/>
                    <a:pt x="558" y="2789"/>
                    <a:pt x="513" y="2828"/>
                  </a:cubicBezTo>
                  <a:cubicBezTo>
                    <a:pt x="468" y="2867"/>
                    <a:pt x="464" y="2942"/>
                    <a:pt x="423" y="2944"/>
                  </a:cubicBezTo>
                  <a:cubicBezTo>
                    <a:pt x="382" y="2946"/>
                    <a:pt x="294" y="2875"/>
                    <a:pt x="268" y="2841"/>
                  </a:cubicBezTo>
                  <a:cubicBezTo>
                    <a:pt x="242" y="2807"/>
                    <a:pt x="245" y="2723"/>
                    <a:pt x="217" y="2699"/>
                  </a:cubicBezTo>
                  <a:close/>
                </a:path>
              </a:pathLst>
            </a:custGeom>
            <a:solidFill>
              <a:srgbClr val="FFCC00"/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48" name="Group 1278"/>
            <p:cNvGrpSpPr>
              <a:grpSpLocks/>
            </p:cNvGrpSpPr>
            <p:nvPr/>
          </p:nvGrpSpPr>
          <p:grpSpPr bwMode="auto">
            <a:xfrm>
              <a:off x="7850" y="4146"/>
              <a:ext cx="839" cy="801"/>
              <a:chOff x="7850" y="4146"/>
              <a:chExt cx="839" cy="801"/>
            </a:xfrm>
          </p:grpSpPr>
          <p:sp>
            <p:nvSpPr>
              <p:cNvPr id="249" name="Freeform 1290"/>
              <p:cNvSpPr>
                <a:spLocks/>
              </p:cNvSpPr>
              <p:nvPr/>
            </p:nvSpPr>
            <p:spPr bwMode="auto">
              <a:xfrm>
                <a:off x="7850" y="4240"/>
                <a:ext cx="839" cy="707"/>
              </a:xfrm>
              <a:custGeom>
                <a:avLst/>
                <a:gdLst>
                  <a:gd name="T0" fmla="*/ 0 w 2827"/>
                  <a:gd name="T1" fmla="*/ 2316 h 2380"/>
                  <a:gd name="T2" fmla="*/ 668 w 2827"/>
                  <a:gd name="T3" fmla="*/ 1725 h 2380"/>
                  <a:gd name="T4" fmla="*/ 1633 w 2827"/>
                  <a:gd name="T5" fmla="*/ 863 h 2380"/>
                  <a:gd name="T6" fmla="*/ 2803 w 2827"/>
                  <a:gd name="T7" fmla="*/ 15 h 2380"/>
                  <a:gd name="T8" fmla="*/ 1774 w 2827"/>
                  <a:gd name="T9" fmla="*/ 773 h 2380"/>
                  <a:gd name="T10" fmla="*/ 900 w 2827"/>
                  <a:gd name="T11" fmla="*/ 1570 h 2380"/>
                  <a:gd name="T12" fmla="*/ 283 w 2827"/>
                  <a:gd name="T13" fmla="*/ 2149 h 2380"/>
                  <a:gd name="T14" fmla="*/ 90 w 2827"/>
                  <a:gd name="T15" fmla="*/ 2380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27" h="2380">
                    <a:moveTo>
                      <a:pt x="0" y="2316"/>
                    </a:moveTo>
                    <a:cubicBezTo>
                      <a:pt x="198" y="2141"/>
                      <a:pt x="396" y="1967"/>
                      <a:pt x="668" y="1725"/>
                    </a:cubicBezTo>
                    <a:cubicBezTo>
                      <a:pt x="940" y="1483"/>
                      <a:pt x="1277" y="1148"/>
                      <a:pt x="1633" y="863"/>
                    </a:cubicBezTo>
                    <a:cubicBezTo>
                      <a:pt x="1989" y="578"/>
                      <a:pt x="2779" y="30"/>
                      <a:pt x="2803" y="15"/>
                    </a:cubicBezTo>
                    <a:cubicBezTo>
                      <a:pt x="2827" y="0"/>
                      <a:pt x="2091" y="514"/>
                      <a:pt x="1774" y="773"/>
                    </a:cubicBezTo>
                    <a:cubicBezTo>
                      <a:pt x="1457" y="1032"/>
                      <a:pt x="1148" y="1341"/>
                      <a:pt x="900" y="1570"/>
                    </a:cubicBezTo>
                    <a:cubicBezTo>
                      <a:pt x="652" y="1799"/>
                      <a:pt x="418" y="2014"/>
                      <a:pt x="283" y="2149"/>
                    </a:cubicBezTo>
                    <a:cubicBezTo>
                      <a:pt x="148" y="2284"/>
                      <a:pt x="119" y="2332"/>
                      <a:pt x="90" y="238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Freeform 1289"/>
              <p:cNvSpPr>
                <a:spLocks/>
              </p:cNvSpPr>
              <p:nvPr/>
            </p:nvSpPr>
            <p:spPr bwMode="auto">
              <a:xfrm>
                <a:off x="7864" y="4782"/>
                <a:ext cx="53" cy="85"/>
              </a:xfrm>
              <a:custGeom>
                <a:avLst/>
                <a:gdLst>
                  <a:gd name="T0" fmla="*/ 180 w 180"/>
                  <a:gd name="T1" fmla="*/ 287 h 287"/>
                  <a:gd name="T2" fmla="*/ 68 w 180"/>
                  <a:gd name="T3" fmla="*/ 47 h 287"/>
                  <a:gd name="T4" fmla="*/ 0 w 180"/>
                  <a:gd name="T5" fmla="*/ 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287">
                    <a:moveTo>
                      <a:pt x="180" y="287"/>
                    </a:moveTo>
                    <a:cubicBezTo>
                      <a:pt x="139" y="190"/>
                      <a:pt x="98" y="94"/>
                      <a:pt x="68" y="47"/>
                    </a:cubicBezTo>
                    <a:cubicBezTo>
                      <a:pt x="38" y="0"/>
                      <a:pt x="19" y="1"/>
                      <a:pt x="0" y="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Freeform 1288"/>
              <p:cNvSpPr>
                <a:spLocks/>
              </p:cNvSpPr>
              <p:nvPr/>
            </p:nvSpPr>
            <p:spPr bwMode="auto">
              <a:xfrm>
                <a:off x="7948" y="4700"/>
                <a:ext cx="11" cy="136"/>
              </a:xfrm>
              <a:custGeom>
                <a:avLst/>
                <a:gdLst>
                  <a:gd name="T0" fmla="*/ 0 w 35"/>
                  <a:gd name="T1" fmla="*/ 458 h 458"/>
                  <a:gd name="T2" fmla="*/ 30 w 35"/>
                  <a:gd name="T3" fmla="*/ 188 h 458"/>
                  <a:gd name="T4" fmla="*/ 30 w 35"/>
                  <a:gd name="T5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58">
                    <a:moveTo>
                      <a:pt x="0" y="458"/>
                    </a:moveTo>
                    <a:cubicBezTo>
                      <a:pt x="12" y="361"/>
                      <a:pt x="25" y="264"/>
                      <a:pt x="30" y="188"/>
                    </a:cubicBezTo>
                    <a:cubicBezTo>
                      <a:pt x="35" y="112"/>
                      <a:pt x="32" y="56"/>
                      <a:pt x="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2" name="Freeform 1287"/>
              <p:cNvSpPr>
                <a:spLocks/>
              </p:cNvSpPr>
              <p:nvPr/>
            </p:nvSpPr>
            <p:spPr bwMode="auto">
              <a:xfrm>
                <a:off x="8080" y="4751"/>
                <a:ext cx="300" cy="86"/>
              </a:xfrm>
              <a:custGeom>
                <a:avLst/>
                <a:gdLst>
                  <a:gd name="T0" fmla="*/ 0 w 1012"/>
                  <a:gd name="T1" fmla="*/ 0 h 291"/>
                  <a:gd name="T2" fmla="*/ 547 w 1012"/>
                  <a:gd name="T3" fmla="*/ 142 h 291"/>
                  <a:gd name="T4" fmla="*/ 915 w 1012"/>
                  <a:gd name="T5" fmla="*/ 270 h 291"/>
                  <a:gd name="T6" fmla="*/ 1012 w 1012"/>
                  <a:gd name="T7" fmla="*/ 27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2" h="291">
                    <a:moveTo>
                      <a:pt x="0" y="0"/>
                    </a:moveTo>
                    <a:cubicBezTo>
                      <a:pt x="197" y="48"/>
                      <a:pt x="394" y="97"/>
                      <a:pt x="547" y="142"/>
                    </a:cubicBezTo>
                    <a:cubicBezTo>
                      <a:pt x="700" y="187"/>
                      <a:pt x="838" y="249"/>
                      <a:pt x="915" y="270"/>
                    </a:cubicBezTo>
                    <a:cubicBezTo>
                      <a:pt x="992" y="291"/>
                      <a:pt x="1002" y="280"/>
                      <a:pt x="1012" y="27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Freeform 1286"/>
              <p:cNvSpPr>
                <a:spLocks/>
              </p:cNvSpPr>
              <p:nvPr/>
            </p:nvSpPr>
            <p:spPr bwMode="auto">
              <a:xfrm>
                <a:off x="8196" y="4629"/>
                <a:ext cx="395" cy="35"/>
              </a:xfrm>
              <a:custGeom>
                <a:avLst/>
                <a:gdLst>
                  <a:gd name="T0" fmla="*/ 0 w 1334"/>
                  <a:gd name="T1" fmla="*/ 0 h 119"/>
                  <a:gd name="T2" fmla="*/ 472 w 1334"/>
                  <a:gd name="T3" fmla="*/ 105 h 119"/>
                  <a:gd name="T4" fmla="*/ 1200 w 1334"/>
                  <a:gd name="T5" fmla="*/ 83 h 119"/>
                  <a:gd name="T6" fmla="*/ 1275 w 1334"/>
                  <a:gd name="T7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119">
                    <a:moveTo>
                      <a:pt x="0" y="0"/>
                    </a:moveTo>
                    <a:cubicBezTo>
                      <a:pt x="136" y="45"/>
                      <a:pt x="272" y="91"/>
                      <a:pt x="472" y="105"/>
                    </a:cubicBezTo>
                    <a:cubicBezTo>
                      <a:pt x="672" y="119"/>
                      <a:pt x="1066" y="90"/>
                      <a:pt x="1200" y="83"/>
                    </a:cubicBezTo>
                    <a:cubicBezTo>
                      <a:pt x="1334" y="76"/>
                      <a:pt x="1304" y="68"/>
                      <a:pt x="1275" y="6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Freeform 1285"/>
              <p:cNvSpPr>
                <a:spLocks/>
              </p:cNvSpPr>
              <p:nvPr/>
            </p:nvSpPr>
            <p:spPr bwMode="auto">
              <a:xfrm>
                <a:off x="8158" y="4673"/>
                <a:ext cx="106" cy="36"/>
              </a:xfrm>
              <a:custGeom>
                <a:avLst/>
                <a:gdLst>
                  <a:gd name="T0" fmla="*/ 0 w 360"/>
                  <a:gd name="T1" fmla="*/ 0 h 120"/>
                  <a:gd name="T2" fmla="*/ 360 w 360"/>
                  <a:gd name="T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0" h="120">
                    <a:moveTo>
                      <a:pt x="0" y="0"/>
                    </a:moveTo>
                    <a:cubicBezTo>
                      <a:pt x="0" y="0"/>
                      <a:pt x="180" y="60"/>
                      <a:pt x="360" y="12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5" name="Freeform 1284"/>
              <p:cNvSpPr>
                <a:spLocks/>
              </p:cNvSpPr>
              <p:nvPr/>
            </p:nvSpPr>
            <p:spPr bwMode="auto">
              <a:xfrm>
                <a:off x="8080" y="4293"/>
                <a:ext cx="46" cy="433"/>
              </a:xfrm>
              <a:custGeom>
                <a:avLst/>
                <a:gdLst>
                  <a:gd name="T0" fmla="*/ 0 w 157"/>
                  <a:gd name="T1" fmla="*/ 1462 h 1462"/>
                  <a:gd name="T2" fmla="*/ 52 w 157"/>
                  <a:gd name="T3" fmla="*/ 847 h 1462"/>
                  <a:gd name="T4" fmla="*/ 30 w 157"/>
                  <a:gd name="T5" fmla="*/ 405 h 1462"/>
                  <a:gd name="T6" fmla="*/ 157 w 157"/>
                  <a:gd name="T7" fmla="*/ 0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462">
                    <a:moveTo>
                      <a:pt x="0" y="1462"/>
                    </a:moveTo>
                    <a:cubicBezTo>
                      <a:pt x="23" y="1242"/>
                      <a:pt x="47" y="1023"/>
                      <a:pt x="52" y="847"/>
                    </a:cubicBezTo>
                    <a:cubicBezTo>
                      <a:pt x="57" y="671"/>
                      <a:pt x="13" y="546"/>
                      <a:pt x="30" y="405"/>
                    </a:cubicBezTo>
                    <a:cubicBezTo>
                      <a:pt x="47" y="264"/>
                      <a:pt x="102" y="132"/>
                      <a:pt x="157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Freeform 1283"/>
              <p:cNvSpPr>
                <a:spLocks/>
              </p:cNvSpPr>
              <p:nvPr/>
            </p:nvSpPr>
            <p:spPr bwMode="auto">
              <a:xfrm>
                <a:off x="8238" y="4148"/>
                <a:ext cx="129" cy="434"/>
              </a:xfrm>
              <a:custGeom>
                <a:avLst/>
                <a:gdLst>
                  <a:gd name="T0" fmla="*/ 0 w 435"/>
                  <a:gd name="T1" fmla="*/ 1463 h 1463"/>
                  <a:gd name="T2" fmla="*/ 180 w 435"/>
                  <a:gd name="T3" fmla="*/ 615 h 1463"/>
                  <a:gd name="T4" fmla="*/ 435 w 435"/>
                  <a:gd name="T5" fmla="*/ 0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5" h="1463">
                    <a:moveTo>
                      <a:pt x="0" y="1463"/>
                    </a:moveTo>
                    <a:cubicBezTo>
                      <a:pt x="54" y="1161"/>
                      <a:pt x="108" y="859"/>
                      <a:pt x="180" y="615"/>
                    </a:cubicBezTo>
                    <a:cubicBezTo>
                      <a:pt x="252" y="371"/>
                      <a:pt x="343" y="185"/>
                      <a:pt x="435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Freeform 1282"/>
              <p:cNvSpPr>
                <a:spLocks/>
              </p:cNvSpPr>
              <p:nvPr/>
            </p:nvSpPr>
            <p:spPr bwMode="auto">
              <a:xfrm>
                <a:off x="8443" y="4146"/>
                <a:ext cx="134" cy="272"/>
              </a:xfrm>
              <a:custGeom>
                <a:avLst/>
                <a:gdLst>
                  <a:gd name="T0" fmla="*/ 0 w 450"/>
                  <a:gd name="T1" fmla="*/ 915 h 915"/>
                  <a:gd name="T2" fmla="*/ 210 w 450"/>
                  <a:gd name="T3" fmla="*/ 360 h 915"/>
                  <a:gd name="T4" fmla="*/ 450 w 450"/>
                  <a:gd name="T5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0" h="915">
                    <a:moveTo>
                      <a:pt x="0" y="915"/>
                    </a:moveTo>
                    <a:cubicBezTo>
                      <a:pt x="67" y="714"/>
                      <a:pt x="135" y="513"/>
                      <a:pt x="210" y="360"/>
                    </a:cubicBezTo>
                    <a:cubicBezTo>
                      <a:pt x="285" y="207"/>
                      <a:pt x="367" y="103"/>
                      <a:pt x="45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Freeform 1281"/>
              <p:cNvSpPr>
                <a:spLocks/>
              </p:cNvSpPr>
              <p:nvPr/>
            </p:nvSpPr>
            <p:spPr bwMode="auto">
              <a:xfrm>
                <a:off x="8309" y="4529"/>
                <a:ext cx="164" cy="12"/>
              </a:xfrm>
              <a:custGeom>
                <a:avLst/>
                <a:gdLst>
                  <a:gd name="T0" fmla="*/ 0 w 554"/>
                  <a:gd name="T1" fmla="*/ 37 h 43"/>
                  <a:gd name="T2" fmla="*/ 465 w 554"/>
                  <a:gd name="T3" fmla="*/ 37 h 43"/>
                  <a:gd name="T4" fmla="*/ 533 w 554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4" h="43">
                    <a:moveTo>
                      <a:pt x="0" y="37"/>
                    </a:moveTo>
                    <a:cubicBezTo>
                      <a:pt x="188" y="40"/>
                      <a:pt x="376" y="43"/>
                      <a:pt x="465" y="37"/>
                    </a:cubicBezTo>
                    <a:cubicBezTo>
                      <a:pt x="554" y="31"/>
                      <a:pt x="543" y="15"/>
                      <a:pt x="533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Freeform 1280"/>
              <p:cNvSpPr>
                <a:spLocks/>
              </p:cNvSpPr>
              <p:nvPr/>
            </p:nvSpPr>
            <p:spPr bwMode="auto">
              <a:xfrm>
                <a:off x="8387" y="4457"/>
                <a:ext cx="98" cy="7"/>
              </a:xfrm>
              <a:custGeom>
                <a:avLst/>
                <a:gdLst>
                  <a:gd name="T0" fmla="*/ 0 w 330"/>
                  <a:gd name="T1" fmla="*/ 22 h 22"/>
                  <a:gd name="T2" fmla="*/ 330 w 330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0" h="22">
                    <a:moveTo>
                      <a:pt x="0" y="22"/>
                    </a:moveTo>
                    <a:cubicBezTo>
                      <a:pt x="135" y="14"/>
                      <a:pt x="270" y="6"/>
                      <a:pt x="3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Freeform 1279"/>
              <p:cNvSpPr>
                <a:spLocks/>
              </p:cNvSpPr>
              <p:nvPr/>
            </p:nvSpPr>
            <p:spPr bwMode="auto">
              <a:xfrm>
                <a:off x="8474" y="4373"/>
                <a:ext cx="153" cy="24"/>
              </a:xfrm>
              <a:custGeom>
                <a:avLst/>
                <a:gdLst>
                  <a:gd name="T0" fmla="*/ 0 w 518"/>
                  <a:gd name="T1" fmla="*/ 82 h 82"/>
                  <a:gd name="T2" fmla="*/ 255 w 518"/>
                  <a:gd name="T3" fmla="*/ 60 h 82"/>
                  <a:gd name="T4" fmla="*/ 518 w 518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8" h="82">
                    <a:moveTo>
                      <a:pt x="0" y="82"/>
                    </a:moveTo>
                    <a:cubicBezTo>
                      <a:pt x="84" y="78"/>
                      <a:pt x="169" y="74"/>
                      <a:pt x="255" y="60"/>
                    </a:cubicBezTo>
                    <a:cubicBezTo>
                      <a:pt x="341" y="46"/>
                      <a:pt x="429" y="23"/>
                      <a:pt x="518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61" name="Group 1262"/>
          <p:cNvGrpSpPr>
            <a:grpSpLocks/>
          </p:cNvGrpSpPr>
          <p:nvPr/>
        </p:nvGrpSpPr>
        <p:grpSpPr bwMode="auto">
          <a:xfrm rot="20379030" flipH="1">
            <a:off x="1951732" y="1648866"/>
            <a:ext cx="514350" cy="495300"/>
            <a:chOff x="7835" y="4096"/>
            <a:chExt cx="873" cy="874"/>
          </a:xfrm>
        </p:grpSpPr>
        <p:sp>
          <p:nvSpPr>
            <p:cNvPr id="262" name="Freeform 1276"/>
            <p:cNvSpPr>
              <a:spLocks/>
            </p:cNvSpPr>
            <p:nvPr/>
          </p:nvSpPr>
          <p:spPr bwMode="auto">
            <a:xfrm>
              <a:off x="7835" y="4096"/>
              <a:ext cx="873" cy="874"/>
            </a:xfrm>
            <a:custGeom>
              <a:avLst/>
              <a:gdLst>
                <a:gd name="T0" fmla="*/ 217 w 2942"/>
                <a:gd name="T1" fmla="*/ 2699 h 2946"/>
                <a:gd name="T2" fmla="*/ 101 w 2942"/>
                <a:gd name="T3" fmla="*/ 2699 h 2946"/>
                <a:gd name="T4" fmla="*/ 11 w 2942"/>
                <a:gd name="T5" fmla="*/ 2442 h 2946"/>
                <a:gd name="T6" fmla="*/ 166 w 2942"/>
                <a:gd name="T7" fmla="*/ 2185 h 2946"/>
                <a:gd name="T8" fmla="*/ 281 w 2942"/>
                <a:gd name="T9" fmla="*/ 2236 h 2946"/>
                <a:gd name="T10" fmla="*/ 410 w 2942"/>
                <a:gd name="T11" fmla="*/ 1979 h 2946"/>
                <a:gd name="T12" fmla="*/ 551 w 2942"/>
                <a:gd name="T13" fmla="*/ 2005 h 2946"/>
                <a:gd name="T14" fmla="*/ 590 w 2942"/>
                <a:gd name="T15" fmla="*/ 2134 h 2946"/>
                <a:gd name="T16" fmla="*/ 526 w 2942"/>
                <a:gd name="T17" fmla="*/ 1928 h 2946"/>
                <a:gd name="T18" fmla="*/ 436 w 2942"/>
                <a:gd name="T19" fmla="*/ 1838 h 2946"/>
                <a:gd name="T20" fmla="*/ 693 w 2942"/>
                <a:gd name="T21" fmla="*/ 1594 h 2946"/>
                <a:gd name="T22" fmla="*/ 706 w 2942"/>
                <a:gd name="T23" fmla="*/ 989 h 2946"/>
                <a:gd name="T24" fmla="*/ 976 w 2942"/>
                <a:gd name="T25" fmla="*/ 552 h 2946"/>
                <a:gd name="T26" fmla="*/ 1143 w 2942"/>
                <a:gd name="T27" fmla="*/ 732 h 2946"/>
                <a:gd name="T28" fmla="*/ 1143 w 2942"/>
                <a:gd name="T29" fmla="*/ 1118 h 2946"/>
                <a:gd name="T30" fmla="*/ 1297 w 2942"/>
                <a:gd name="T31" fmla="*/ 886 h 2946"/>
                <a:gd name="T32" fmla="*/ 1361 w 2942"/>
                <a:gd name="T33" fmla="*/ 462 h 2946"/>
                <a:gd name="T34" fmla="*/ 1670 w 2942"/>
                <a:gd name="T35" fmla="*/ 115 h 2946"/>
                <a:gd name="T36" fmla="*/ 1901 w 2942"/>
                <a:gd name="T37" fmla="*/ 51 h 2946"/>
                <a:gd name="T38" fmla="*/ 1901 w 2942"/>
                <a:gd name="T39" fmla="*/ 424 h 2946"/>
                <a:gd name="T40" fmla="*/ 2056 w 2942"/>
                <a:gd name="T41" fmla="*/ 346 h 2946"/>
                <a:gd name="T42" fmla="*/ 2441 w 2942"/>
                <a:gd name="T43" fmla="*/ 51 h 2946"/>
                <a:gd name="T44" fmla="*/ 2608 w 2942"/>
                <a:gd name="T45" fmla="*/ 64 h 2946"/>
                <a:gd name="T46" fmla="*/ 2531 w 2942"/>
                <a:gd name="T47" fmla="*/ 372 h 2946"/>
                <a:gd name="T48" fmla="*/ 2853 w 2942"/>
                <a:gd name="T49" fmla="*/ 398 h 2946"/>
                <a:gd name="T50" fmla="*/ 2891 w 2942"/>
                <a:gd name="T51" fmla="*/ 526 h 2946"/>
                <a:gd name="T52" fmla="*/ 2655 w 2942"/>
                <a:gd name="T53" fmla="*/ 888 h 2946"/>
                <a:gd name="T54" fmla="*/ 2891 w 2942"/>
                <a:gd name="T55" fmla="*/ 964 h 2946"/>
                <a:gd name="T56" fmla="*/ 2904 w 2942"/>
                <a:gd name="T57" fmla="*/ 1118 h 2946"/>
                <a:gd name="T58" fmla="*/ 2662 w 2942"/>
                <a:gd name="T59" fmla="*/ 1128 h 2946"/>
                <a:gd name="T60" fmla="*/ 2338 w 2942"/>
                <a:gd name="T61" fmla="*/ 1169 h 2946"/>
                <a:gd name="T62" fmla="*/ 2190 w 2942"/>
                <a:gd name="T63" fmla="*/ 1330 h 2946"/>
                <a:gd name="T64" fmla="*/ 2107 w 2942"/>
                <a:gd name="T65" fmla="*/ 1645 h 2946"/>
                <a:gd name="T66" fmla="*/ 2017 w 2942"/>
                <a:gd name="T67" fmla="*/ 1735 h 2946"/>
                <a:gd name="T68" fmla="*/ 2205 w 2942"/>
                <a:gd name="T69" fmla="*/ 1780 h 2946"/>
                <a:gd name="T70" fmla="*/ 2355 w 2942"/>
                <a:gd name="T71" fmla="*/ 1728 h 2946"/>
                <a:gd name="T72" fmla="*/ 2351 w 2942"/>
                <a:gd name="T73" fmla="*/ 1645 h 2946"/>
                <a:gd name="T74" fmla="*/ 2634 w 2942"/>
                <a:gd name="T75" fmla="*/ 1696 h 2946"/>
                <a:gd name="T76" fmla="*/ 2625 w 2942"/>
                <a:gd name="T77" fmla="*/ 1953 h 2946"/>
                <a:gd name="T78" fmla="*/ 2171 w 2942"/>
                <a:gd name="T79" fmla="*/ 2108 h 2946"/>
                <a:gd name="T80" fmla="*/ 1657 w 2942"/>
                <a:gd name="T81" fmla="*/ 2056 h 2946"/>
                <a:gd name="T82" fmla="*/ 1567 w 2942"/>
                <a:gd name="T83" fmla="*/ 2108 h 2946"/>
                <a:gd name="T84" fmla="*/ 1747 w 2942"/>
                <a:gd name="T85" fmla="*/ 2236 h 2946"/>
                <a:gd name="T86" fmla="*/ 1901 w 2942"/>
                <a:gd name="T87" fmla="*/ 2429 h 2946"/>
                <a:gd name="T88" fmla="*/ 1786 w 2942"/>
                <a:gd name="T89" fmla="*/ 2661 h 2946"/>
                <a:gd name="T90" fmla="*/ 1284 w 2942"/>
                <a:gd name="T91" fmla="*/ 2609 h 2946"/>
                <a:gd name="T92" fmla="*/ 873 w 2942"/>
                <a:gd name="T93" fmla="*/ 2545 h 2946"/>
                <a:gd name="T94" fmla="*/ 680 w 2942"/>
                <a:gd name="T95" fmla="*/ 2532 h 2946"/>
                <a:gd name="T96" fmla="*/ 834 w 2942"/>
                <a:gd name="T97" fmla="*/ 2571 h 2946"/>
                <a:gd name="T98" fmla="*/ 693 w 2942"/>
                <a:gd name="T99" fmla="*/ 2712 h 2946"/>
                <a:gd name="T100" fmla="*/ 513 w 2942"/>
                <a:gd name="T101" fmla="*/ 2828 h 2946"/>
                <a:gd name="T102" fmla="*/ 423 w 2942"/>
                <a:gd name="T103" fmla="*/ 2944 h 2946"/>
                <a:gd name="T104" fmla="*/ 268 w 2942"/>
                <a:gd name="T105" fmla="*/ 2841 h 2946"/>
                <a:gd name="T106" fmla="*/ 217 w 2942"/>
                <a:gd name="T107" fmla="*/ 2699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42" h="2946">
                  <a:moveTo>
                    <a:pt x="217" y="2699"/>
                  </a:moveTo>
                  <a:cubicBezTo>
                    <a:pt x="189" y="2675"/>
                    <a:pt x="135" y="2742"/>
                    <a:pt x="101" y="2699"/>
                  </a:cubicBezTo>
                  <a:cubicBezTo>
                    <a:pt x="67" y="2656"/>
                    <a:pt x="0" y="2528"/>
                    <a:pt x="11" y="2442"/>
                  </a:cubicBezTo>
                  <a:cubicBezTo>
                    <a:pt x="22" y="2356"/>
                    <a:pt x="121" y="2219"/>
                    <a:pt x="166" y="2185"/>
                  </a:cubicBezTo>
                  <a:cubicBezTo>
                    <a:pt x="211" y="2151"/>
                    <a:pt x="240" y="2270"/>
                    <a:pt x="281" y="2236"/>
                  </a:cubicBezTo>
                  <a:cubicBezTo>
                    <a:pt x="322" y="2202"/>
                    <a:pt x="365" y="2017"/>
                    <a:pt x="410" y="1979"/>
                  </a:cubicBezTo>
                  <a:cubicBezTo>
                    <a:pt x="455" y="1941"/>
                    <a:pt x="521" y="1979"/>
                    <a:pt x="551" y="2005"/>
                  </a:cubicBezTo>
                  <a:cubicBezTo>
                    <a:pt x="581" y="2031"/>
                    <a:pt x="594" y="2147"/>
                    <a:pt x="590" y="2134"/>
                  </a:cubicBezTo>
                  <a:cubicBezTo>
                    <a:pt x="586" y="2121"/>
                    <a:pt x="552" y="1977"/>
                    <a:pt x="526" y="1928"/>
                  </a:cubicBezTo>
                  <a:cubicBezTo>
                    <a:pt x="500" y="1879"/>
                    <a:pt x="408" y="1894"/>
                    <a:pt x="436" y="1838"/>
                  </a:cubicBezTo>
                  <a:cubicBezTo>
                    <a:pt x="464" y="1782"/>
                    <a:pt x="648" y="1735"/>
                    <a:pt x="693" y="1594"/>
                  </a:cubicBezTo>
                  <a:cubicBezTo>
                    <a:pt x="738" y="1453"/>
                    <a:pt x="659" y="1163"/>
                    <a:pt x="706" y="989"/>
                  </a:cubicBezTo>
                  <a:cubicBezTo>
                    <a:pt x="753" y="815"/>
                    <a:pt x="903" y="595"/>
                    <a:pt x="976" y="552"/>
                  </a:cubicBezTo>
                  <a:cubicBezTo>
                    <a:pt x="1049" y="509"/>
                    <a:pt x="1115" y="638"/>
                    <a:pt x="1143" y="732"/>
                  </a:cubicBezTo>
                  <a:cubicBezTo>
                    <a:pt x="1171" y="826"/>
                    <a:pt x="1117" y="1092"/>
                    <a:pt x="1143" y="1118"/>
                  </a:cubicBezTo>
                  <a:cubicBezTo>
                    <a:pt x="1169" y="1144"/>
                    <a:pt x="1261" y="995"/>
                    <a:pt x="1297" y="886"/>
                  </a:cubicBezTo>
                  <a:cubicBezTo>
                    <a:pt x="1333" y="777"/>
                    <a:pt x="1299" y="591"/>
                    <a:pt x="1361" y="462"/>
                  </a:cubicBezTo>
                  <a:cubicBezTo>
                    <a:pt x="1423" y="333"/>
                    <a:pt x="1580" y="183"/>
                    <a:pt x="1670" y="115"/>
                  </a:cubicBezTo>
                  <a:cubicBezTo>
                    <a:pt x="1760" y="47"/>
                    <a:pt x="1863" y="0"/>
                    <a:pt x="1901" y="51"/>
                  </a:cubicBezTo>
                  <a:cubicBezTo>
                    <a:pt x="1939" y="102"/>
                    <a:pt x="1875" y="375"/>
                    <a:pt x="1901" y="424"/>
                  </a:cubicBezTo>
                  <a:cubicBezTo>
                    <a:pt x="1927" y="473"/>
                    <a:pt x="1966" y="408"/>
                    <a:pt x="2056" y="346"/>
                  </a:cubicBezTo>
                  <a:cubicBezTo>
                    <a:pt x="2146" y="284"/>
                    <a:pt x="2349" y="98"/>
                    <a:pt x="2441" y="51"/>
                  </a:cubicBezTo>
                  <a:cubicBezTo>
                    <a:pt x="2533" y="4"/>
                    <a:pt x="2593" y="11"/>
                    <a:pt x="2608" y="64"/>
                  </a:cubicBezTo>
                  <a:cubicBezTo>
                    <a:pt x="2623" y="117"/>
                    <a:pt x="2490" y="316"/>
                    <a:pt x="2531" y="372"/>
                  </a:cubicBezTo>
                  <a:cubicBezTo>
                    <a:pt x="2572" y="428"/>
                    <a:pt x="2793" y="372"/>
                    <a:pt x="2853" y="398"/>
                  </a:cubicBezTo>
                  <a:cubicBezTo>
                    <a:pt x="2913" y="424"/>
                    <a:pt x="2924" y="444"/>
                    <a:pt x="2891" y="526"/>
                  </a:cubicBezTo>
                  <a:cubicBezTo>
                    <a:pt x="2858" y="608"/>
                    <a:pt x="2655" y="815"/>
                    <a:pt x="2655" y="888"/>
                  </a:cubicBezTo>
                  <a:cubicBezTo>
                    <a:pt x="2655" y="961"/>
                    <a:pt x="2850" y="926"/>
                    <a:pt x="2891" y="964"/>
                  </a:cubicBezTo>
                  <a:cubicBezTo>
                    <a:pt x="2932" y="1002"/>
                    <a:pt x="2942" y="1091"/>
                    <a:pt x="2904" y="1118"/>
                  </a:cubicBezTo>
                  <a:cubicBezTo>
                    <a:pt x="2866" y="1145"/>
                    <a:pt x="2756" y="1119"/>
                    <a:pt x="2662" y="1128"/>
                  </a:cubicBezTo>
                  <a:cubicBezTo>
                    <a:pt x="2568" y="1137"/>
                    <a:pt x="2417" y="1135"/>
                    <a:pt x="2338" y="1169"/>
                  </a:cubicBezTo>
                  <a:cubicBezTo>
                    <a:pt x="2259" y="1203"/>
                    <a:pt x="2229" y="1251"/>
                    <a:pt x="2190" y="1330"/>
                  </a:cubicBezTo>
                  <a:cubicBezTo>
                    <a:pt x="2151" y="1409"/>
                    <a:pt x="2136" y="1577"/>
                    <a:pt x="2107" y="1645"/>
                  </a:cubicBezTo>
                  <a:cubicBezTo>
                    <a:pt x="2078" y="1713"/>
                    <a:pt x="2001" y="1713"/>
                    <a:pt x="2017" y="1735"/>
                  </a:cubicBezTo>
                  <a:cubicBezTo>
                    <a:pt x="2033" y="1757"/>
                    <a:pt x="2149" y="1781"/>
                    <a:pt x="2205" y="1780"/>
                  </a:cubicBezTo>
                  <a:cubicBezTo>
                    <a:pt x="2261" y="1779"/>
                    <a:pt x="2331" y="1751"/>
                    <a:pt x="2355" y="1728"/>
                  </a:cubicBezTo>
                  <a:cubicBezTo>
                    <a:pt x="2379" y="1705"/>
                    <a:pt x="2305" y="1650"/>
                    <a:pt x="2351" y="1645"/>
                  </a:cubicBezTo>
                  <a:cubicBezTo>
                    <a:pt x="2397" y="1640"/>
                    <a:pt x="2588" y="1645"/>
                    <a:pt x="2634" y="1696"/>
                  </a:cubicBezTo>
                  <a:cubicBezTo>
                    <a:pt x="2680" y="1747"/>
                    <a:pt x="2702" y="1884"/>
                    <a:pt x="2625" y="1953"/>
                  </a:cubicBezTo>
                  <a:cubicBezTo>
                    <a:pt x="2548" y="2022"/>
                    <a:pt x="2332" y="2091"/>
                    <a:pt x="2171" y="2108"/>
                  </a:cubicBezTo>
                  <a:cubicBezTo>
                    <a:pt x="2010" y="2125"/>
                    <a:pt x="1758" y="2056"/>
                    <a:pt x="1657" y="2056"/>
                  </a:cubicBezTo>
                  <a:cubicBezTo>
                    <a:pt x="1556" y="2056"/>
                    <a:pt x="1552" y="2078"/>
                    <a:pt x="1567" y="2108"/>
                  </a:cubicBezTo>
                  <a:cubicBezTo>
                    <a:pt x="1582" y="2138"/>
                    <a:pt x="1691" y="2183"/>
                    <a:pt x="1747" y="2236"/>
                  </a:cubicBezTo>
                  <a:cubicBezTo>
                    <a:pt x="1803" y="2289"/>
                    <a:pt x="1895" y="2358"/>
                    <a:pt x="1901" y="2429"/>
                  </a:cubicBezTo>
                  <a:cubicBezTo>
                    <a:pt x="1907" y="2500"/>
                    <a:pt x="1889" y="2631"/>
                    <a:pt x="1786" y="2661"/>
                  </a:cubicBezTo>
                  <a:cubicBezTo>
                    <a:pt x="1683" y="2691"/>
                    <a:pt x="1436" y="2628"/>
                    <a:pt x="1284" y="2609"/>
                  </a:cubicBezTo>
                  <a:cubicBezTo>
                    <a:pt x="1132" y="2590"/>
                    <a:pt x="974" y="2558"/>
                    <a:pt x="873" y="2545"/>
                  </a:cubicBezTo>
                  <a:cubicBezTo>
                    <a:pt x="772" y="2532"/>
                    <a:pt x="686" y="2528"/>
                    <a:pt x="680" y="2532"/>
                  </a:cubicBezTo>
                  <a:cubicBezTo>
                    <a:pt x="674" y="2536"/>
                    <a:pt x="832" y="2541"/>
                    <a:pt x="834" y="2571"/>
                  </a:cubicBezTo>
                  <a:cubicBezTo>
                    <a:pt x="836" y="2601"/>
                    <a:pt x="746" y="2669"/>
                    <a:pt x="693" y="2712"/>
                  </a:cubicBezTo>
                  <a:cubicBezTo>
                    <a:pt x="640" y="2755"/>
                    <a:pt x="558" y="2789"/>
                    <a:pt x="513" y="2828"/>
                  </a:cubicBezTo>
                  <a:cubicBezTo>
                    <a:pt x="468" y="2867"/>
                    <a:pt x="464" y="2942"/>
                    <a:pt x="423" y="2944"/>
                  </a:cubicBezTo>
                  <a:cubicBezTo>
                    <a:pt x="382" y="2946"/>
                    <a:pt x="294" y="2875"/>
                    <a:pt x="268" y="2841"/>
                  </a:cubicBezTo>
                  <a:cubicBezTo>
                    <a:pt x="242" y="2807"/>
                    <a:pt x="245" y="2723"/>
                    <a:pt x="217" y="2699"/>
                  </a:cubicBezTo>
                  <a:close/>
                </a:path>
              </a:pathLst>
            </a:custGeom>
            <a:solidFill>
              <a:srgbClr val="FFCC00"/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63" name="Group 1263"/>
            <p:cNvGrpSpPr>
              <a:grpSpLocks/>
            </p:cNvGrpSpPr>
            <p:nvPr/>
          </p:nvGrpSpPr>
          <p:grpSpPr bwMode="auto">
            <a:xfrm>
              <a:off x="7850" y="4146"/>
              <a:ext cx="839" cy="801"/>
              <a:chOff x="7850" y="4146"/>
              <a:chExt cx="839" cy="801"/>
            </a:xfrm>
          </p:grpSpPr>
          <p:sp>
            <p:nvSpPr>
              <p:cNvPr id="264" name="Freeform 1275"/>
              <p:cNvSpPr>
                <a:spLocks/>
              </p:cNvSpPr>
              <p:nvPr/>
            </p:nvSpPr>
            <p:spPr bwMode="auto">
              <a:xfrm>
                <a:off x="7850" y="4240"/>
                <a:ext cx="839" cy="707"/>
              </a:xfrm>
              <a:custGeom>
                <a:avLst/>
                <a:gdLst>
                  <a:gd name="T0" fmla="*/ 0 w 2827"/>
                  <a:gd name="T1" fmla="*/ 2316 h 2380"/>
                  <a:gd name="T2" fmla="*/ 668 w 2827"/>
                  <a:gd name="T3" fmla="*/ 1725 h 2380"/>
                  <a:gd name="T4" fmla="*/ 1633 w 2827"/>
                  <a:gd name="T5" fmla="*/ 863 h 2380"/>
                  <a:gd name="T6" fmla="*/ 2803 w 2827"/>
                  <a:gd name="T7" fmla="*/ 15 h 2380"/>
                  <a:gd name="T8" fmla="*/ 1774 w 2827"/>
                  <a:gd name="T9" fmla="*/ 773 h 2380"/>
                  <a:gd name="T10" fmla="*/ 900 w 2827"/>
                  <a:gd name="T11" fmla="*/ 1570 h 2380"/>
                  <a:gd name="T12" fmla="*/ 283 w 2827"/>
                  <a:gd name="T13" fmla="*/ 2149 h 2380"/>
                  <a:gd name="T14" fmla="*/ 90 w 2827"/>
                  <a:gd name="T15" fmla="*/ 2380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27" h="2380">
                    <a:moveTo>
                      <a:pt x="0" y="2316"/>
                    </a:moveTo>
                    <a:cubicBezTo>
                      <a:pt x="198" y="2141"/>
                      <a:pt x="396" y="1967"/>
                      <a:pt x="668" y="1725"/>
                    </a:cubicBezTo>
                    <a:cubicBezTo>
                      <a:pt x="940" y="1483"/>
                      <a:pt x="1277" y="1148"/>
                      <a:pt x="1633" y="863"/>
                    </a:cubicBezTo>
                    <a:cubicBezTo>
                      <a:pt x="1989" y="578"/>
                      <a:pt x="2779" y="30"/>
                      <a:pt x="2803" y="15"/>
                    </a:cubicBezTo>
                    <a:cubicBezTo>
                      <a:pt x="2827" y="0"/>
                      <a:pt x="2091" y="514"/>
                      <a:pt x="1774" y="773"/>
                    </a:cubicBezTo>
                    <a:cubicBezTo>
                      <a:pt x="1457" y="1032"/>
                      <a:pt x="1148" y="1341"/>
                      <a:pt x="900" y="1570"/>
                    </a:cubicBezTo>
                    <a:cubicBezTo>
                      <a:pt x="652" y="1799"/>
                      <a:pt x="418" y="2014"/>
                      <a:pt x="283" y="2149"/>
                    </a:cubicBezTo>
                    <a:cubicBezTo>
                      <a:pt x="148" y="2284"/>
                      <a:pt x="119" y="2332"/>
                      <a:pt x="90" y="238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Freeform 1274"/>
              <p:cNvSpPr>
                <a:spLocks/>
              </p:cNvSpPr>
              <p:nvPr/>
            </p:nvSpPr>
            <p:spPr bwMode="auto">
              <a:xfrm>
                <a:off x="7864" y="4782"/>
                <a:ext cx="53" cy="85"/>
              </a:xfrm>
              <a:custGeom>
                <a:avLst/>
                <a:gdLst>
                  <a:gd name="T0" fmla="*/ 180 w 180"/>
                  <a:gd name="T1" fmla="*/ 287 h 287"/>
                  <a:gd name="T2" fmla="*/ 68 w 180"/>
                  <a:gd name="T3" fmla="*/ 47 h 287"/>
                  <a:gd name="T4" fmla="*/ 0 w 180"/>
                  <a:gd name="T5" fmla="*/ 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287">
                    <a:moveTo>
                      <a:pt x="180" y="287"/>
                    </a:moveTo>
                    <a:cubicBezTo>
                      <a:pt x="139" y="190"/>
                      <a:pt x="98" y="94"/>
                      <a:pt x="68" y="47"/>
                    </a:cubicBezTo>
                    <a:cubicBezTo>
                      <a:pt x="38" y="0"/>
                      <a:pt x="19" y="1"/>
                      <a:pt x="0" y="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Freeform 1273"/>
              <p:cNvSpPr>
                <a:spLocks/>
              </p:cNvSpPr>
              <p:nvPr/>
            </p:nvSpPr>
            <p:spPr bwMode="auto">
              <a:xfrm>
                <a:off x="7948" y="4700"/>
                <a:ext cx="11" cy="136"/>
              </a:xfrm>
              <a:custGeom>
                <a:avLst/>
                <a:gdLst>
                  <a:gd name="T0" fmla="*/ 0 w 35"/>
                  <a:gd name="T1" fmla="*/ 458 h 458"/>
                  <a:gd name="T2" fmla="*/ 30 w 35"/>
                  <a:gd name="T3" fmla="*/ 188 h 458"/>
                  <a:gd name="T4" fmla="*/ 30 w 35"/>
                  <a:gd name="T5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58">
                    <a:moveTo>
                      <a:pt x="0" y="458"/>
                    </a:moveTo>
                    <a:cubicBezTo>
                      <a:pt x="12" y="361"/>
                      <a:pt x="25" y="264"/>
                      <a:pt x="30" y="188"/>
                    </a:cubicBezTo>
                    <a:cubicBezTo>
                      <a:pt x="35" y="112"/>
                      <a:pt x="32" y="56"/>
                      <a:pt x="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Freeform 1272"/>
              <p:cNvSpPr>
                <a:spLocks/>
              </p:cNvSpPr>
              <p:nvPr/>
            </p:nvSpPr>
            <p:spPr bwMode="auto">
              <a:xfrm>
                <a:off x="8080" y="4751"/>
                <a:ext cx="300" cy="86"/>
              </a:xfrm>
              <a:custGeom>
                <a:avLst/>
                <a:gdLst>
                  <a:gd name="T0" fmla="*/ 0 w 1012"/>
                  <a:gd name="T1" fmla="*/ 0 h 291"/>
                  <a:gd name="T2" fmla="*/ 547 w 1012"/>
                  <a:gd name="T3" fmla="*/ 142 h 291"/>
                  <a:gd name="T4" fmla="*/ 915 w 1012"/>
                  <a:gd name="T5" fmla="*/ 270 h 291"/>
                  <a:gd name="T6" fmla="*/ 1012 w 1012"/>
                  <a:gd name="T7" fmla="*/ 27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2" h="291">
                    <a:moveTo>
                      <a:pt x="0" y="0"/>
                    </a:moveTo>
                    <a:cubicBezTo>
                      <a:pt x="197" y="48"/>
                      <a:pt x="394" y="97"/>
                      <a:pt x="547" y="142"/>
                    </a:cubicBezTo>
                    <a:cubicBezTo>
                      <a:pt x="700" y="187"/>
                      <a:pt x="838" y="249"/>
                      <a:pt x="915" y="270"/>
                    </a:cubicBezTo>
                    <a:cubicBezTo>
                      <a:pt x="992" y="291"/>
                      <a:pt x="1002" y="280"/>
                      <a:pt x="1012" y="27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Freeform 1271"/>
              <p:cNvSpPr>
                <a:spLocks/>
              </p:cNvSpPr>
              <p:nvPr/>
            </p:nvSpPr>
            <p:spPr bwMode="auto">
              <a:xfrm>
                <a:off x="8196" y="4629"/>
                <a:ext cx="395" cy="35"/>
              </a:xfrm>
              <a:custGeom>
                <a:avLst/>
                <a:gdLst>
                  <a:gd name="T0" fmla="*/ 0 w 1334"/>
                  <a:gd name="T1" fmla="*/ 0 h 119"/>
                  <a:gd name="T2" fmla="*/ 472 w 1334"/>
                  <a:gd name="T3" fmla="*/ 105 h 119"/>
                  <a:gd name="T4" fmla="*/ 1200 w 1334"/>
                  <a:gd name="T5" fmla="*/ 83 h 119"/>
                  <a:gd name="T6" fmla="*/ 1275 w 1334"/>
                  <a:gd name="T7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119">
                    <a:moveTo>
                      <a:pt x="0" y="0"/>
                    </a:moveTo>
                    <a:cubicBezTo>
                      <a:pt x="136" y="45"/>
                      <a:pt x="272" y="91"/>
                      <a:pt x="472" y="105"/>
                    </a:cubicBezTo>
                    <a:cubicBezTo>
                      <a:pt x="672" y="119"/>
                      <a:pt x="1066" y="90"/>
                      <a:pt x="1200" y="83"/>
                    </a:cubicBezTo>
                    <a:cubicBezTo>
                      <a:pt x="1334" y="76"/>
                      <a:pt x="1304" y="68"/>
                      <a:pt x="1275" y="6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Freeform 1270"/>
              <p:cNvSpPr>
                <a:spLocks/>
              </p:cNvSpPr>
              <p:nvPr/>
            </p:nvSpPr>
            <p:spPr bwMode="auto">
              <a:xfrm>
                <a:off x="8158" y="4673"/>
                <a:ext cx="106" cy="36"/>
              </a:xfrm>
              <a:custGeom>
                <a:avLst/>
                <a:gdLst>
                  <a:gd name="T0" fmla="*/ 0 w 360"/>
                  <a:gd name="T1" fmla="*/ 0 h 120"/>
                  <a:gd name="T2" fmla="*/ 360 w 360"/>
                  <a:gd name="T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0" h="120">
                    <a:moveTo>
                      <a:pt x="0" y="0"/>
                    </a:moveTo>
                    <a:cubicBezTo>
                      <a:pt x="0" y="0"/>
                      <a:pt x="180" y="60"/>
                      <a:pt x="360" y="12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Freeform 1269"/>
              <p:cNvSpPr>
                <a:spLocks/>
              </p:cNvSpPr>
              <p:nvPr/>
            </p:nvSpPr>
            <p:spPr bwMode="auto">
              <a:xfrm>
                <a:off x="8080" y="4293"/>
                <a:ext cx="46" cy="433"/>
              </a:xfrm>
              <a:custGeom>
                <a:avLst/>
                <a:gdLst>
                  <a:gd name="T0" fmla="*/ 0 w 157"/>
                  <a:gd name="T1" fmla="*/ 1462 h 1462"/>
                  <a:gd name="T2" fmla="*/ 52 w 157"/>
                  <a:gd name="T3" fmla="*/ 847 h 1462"/>
                  <a:gd name="T4" fmla="*/ 30 w 157"/>
                  <a:gd name="T5" fmla="*/ 405 h 1462"/>
                  <a:gd name="T6" fmla="*/ 157 w 157"/>
                  <a:gd name="T7" fmla="*/ 0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462">
                    <a:moveTo>
                      <a:pt x="0" y="1462"/>
                    </a:moveTo>
                    <a:cubicBezTo>
                      <a:pt x="23" y="1242"/>
                      <a:pt x="47" y="1023"/>
                      <a:pt x="52" y="847"/>
                    </a:cubicBezTo>
                    <a:cubicBezTo>
                      <a:pt x="57" y="671"/>
                      <a:pt x="13" y="546"/>
                      <a:pt x="30" y="405"/>
                    </a:cubicBezTo>
                    <a:cubicBezTo>
                      <a:pt x="47" y="264"/>
                      <a:pt x="102" y="132"/>
                      <a:pt x="157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Freeform 1268"/>
              <p:cNvSpPr>
                <a:spLocks/>
              </p:cNvSpPr>
              <p:nvPr/>
            </p:nvSpPr>
            <p:spPr bwMode="auto">
              <a:xfrm>
                <a:off x="8238" y="4148"/>
                <a:ext cx="129" cy="434"/>
              </a:xfrm>
              <a:custGeom>
                <a:avLst/>
                <a:gdLst>
                  <a:gd name="T0" fmla="*/ 0 w 435"/>
                  <a:gd name="T1" fmla="*/ 1463 h 1463"/>
                  <a:gd name="T2" fmla="*/ 180 w 435"/>
                  <a:gd name="T3" fmla="*/ 615 h 1463"/>
                  <a:gd name="T4" fmla="*/ 435 w 435"/>
                  <a:gd name="T5" fmla="*/ 0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5" h="1463">
                    <a:moveTo>
                      <a:pt x="0" y="1463"/>
                    </a:moveTo>
                    <a:cubicBezTo>
                      <a:pt x="54" y="1161"/>
                      <a:pt x="108" y="859"/>
                      <a:pt x="180" y="615"/>
                    </a:cubicBezTo>
                    <a:cubicBezTo>
                      <a:pt x="252" y="371"/>
                      <a:pt x="343" y="185"/>
                      <a:pt x="435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Freeform 1267"/>
              <p:cNvSpPr>
                <a:spLocks/>
              </p:cNvSpPr>
              <p:nvPr/>
            </p:nvSpPr>
            <p:spPr bwMode="auto">
              <a:xfrm>
                <a:off x="8443" y="4146"/>
                <a:ext cx="134" cy="272"/>
              </a:xfrm>
              <a:custGeom>
                <a:avLst/>
                <a:gdLst>
                  <a:gd name="T0" fmla="*/ 0 w 450"/>
                  <a:gd name="T1" fmla="*/ 915 h 915"/>
                  <a:gd name="T2" fmla="*/ 210 w 450"/>
                  <a:gd name="T3" fmla="*/ 360 h 915"/>
                  <a:gd name="T4" fmla="*/ 450 w 450"/>
                  <a:gd name="T5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0" h="915">
                    <a:moveTo>
                      <a:pt x="0" y="915"/>
                    </a:moveTo>
                    <a:cubicBezTo>
                      <a:pt x="67" y="714"/>
                      <a:pt x="135" y="513"/>
                      <a:pt x="210" y="360"/>
                    </a:cubicBezTo>
                    <a:cubicBezTo>
                      <a:pt x="285" y="207"/>
                      <a:pt x="367" y="103"/>
                      <a:pt x="45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Freeform 1266"/>
              <p:cNvSpPr>
                <a:spLocks/>
              </p:cNvSpPr>
              <p:nvPr/>
            </p:nvSpPr>
            <p:spPr bwMode="auto">
              <a:xfrm>
                <a:off x="8309" y="4529"/>
                <a:ext cx="164" cy="12"/>
              </a:xfrm>
              <a:custGeom>
                <a:avLst/>
                <a:gdLst>
                  <a:gd name="T0" fmla="*/ 0 w 554"/>
                  <a:gd name="T1" fmla="*/ 37 h 43"/>
                  <a:gd name="T2" fmla="*/ 465 w 554"/>
                  <a:gd name="T3" fmla="*/ 37 h 43"/>
                  <a:gd name="T4" fmla="*/ 533 w 554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4" h="43">
                    <a:moveTo>
                      <a:pt x="0" y="37"/>
                    </a:moveTo>
                    <a:cubicBezTo>
                      <a:pt x="188" y="40"/>
                      <a:pt x="376" y="43"/>
                      <a:pt x="465" y="37"/>
                    </a:cubicBezTo>
                    <a:cubicBezTo>
                      <a:pt x="554" y="31"/>
                      <a:pt x="543" y="15"/>
                      <a:pt x="533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Freeform 1265"/>
              <p:cNvSpPr>
                <a:spLocks/>
              </p:cNvSpPr>
              <p:nvPr/>
            </p:nvSpPr>
            <p:spPr bwMode="auto">
              <a:xfrm>
                <a:off x="8387" y="4457"/>
                <a:ext cx="98" cy="7"/>
              </a:xfrm>
              <a:custGeom>
                <a:avLst/>
                <a:gdLst>
                  <a:gd name="T0" fmla="*/ 0 w 330"/>
                  <a:gd name="T1" fmla="*/ 22 h 22"/>
                  <a:gd name="T2" fmla="*/ 330 w 330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0" h="22">
                    <a:moveTo>
                      <a:pt x="0" y="22"/>
                    </a:moveTo>
                    <a:cubicBezTo>
                      <a:pt x="135" y="14"/>
                      <a:pt x="270" y="6"/>
                      <a:pt x="3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Freeform 1264"/>
              <p:cNvSpPr>
                <a:spLocks/>
              </p:cNvSpPr>
              <p:nvPr/>
            </p:nvSpPr>
            <p:spPr bwMode="auto">
              <a:xfrm>
                <a:off x="8474" y="4373"/>
                <a:ext cx="153" cy="24"/>
              </a:xfrm>
              <a:custGeom>
                <a:avLst/>
                <a:gdLst>
                  <a:gd name="T0" fmla="*/ 0 w 518"/>
                  <a:gd name="T1" fmla="*/ 82 h 82"/>
                  <a:gd name="T2" fmla="*/ 255 w 518"/>
                  <a:gd name="T3" fmla="*/ 60 h 82"/>
                  <a:gd name="T4" fmla="*/ 518 w 518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8" h="82">
                    <a:moveTo>
                      <a:pt x="0" y="82"/>
                    </a:moveTo>
                    <a:cubicBezTo>
                      <a:pt x="84" y="78"/>
                      <a:pt x="169" y="74"/>
                      <a:pt x="255" y="60"/>
                    </a:cubicBezTo>
                    <a:cubicBezTo>
                      <a:pt x="341" y="46"/>
                      <a:pt x="429" y="23"/>
                      <a:pt x="518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6" name="Group 1249"/>
          <p:cNvGrpSpPr>
            <a:grpSpLocks/>
          </p:cNvGrpSpPr>
          <p:nvPr/>
        </p:nvGrpSpPr>
        <p:grpSpPr bwMode="auto">
          <a:xfrm rot="9683056">
            <a:off x="2988370" y="1753641"/>
            <a:ext cx="501650" cy="361950"/>
            <a:chOff x="4448" y="1842"/>
            <a:chExt cx="575" cy="417"/>
          </a:xfrm>
        </p:grpSpPr>
        <p:sp>
          <p:nvSpPr>
            <p:cNvPr id="277" name="Freeform 1261"/>
            <p:cNvSpPr>
              <a:spLocks/>
            </p:cNvSpPr>
            <p:nvPr/>
          </p:nvSpPr>
          <p:spPr bwMode="auto">
            <a:xfrm rot="9123841">
              <a:off x="4448" y="1842"/>
              <a:ext cx="571" cy="388"/>
            </a:xfrm>
            <a:custGeom>
              <a:avLst/>
              <a:gdLst>
                <a:gd name="T0" fmla="*/ 2327 w 2386"/>
                <a:gd name="T1" fmla="*/ 1083 h 1570"/>
                <a:gd name="T2" fmla="*/ 2200 w 2386"/>
                <a:gd name="T3" fmla="*/ 1038 h 1570"/>
                <a:gd name="T4" fmla="*/ 2350 w 2386"/>
                <a:gd name="T5" fmla="*/ 1008 h 1570"/>
                <a:gd name="T6" fmla="*/ 2155 w 2386"/>
                <a:gd name="T7" fmla="*/ 843 h 1570"/>
                <a:gd name="T8" fmla="*/ 1997 w 2386"/>
                <a:gd name="T9" fmla="*/ 805 h 1570"/>
                <a:gd name="T10" fmla="*/ 1877 w 2386"/>
                <a:gd name="T11" fmla="*/ 850 h 1570"/>
                <a:gd name="T12" fmla="*/ 1802 w 2386"/>
                <a:gd name="T13" fmla="*/ 693 h 1570"/>
                <a:gd name="T14" fmla="*/ 1675 w 2386"/>
                <a:gd name="T15" fmla="*/ 648 h 1570"/>
                <a:gd name="T16" fmla="*/ 1525 w 2386"/>
                <a:gd name="T17" fmla="*/ 423 h 1570"/>
                <a:gd name="T18" fmla="*/ 1150 w 2386"/>
                <a:gd name="T19" fmla="*/ 100 h 1570"/>
                <a:gd name="T20" fmla="*/ 1007 w 2386"/>
                <a:gd name="T21" fmla="*/ 318 h 1570"/>
                <a:gd name="T22" fmla="*/ 955 w 2386"/>
                <a:gd name="T23" fmla="*/ 430 h 1570"/>
                <a:gd name="T24" fmla="*/ 580 w 2386"/>
                <a:gd name="T25" fmla="*/ 228 h 1570"/>
                <a:gd name="T26" fmla="*/ 467 w 2386"/>
                <a:gd name="T27" fmla="*/ 243 h 1570"/>
                <a:gd name="T28" fmla="*/ 460 w 2386"/>
                <a:gd name="T29" fmla="*/ 513 h 1570"/>
                <a:gd name="T30" fmla="*/ 242 w 2386"/>
                <a:gd name="T31" fmla="*/ 303 h 1570"/>
                <a:gd name="T32" fmla="*/ 130 w 2386"/>
                <a:gd name="T33" fmla="*/ 55 h 1570"/>
                <a:gd name="T34" fmla="*/ 17 w 2386"/>
                <a:gd name="T35" fmla="*/ 70 h 1570"/>
                <a:gd name="T36" fmla="*/ 25 w 2386"/>
                <a:gd name="T37" fmla="*/ 475 h 1570"/>
                <a:gd name="T38" fmla="*/ 160 w 2386"/>
                <a:gd name="T39" fmla="*/ 648 h 1570"/>
                <a:gd name="T40" fmla="*/ 205 w 2386"/>
                <a:gd name="T41" fmla="*/ 700 h 1570"/>
                <a:gd name="T42" fmla="*/ 77 w 2386"/>
                <a:gd name="T43" fmla="*/ 745 h 1570"/>
                <a:gd name="T44" fmla="*/ 107 w 2386"/>
                <a:gd name="T45" fmla="*/ 918 h 1570"/>
                <a:gd name="T46" fmla="*/ 445 w 2386"/>
                <a:gd name="T47" fmla="*/ 1038 h 1570"/>
                <a:gd name="T48" fmla="*/ 377 w 2386"/>
                <a:gd name="T49" fmla="*/ 1180 h 1570"/>
                <a:gd name="T50" fmla="*/ 527 w 2386"/>
                <a:gd name="T51" fmla="*/ 1308 h 1570"/>
                <a:gd name="T52" fmla="*/ 865 w 2386"/>
                <a:gd name="T53" fmla="*/ 1390 h 1570"/>
                <a:gd name="T54" fmla="*/ 1045 w 2386"/>
                <a:gd name="T55" fmla="*/ 1353 h 1570"/>
                <a:gd name="T56" fmla="*/ 940 w 2386"/>
                <a:gd name="T57" fmla="*/ 1458 h 1570"/>
                <a:gd name="T58" fmla="*/ 1007 w 2386"/>
                <a:gd name="T59" fmla="*/ 1503 h 1570"/>
                <a:gd name="T60" fmla="*/ 1210 w 2386"/>
                <a:gd name="T61" fmla="*/ 1495 h 1570"/>
                <a:gd name="T62" fmla="*/ 1547 w 2386"/>
                <a:gd name="T63" fmla="*/ 1345 h 1570"/>
                <a:gd name="T64" fmla="*/ 1630 w 2386"/>
                <a:gd name="T65" fmla="*/ 1353 h 1570"/>
                <a:gd name="T66" fmla="*/ 1645 w 2386"/>
                <a:gd name="T67" fmla="*/ 1548 h 1570"/>
                <a:gd name="T68" fmla="*/ 1885 w 2386"/>
                <a:gd name="T69" fmla="*/ 1488 h 1570"/>
                <a:gd name="T70" fmla="*/ 2117 w 2386"/>
                <a:gd name="T71" fmla="*/ 1405 h 1570"/>
                <a:gd name="T72" fmla="*/ 2350 w 2386"/>
                <a:gd name="T73" fmla="*/ 1255 h 1570"/>
                <a:gd name="T74" fmla="*/ 2335 w 2386"/>
                <a:gd name="T75" fmla="*/ 1150 h 1570"/>
                <a:gd name="T76" fmla="*/ 2260 w 2386"/>
                <a:gd name="T77" fmla="*/ 1075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6" h="1570">
                  <a:moveTo>
                    <a:pt x="2327" y="1083"/>
                  </a:moveTo>
                  <a:cubicBezTo>
                    <a:pt x="2261" y="1066"/>
                    <a:pt x="2196" y="1050"/>
                    <a:pt x="2200" y="1038"/>
                  </a:cubicBezTo>
                  <a:cubicBezTo>
                    <a:pt x="2204" y="1026"/>
                    <a:pt x="2357" y="1040"/>
                    <a:pt x="2350" y="1008"/>
                  </a:cubicBezTo>
                  <a:cubicBezTo>
                    <a:pt x="2343" y="976"/>
                    <a:pt x="2214" y="877"/>
                    <a:pt x="2155" y="843"/>
                  </a:cubicBezTo>
                  <a:cubicBezTo>
                    <a:pt x="2096" y="809"/>
                    <a:pt x="2043" y="804"/>
                    <a:pt x="1997" y="805"/>
                  </a:cubicBezTo>
                  <a:cubicBezTo>
                    <a:pt x="1951" y="806"/>
                    <a:pt x="1910" y="869"/>
                    <a:pt x="1877" y="850"/>
                  </a:cubicBezTo>
                  <a:cubicBezTo>
                    <a:pt x="1844" y="831"/>
                    <a:pt x="1836" y="727"/>
                    <a:pt x="1802" y="693"/>
                  </a:cubicBezTo>
                  <a:cubicBezTo>
                    <a:pt x="1768" y="659"/>
                    <a:pt x="1721" y="693"/>
                    <a:pt x="1675" y="648"/>
                  </a:cubicBezTo>
                  <a:cubicBezTo>
                    <a:pt x="1629" y="603"/>
                    <a:pt x="1612" y="514"/>
                    <a:pt x="1525" y="423"/>
                  </a:cubicBezTo>
                  <a:cubicBezTo>
                    <a:pt x="1438" y="332"/>
                    <a:pt x="1236" y="117"/>
                    <a:pt x="1150" y="100"/>
                  </a:cubicBezTo>
                  <a:cubicBezTo>
                    <a:pt x="1064" y="83"/>
                    <a:pt x="1039" y="263"/>
                    <a:pt x="1007" y="318"/>
                  </a:cubicBezTo>
                  <a:cubicBezTo>
                    <a:pt x="975" y="373"/>
                    <a:pt x="1026" y="445"/>
                    <a:pt x="955" y="430"/>
                  </a:cubicBezTo>
                  <a:cubicBezTo>
                    <a:pt x="884" y="415"/>
                    <a:pt x="661" y="259"/>
                    <a:pt x="580" y="228"/>
                  </a:cubicBezTo>
                  <a:cubicBezTo>
                    <a:pt x="499" y="197"/>
                    <a:pt x="487" y="196"/>
                    <a:pt x="467" y="243"/>
                  </a:cubicBezTo>
                  <a:cubicBezTo>
                    <a:pt x="447" y="290"/>
                    <a:pt x="497" y="503"/>
                    <a:pt x="460" y="513"/>
                  </a:cubicBezTo>
                  <a:cubicBezTo>
                    <a:pt x="423" y="523"/>
                    <a:pt x="297" y="379"/>
                    <a:pt x="242" y="303"/>
                  </a:cubicBezTo>
                  <a:cubicBezTo>
                    <a:pt x="187" y="227"/>
                    <a:pt x="168" y="94"/>
                    <a:pt x="130" y="55"/>
                  </a:cubicBezTo>
                  <a:cubicBezTo>
                    <a:pt x="92" y="16"/>
                    <a:pt x="34" y="0"/>
                    <a:pt x="17" y="70"/>
                  </a:cubicBezTo>
                  <a:cubicBezTo>
                    <a:pt x="0" y="140"/>
                    <a:pt x="1" y="379"/>
                    <a:pt x="25" y="475"/>
                  </a:cubicBezTo>
                  <a:cubicBezTo>
                    <a:pt x="49" y="571"/>
                    <a:pt x="130" y="611"/>
                    <a:pt x="160" y="648"/>
                  </a:cubicBezTo>
                  <a:cubicBezTo>
                    <a:pt x="190" y="685"/>
                    <a:pt x="219" y="684"/>
                    <a:pt x="205" y="700"/>
                  </a:cubicBezTo>
                  <a:cubicBezTo>
                    <a:pt x="191" y="716"/>
                    <a:pt x="93" y="709"/>
                    <a:pt x="77" y="745"/>
                  </a:cubicBezTo>
                  <a:cubicBezTo>
                    <a:pt x="61" y="781"/>
                    <a:pt x="46" y="869"/>
                    <a:pt x="107" y="918"/>
                  </a:cubicBezTo>
                  <a:cubicBezTo>
                    <a:pt x="168" y="967"/>
                    <a:pt x="400" y="994"/>
                    <a:pt x="445" y="1038"/>
                  </a:cubicBezTo>
                  <a:cubicBezTo>
                    <a:pt x="490" y="1082"/>
                    <a:pt x="363" y="1135"/>
                    <a:pt x="377" y="1180"/>
                  </a:cubicBezTo>
                  <a:cubicBezTo>
                    <a:pt x="391" y="1225"/>
                    <a:pt x="446" y="1273"/>
                    <a:pt x="527" y="1308"/>
                  </a:cubicBezTo>
                  <a:cubicBezTo>
                    <a:pt x="608" y="1343"/>
                    <a:pt x="779" y="1383"/>
                    <a:pt x="865" y="1390"/>
                  </a:cubicBezTo>
                  <a:cubicBezTo>
                    <a:pt x="951" y="1397"/>
                    <a:pt x="1032" y="1342"/>
                    <a:pt x="1045" y="1353"/>
                  </a:cubicBezTo>
                  <a:cubicBezTo>
                    <a:pt x="1058" y="1364"/>
                    <a:pt x="946" y="1433"/>
                    <a:pt x="940" y="1458"/>
                  </a:cubicBezTo>
                  <a:cubicBezTo>
                    <a:pt x="934" y="1483"/>
                    <a:pt x="962" y="1497"/>
                    <a:pt x="1007" y="1503"/>
                  </a:cubicBezTo>
                  <a:cubicBezTo>
                    <a:pt x="1052" y="1509"/>
                    <a:pt x="1120" y="1521"/>
                    <a:pt x="1210" y="1495"/>
                  </a:cubicBezTo>
                  <a:cubicBezTo>
                    <a:pt x="1300" y="1469"/>
                    <a:pt x="1477" y="1369"/>
                    <a:pt x="1547" y="1345"/>
                  </a:cubicBezTo>
                  <a:cubicBezTo>
                    <a:pt x="1617" y="1321"/>
                    <a:pt x="1614" y="1319"/>
                    <a:pt x="1630" y="1353"/>
                  </a:cubicBezTo>
                  <a:cubicBezTo>
                    <a:pt x="1646" y="1387"/>
                    <a:pt x="1603" y="1526"/>
                    <a:pt x="1645" y="1548"/>
                  </a:cubicBezTo>
                  <a:cubicBezTo>
                    <a:pt x="1687" y="1570"/>
                    <a:pt x="1806" y="1512"/>
                    <a:pt x="1885" y="1488"/>
                  </a:cubicBezTo>
                  <a:cubicBezTo>
                    <a:pt x="1964" y="1464"/>
                    <a:pt x="2039" y="1444"/>
                    <a:pt x="2117" y="1405"/>
                  </a:cubicBezTo>
                  <a:cubicBezTo>
                    <a:pt x="2195" y="1366"/>
                    <a:pt x="2314" y="1297"/>
                    <a:pt x="2350" y="1255"/>
                  </a:cubicBezTo>
                  <a:cubicBezTo>
                    <a:pt x="2386" y="1213"/>
                    <a:pt x="2350" y="1180"/>
                    <a:pt x="2335" y="1150"/>
                  </a:cubicBezTo>
                  <a:cubicBezTo>
                    <a:pt x="2320" y="1120"/>
                    <a:pt x="2290" y="1097"/>
                    <a:pt x="2260" y="1075"/>
                  </a:cubicBezTo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78" name="Group 1250"/>
            <p:cNvGrpSpPr>
              <a:grpSpLocks/>
            </p:cNvGrpSpPr>
            <p:nvPr/>
          </p:nvGrpSpPr>
          <p:grpSpPr bwMode="auto">
            <a:xfrm rot="9134548">
              <a:off x="4461" y="1884"/>
              <a:ext cx="562" cy="375"/>
              <a:chOff x="7124" y="4640"/>
              <a:chExt cx="695" cy="439"/>
            </a:xfrm>
          </p:grpSpPr>
          <p:sp>
            <p:nvSpPr>
              <p:cNvPr id="279" name="Freeform 1260"/>
              <p:cNvSpPr>
                <a:spLocks/>
              </p:cNvSpPr>
              <p:nvPr/>
            </p:nvSpPr>
            <p:spPr bwMode="auto">
              <a:xfrm>
                <a:off x="7124" y="4640"/>
                <a:ext cx="695" cy="331"/>
              </a:xfrm>
              <a:custGeom>
                <a:avLst/>
                <a:gdLst>
                  <a:gd name="T0" fmla="*/ 2342 w 2342"/>
                  <a:gd name="T1" fmla="*/ 1071 h 1116"/>
                  <a:gd name="T2" fmla="*/ 2140 w 2342"/>
                  <a:gd name="T3" fmla="*/ 1049 h 1116"/>
                  <a:gd name="T4" fmla="*/ 1787 w 2342"/>
                  <a:gd name="T5" fmla="*/ 1019 h 1116"/>
                  <a:gd name="T6" fmla="*/ 1450 w 2342"/>
                  <a:gd name="T7" fmla="*/ 981 h 1116"/>
                  <a:gd name="T8" fmla="*/ 1097 w 2342"/>
                  <a:gd name="T9" fmla="*/ 1004 h 1116"/>
                  <a:gd name="T10" fmla="*/ 775 w 2342"/>
                  <a:gd name="T11" fmla="*/ 861 h 1116"/>
                  <a:gd name="T12" fmla="*/ 422 w 2342"/>
                  <a:gd name="T13" fmla="*/ 644 h 1116"/>
                  <a:gd name="T14" fmla="*/ 190 w 2342"/>
                  <a:gd name="T15" fmla="*/ 456 h 1116"/>
                  <a:gd name="T16" fmla="*/ 17 w 2342"/>
                  <a:gd name="T17" fmla="*/ 36 h 1116"/>
                  <a:gd name="T18" fmla="*/ 85 w 2342"/>
                  <a:gd name="T19" fmla="*/ 239 h 1116"/>
                  <a:gd name="T20" fmla="*/ 160 w 2342"/>
                  <a:gd name="T21" fmla="*/ 434 h 1116"/>
                  <a:gd name="T22" fmla="*/ 317 w 2342"/>
                  <a:gd name="T23" fmla="*/ 599 h 1116"/>
                  <a:gd name="T24" fmla="*/ 647 w 2342"/>
                  <a:gd name="T25" fmla="*/ 809 h 1116"/>
                  <a:gd name="T26" fmla="*/ 925 w 2342"/>
                  <a:gd name="T27" fmla="*/ 974 h 1116"/>
                  <a:gd name="T28" fmla="*/ 1112 w 2342"/>
                  <a:gd name="T29" fmla="*/ 1026 h 1116"/>
                  <a:gd name="T30" fmla="*/ 1307 w 2342"/>
                  <a:gd name="T31" fmla="*/ 1019 h 1116"/>
                  <a:gd name="T32" fmla="*/ 1517 w 2342"/>
                  <a:gd name="T33" fmla="*/ 1019 h 1116"/>
                  <a:gd name="T34" fmla="*/ 1787 w 2342"/>
                  <a:gd name="T35" fmla="*/ 1049 h 1116"/>
                  <a:gd name="T36" fmla="*/ 2110 w 2342"/>
                  <a:gd name="T37" fmla="*/ 1094 h 1116"/>
                  <a:gd name="T38" fmla="*/ 2335 w 2342"/>
                  <a:gd name="T39" fmla="*/ 1116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42" h="1116">
                    <a:moveTo>
                      <a:pt x="2342" y="1071"/>
                    </a:moveTo>
                    <a:cubicBezTo>
                      <a:pt x="2308" y="1067"/>
                      <a:pt x="2232" y="1058"/>
                      <a:pt x="2140" y="1049"/>
                    </a:cubicBezTo>
                    <a:cubicBezTo>
                      <a:pt x="2048" y="1040"/>
                      <a:pt x="1902" y="1030"/>
                      <a:pt x="1787" y="1019"/>
                    </a:cubicBezTo>
                    <a:cubicBezTo>
                      <a:pt x="1672" y="1008"/>
                      <a:pt x="1565" y="983"/>
                      <a:pt x="1450" y="981"/>
                    </a:cubicBezTo>
                    <a:cubicBezTo>
                      <a:pt x="1335" y="979"/>
                      <a:pt x="1209" y="1024"/>
                      <a:pt x="1097" y="1004"/>
                    </a:cubicBezTo>
                    <a:cubicBezTo>
                      <a:pt x="985" y="984"/>
                      <a:pt x="888" y="921"/>
                      <a:pt x="775" y="861"/>
                    </a:cubicBezTo>
                    <a:cubicBezTo>
                      <a:pt x="662" y="801"/>
                      <a:pt x="519" y="711"/>
                      <a:pt x="422" y="644"/>
                    </a:cubicBezTo>
                    <a:cubicBezTo>
                      <a:pt x="325" y="577"/>
                      <a:pt x="257" y="557"/>
                      <a:pt x="190" y="456"/>
                    </a:cubicBezTo>
                    <a:cubicBezTo>
                      <a:pt x="123" y="355"/>
                      <a:pt x="34" y="72"/>
                      <a:pt x="17" y="36"/>
                    </a:cubicBezTo>
                    <a:cubicBezTo>
                      <a:pt x="0" y="0"/>
                      <a:pt x="61" y="173"/>
                      <a:pt x="85" y="239"/>
                    </a:cubicBezTo>
                    <a:cubicBezTo>
                      <a:pt x="109" y="305"/>
                      <a:pt x="121" y="374"/>
                      <a:pt x="160" y="434"/>
                    </a:cubicBezTo>
                    <a:cubicBezTo>
                      <a:pt x="199" y="494"/>
                      <a:pt x="236" y="537"/>
                      <a:pt x="317" y="599"/>
                    </a:cubicBezTo>
                    <a:cubicBezTo>
                      <a:pt x="398" y="661"/>
                      <a:pt x="546" y="747"/>
                      <a:pt x="647" y="809"/>
                    </a:cubicBezTo>
                    <a:cubicBezTo>
                      <a:pt x="748" y="871"/>
                      <a:pt x="847" y="938"/>
                      <a:pt x="925" y="974"/>
                    </a:cubicBezTo>
                    <a:cubicBezTo>
                      <a:pt x="1003" y="1010"/>
                      <a:pt x="1048" y="1019"/>
                      <a:pt x="1112" y="1026"/>
                    </a:cubicBezTo>
                    <a:cubicBezTo>
                      <a:pt x="1176" y="1033"/>
                      <a:pt x="1240" y="1020"/>
                      <a:pt x="1307" y="1019"/>
                    </a:cubicBezTo>
                    <a:cubicBezTo>
                      <a:pt x="1374" y="1018"/>
                      <a:pt x="1437" y="1014"/>
                      <a:pt x="1517" y="1019"/>
                    </a:cubicBezTo>
                    <a:cubicBezTo>
                      <a:pt x="1597" y="1024"/>
                      <a:pt x="1688" y="1037"/>
                      <a:pt x="1787" y="1049"/>
                    </a:cubicBezTo>
                    <a:cubicBezTo>
                      <a:pt x="1886" y="1061"/>
                      <a:pt x="2019" y="1083"/>
                      <a:pt x="2110" y="1094"/>
                    </a:cubicBezTo>
                    <a:cubicBezTo>
                      <a:pt x="2201" y="1105"/>
                      <a:pt x="2288" y="1112"/>
                      <a:pt x="2335" y="1116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Freeform 1259"/>
              <p:cNvSpPr>
                <a:spLocks/>
              </p:cNvSpPr>
              <p:nvPr/>
            </p:nvSpPr>
            <p:spPr bwMode="auto">
              <a:xfrm>
                <a:off x="7605" y="4956"/>
                <a:ext cx="123" cy="123"/>
              </a:xfrm>
              <a:custGeom>
                <a:avLst/>
                <a:gdLst>
                  <a:gd name="T0" fmla="*/ 413 w 413"/>
                  <a:gd name="T1" fmla="*/ 0 h 414"/>
                  <a:gd name="T2" fmla="*/ 105 w 413"/>
                  <a:gd name="T3" fmla="*/ 345 h 414"/>
                  <a:gd name="T4" fmla="*/ 0 w 413"/>
                  <a:gd name="T5" fmla="*/ 4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3" h="414">
                    <a:moveTo>
                      <a:pt x="413" y="0"/>
                    </a:moveTo>
                    <a:cubicBezTo>
                      <a:pt x="293" y="138"/>
                      <a:pt x="174" y="276"/>
                      <a:pt x="105" y="345"/>
                    </a:cubicBezTo>
                    <a:cubicBezTo>
                      <a:pt x="36" y="414"/>
                      <a:pt x="18" y="413"/>
                      <a:pt x="0" y="41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Freeform 1258"/>
              <p:cNvSpPr>
                <a:spLocks/>
              </p:cNvSpPr>
              <p:nvPr/>
            </p:nvSpPr>
            <p:spPr bwMode="auto">
              <a:xfrm>
                <a:off x="7409" y="4956"/>
                <a:ext cx="199" cy="107"/>
              </a:xfrm>
              <a:custGeom>
                <a:avLst/>
                <a:gdLst>
                  <a:gd name="T0" fmla="*/ 668 w 668"/>
                  <a:gd name="T1" fmla="*/ 0 h 360"/>
                  <a:gd name="T2" fmla="*/ 315 w 668"/>
                  <a:gd name="T3" fmla="*/ 255 h 360"/>
                  <a:gd name="T4" fmla="*/ 0 w 668"/>
                  <a:gd name="T5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8" h="360">
                    <a:moveTo>
                      <a:pt x="668" y="0"/>
                    </a:moveTo>
                    <a:cubicBezTo>
                      <a:pt x="547" y="97"/>
                      <a:pt x="426" y="195"/>
                      <a:pt x="315" y="255"/>
                    </a:cubicBezTo>
                    <a:cubicBezTo>
                      <a:pt x="204" y="315"/>
                      <a:pt x="102" y="337"/>
                      <a:pt x="0" y="36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Freeform 1257"/>
              <p:cNvSpPr>
                <a:spLocks/>
              </p:cNvSpPr>
              <p:nvPr/>
            </p:nvSpPr>
            <p:spPr bwMode="auto">
              <a:xfrm>
                <a:off x="7243" y="4943"/>
                <a:ext cx="187" cy="36"/>
              </a:xfrm>
              <a:custGeom>
                <a:avLst/>
                <a:gdLst>
                  <a:gd name="T0" fmla="*/ 630 w 630"/>
                  <a:gd name="T1" fmla="*/ 0 h 124"/>
                  <a:gd name="T2" fmla="*/ 345 w 630"/>
                  <a:gd name="T3" fmla="*/ 105 h 124"/>
                  <a:gd name="T4" fmla="*/ 0 w 630"/>
                  <a:gd name="T5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0" h="124">
                    <a:moveTo>
                      <a:pt x="630" y="0"/>
                    </a:moveTo>
                    <a:cubicBezTo>
                      <a:pt x="540" y="43"/>
                      <a:pt x="450" y="86"/>
                      <a:pt x="345" y="105"/>
                    </a:cubicBezTo>
                    <a:cubicBezTo>
                      <a:pt x="240" y="124"/>
                      <a:pt x="120" y="118"/>
                      <a:pt x="0" y="11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Freeform 1256"/>
              <p:cNvSpPr>
                <a:spLocks/>
              </p:cNvSpPr>
              <p:nvPr/>
            </p:nvSpPr>
            <p:spPr bwMode="auto">
              <a:xfrm>
                <a:off x="7145" y="4867"/>
                <a:ext cx="171" cy="28"/>
              </a:xfrm>
              <a:custGeom>
                <a:avLst/>
                <a:gdLst>
                  <a:gd name="T0" fmla="*/ 577 w 577"/>
                  <a:gd name="T1" fmla="*/ 75 h 95"/>
                  <a:gd name="T2" fmla="*/ 330 w 577"/>
                  <a:gd name="T3" fmla="*/ 82 h 95"/>
                  <a:gd name="T4" fmla="*/ 0 w 577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7" h="95">
                    <a:moveTo>
                      <a:pt x="577" y="75"/>
                    </a:moveTo>
                    <a:cubicBezTo>
                      <a:pt x="501" y="85"/>
                      <a:pt x="426" y="95"/>
                      <a:pt x="330" y="82"/>
                    </a:cubicBezTo>
                    <a:cubicBezTo>
                      <a:pt x="234" y="69"/>
                      <a:pt x="117" y="34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Freeform 1255"/>
              <p:cNvSpPr>
                <a:spLocks/>
              </p:cNvSpPr>
              <p:nvPr/>
            </p:nvSpPr>
            <p:spPr bwMode="auto">
              <a:xfrm>
                <a:off x="7454" y="4707"/>
                <a:ext cx="67" cy="220"/>
              </a:xfrm>
              <a:custGeom>
                <a:avLst/>
                <a:gdLst>
                  <a:gd name="T0" fmla="*/ 225 w 225"/>
                  <a:gd name="T1" fmla="*/ 742 h 742"/>
                  <a:gd name="T2" fmla="*/ 53 w 225"/>
                  <a:gd name="T3" fmla="*/ 217 h 742"/>
                  <a:gd name="T4" fmla="*/ 0 w 225"/>
                  <a:gd name="T5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" h="742">
                    <a:moveTo>
                      <a:pt x="225" y="742"/>
                    </a:moveTo>
                    <a:cubicBezTo>
                      <a:pt x="157" y="541"/>
                      <a:pt x="90" y="341"/>
                      <a:pt x="53" y="217"/>
                    </a:cubicBezTo>
                    <a:cubicBezTo>
                      <a:pt x="16" y="93"/>
                      <a:pt x="8" y="46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Freeform 1254"/>
              <p:cNvSpPr>
                <a:spLocks/>
              </p:cNvSpPr>
              <p:nvPr/>
            </p:nvSpPr>
            <p:spPr bwMode="auto">
              <a:xfrm>
                <a:off x="7632" y="4838"/>
                <a:ext cx="62" cy="105"/>
              </a:xfrm>
              <a:custGeom>
                <a:avLst/>
                <a:gdLst>
                  <a:gd name="T0" fmla="*/ 210 w 210"/>
                  <a:gd name="T1" fmla="*/ 353 h 353"/>
                  <a:gd name="T2" fmla="*/ 30 w 210"/>
                  <a:gd name="T3" fmla="*/ 90 h 353"/>
                  <a:gd name="T4" fmla="*/ 30 w 210"/>
                  <a:gd name="T5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353">
                    <a:moveTo>
                      <a:pt x="210" y="353"/>
                    </a:moveTo>
                    <a:cubicBezTo>
                      <a:pt x="135" y="251"/>
                      <a:pt x="60" y="149"/>
                      <a:pt x="30" y="90"/>
                    </a:cubicBezTo>
                    <a:cubicBezTo>
                      <a:pt x="0" y="31"/>
                      <a:pt x="15" y="15"/>
                      <a:pt x="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Freeform 1253"/>
              <p:cNvSpPr>
                <a:spLocks/>
              </p:cNvSpPr>
              <p:nvPr/>
            </p:nvSpPr>
            <p:spPr bwMode="auto">
              <a:xfrm>
                <a:off x="7394" y="4798"/>
                <a:ext cx="18" cy="127"/>
              </a:xfrm>
              <a:custGeom>
                <a:avLst/>
                <a:gdLst>
                  <a:gd name="T0" fmla="*/ 60 w 62"/>
                  <a:gd name="T1" fmla="*/ 428 h 428"/>
                  <a:gd name="T2" fmla="*/ 52 w 62"/>
                  <a:gd name="T3" fmla="*/ 128 h 428"/>
                  <a:gd name="T4" fmla="*/ 0 w 62"/>
                  <a:gd name="T5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428">
                    <a:moveTo>
                      <a:pt x="60" y="428"/>
                    </a:moveTo>
                    <a:cubicBezTo>
                      <a:pt x="61" y="313"/>
                      <a:pt x="62" y="199"/>
                      <a:pt x="52" y="128"/>
                    </a:cubicBezTo>
                    <a:cubicBezTo>
                      <a:pt x="42" y="57"/>
                      <a:pt x="21" y="28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" name="Freeform 1252"/>
              <p:cNvSpPr>
                <a:spLocks/>
              </p:cNvSpPr>
              <p:nvPr/>
            </p:nvSpPr>
            <p:spPr bwMode="auto">
              <a:xfrm>
                <a:off x="7269" y="4711"/>
                <a:ext cx="72" cy="171"/>
              </a:xfrm>
              <a:custGeom>
                <a:avLst/>
                <a:gdLst>
                  <a:gd name="T0" fmla="*/ 240 w 240"/>
                  <a:gd name="T1" fmla="*/ 577 h 577"/>
                  <a:gd name="T2" fmla="*/ 172 w 240"/>
                  <a:gd name="T3" fmla="*/ 285 h 577"/>
                  <a:gd name="T4" fmla="*/ 0 w 240"/>
                  <a:gd name="T5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577">
                    <a:moveTo>
                      <a:pt x="240" y="577"/>
                    </a:moveTo>
                    <a:cubicBezTo>
                      <a:pt x="226" y="479"/>
                      <a:pt x="212" y="381"/>
                      <a:pt x="172" y="285"/>
                    </a:cubicBezTo>
                    <a:cubicBezTo>
                      <a:pt x="132" y="189"/>
                      <a:pt x="66" y="94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Freeform 1251"/>
              <p:cNvSpPr>
                <a:spLocks/>
              </p:cNvSpPr>
              <p:nvPr/>
            </p:nvSpPr>
            <p:spPr bwMode="auto">
              <a:xfrm>
                <a:off x="7708" y="4891"/>
                <a:ext cx="51" cy="60"/>
              </a:xfrm>
              <a:custGeom>
                <a:avLst/>
                <a:gdLst>
                  <a:gd name="T0" fmla="*/ 173 w 173"/>
                  <a:gd name="T1" fmla="*/ 203 h 203"/>
                  <a:gd name="T2" fmla="*/ 68 w 173"/>
                  <a:gd name="T3" fmla="*/ 90 h 203"/>
                  <a:gd name="T4" fmla="*/ 0 w 173"/>
                  <a:gd name="T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203">
                    <a:moveTo>
                      <a:pt x="173" y="203"/>
                    </a:moveTo>
                    <a:cubicBezTo>
                      <a:pt x="135" y="163"/>
                      <a:pt x="97" y="124"/>
                      <a:pt x="68" y="90"/>
                    </a:cubicBezTo>
                    <a:cubicBezTo>
                      <a:pt x="39" y="56"/>
                      <a:pt x="19" y="28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89" name="Group 1236"/>
          <p:cNvGrpSpPr>
            <a:grpSpLocks/>
          </p:cNvGrpSpPr>
          <p:nvPr/>
        </p:nvGrpSpPr>
        <p:grpSpPr bwMode="auto">
          <a:xfrm rot="9683056">
            <a:off x="2988370" y="1501229"/>
            <a:ext cx="501650" cy="361950"/>
            <a:chOff x="4448" y="1842"/>
            <a:chExt cx="575" cy="417"/>
          </a:xfrm>
        </p:grpSpPr>
        <p:sp>
          <p:nvSpPr>
            <p:cNvPr id="290" name="Freeform 1248"/>
            <p:cNvSpPr>
              <a:spLocks/>
            </p:cNvSpPr>
            <p:nvPr/>
          </p:nvSpPr>
          <p:spPr bwMode="auto">
            <a:xfrm rot="9123841">
              <a:off x="4448" y="1842"/>
              <a:ext cx="571" cy="388"/>
            </a:xfrm>
            <a:custGeom>
              <a:avLst/>
              <a:gdLst>
                <a:gd name="T0" fmla="*/ 2327 w 2386"/>
                <a:gd name="T1" fmla="*/ 1083 h 1570"/>
                <a:gd name="T2" fmla="*/ 2200 w 2386"/>
                <a:gd name="T3" fmla="*/ 1038 h 1570"/>
                <a:gd name="T4" fmla="*/ 2350 w 2386"/>
                <a:gd name="T5" fmla="*/ 1008 h 1570"/>
                <a:gd name="T6" fmla="*/ 2155 w 2386"/>
                <a:gd name="T7" fmla="*/ 843 h 1570"/>
                <a:gd name="T8" fmla="*/ 1997 w 2386"/>
                <a:gd name="T9" fmla="*/ 805 h 1570"/>
                <a:gd name="T10" fmla="*/ 1877 w 2386"/>
                <a:gd name="T11" fmla="*/ 850 h 1570"/>
                <a:gd name="T12" fmla="*/ 1802 w 2386"/>
                <a:gd name="T13" fmla="*/ 693 h 1570"/>
                <a:gd name="T14" fmla="*/ 1675 w 2386"/>
                <a:gd name="T15" fmla="*/ 648 h 1570"/>
                <a:gd name="T16" fmla="*/ 1525 w 2386"/>
                <a:gd name="T17" fmla="*/ 423 h 1570"/>
                <a:gd name="T18" fmla="*/ 1150 w 2386"/>
                <a:gd name="T19" fmla="*/ 100 h 1570"/>
                <a:gd name="T20" fmla="*/ 1007 w 2386"/>
                <a:gd name="T21" fmla="*/ 318 h 1570"/>
                <a:gd name="T22" fmla="*/ 955 w 2386"/>
                <a:gd name="T23" fmla="*/ 430 h 1570"/>
                <a:gd name="T24" fmla="*/ 580 w 2386"/>
                <a:gd name="T25" fmla="*/ 228 h 1570"/>
                <a:gd name="T26" fmla="*/ 467 w 2386"/>
                <a:gd name="T27" fmla="*/ 243 h 1570"/>
                <a:gd name="T28" fmla="*/ 460 w 2386"/>
                <a:gd name="T29" fmla="*/ 513 h 1570"/>
                <a:gd name="T30" fmla="*/ 242 w 2386"/>
                <a:gd name="T31" fmla="*/ 303 h 1570"/>
                <a:gd name="T32" fmla="*/ 130 w 2386"/>
                <a:gd name="T33" fmla="*/ 55 h 1570"/>
                <a:gd name="T34" fmla="*/ 17 w 2386"/>
                <a:gd name="T35" fmla="*/ 70 h 1570"/>
                <a:gd name="T36" fmla="*/ 25 w 2386"/>
                <a:gd name="T37" fmla="*/ 475 h 1570"/>
                <a:gd name="T38" fmla="*/ 160 w 2386"/>
                <a:gd name="T39" fmla="*/ 648 h 1570"/>
                <a:gd name="T40" fmla="*/ 205 w 2386"/>
                <a:gd name="T41" fmla="*/ 700 h 1570"/>
                <a:gd name="T42" fmla="*/ 77 w 2386"/>
                <a:gd name="T43" fmla="*/ 745 h 1570"/>
                <a:gd name="T44" fmla="*/ 107 w 2386"/>
                <a:gd name="T45" fmla="*/ 918 h 1570"/>
                <a:gd name="T46" fmla="*/ 445 w 2386"/>
                <a:gd name="T47" fmla="*/ 1038 h 1570"/>
                <a:gd name="T48" fmla="*/ 377 w 2386"/>
                <a:gd name="T49" fmla="*/ 1180 h 1570"/>
                <a:gd name="T50" fmla="*/ 527 w 2386"/>
                <a:gd name="T51" fmla="*/ 1308 h 1570"/>
                <a:gd name="T52" fmla="*/ 865 w 2386"/>
                <a:gd name="T53" fmla="*/ 1390 h 1570"/>
                <a:gd name="T54" fmla="*/ 1045 w 2386"/>
                <a:gd name="T55" fmla="*/ 1353 h 1570"/>
                <a:gd name="T56" fmla="*/ 940 w 2386"/>
                <a:gd name="T57" fmla="*/ 1458 h 1570"/>
                <a:gd name="T58" fmla="*/ 1007 w 2386"/>
                <a:gd name="T59" fmla="*/ 1503 h 1570"/>
                <a:gd name="T60" fmla="*/ 1210 w 2386"/>
                <a:gd name="T61" fmla="*/ 1495 h 1570"/>
                <a:gd name="T62" fmla="*/ 1547 w 2386"/>
                <a:gd name="T63" fmla="*/ 1345 h 1570"/>
                <a:gd name="T64" fmla="*/ 1630 w 2386"/>
                <a:gd name="T65" fmla="*/ 1353 h 1570"/>
                <a:gd name="T66" fmla="*/ 1645 w 2386"/>
                <a:gd name="T67" fmla="*/ 1548 h 1570"/>
                <a:gd name="T68" fmla="*/ 1885 w 2386"/>
                <a:gd name="T69" fmla="*/ 1488 h 1570"/>
                <a:gd name="T70" fmla="*/ 2117 w 2386"/>
                <a:gd name="T71" fmla="*/ 1405 h 1570"/>
                <a:gd name="T72" fmla="*/ 2350 w 2386"/>
                <a:gd name="T73" fmla="*/ 1255 h 1570"/>
                <a:gd name="T74" fmla="*/ 2335 w 2386"/>
                <a:gd name="T75" fmla="*/ 1150 h 1570"/>
                <a:gd name="T76" fmla="*/ 2260 w 2386"/>
                <a:gd name="T77" fmla="*/ 1075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6" h="1570">
                  <a:moveTo>
                    <a:pt x="2327" y="1083"/>
                  </a:moveTo>
                  <a:cubicBezTo>
                    <a:pt x="2261" y="1066"/>
                    <a:pt x="2196" y="1050"/>
                    <a:pt x="2200" y="1038"/>
                  </a:cubicBezTo>
                  <a:cubicBezTo>
                    <a:pt x="2204" y="1026"/>
                    <a:pt x="2357" y="1040"/>
                    <a:pt x="2350" y="1008"/>
                  </a:cubicBezTo>
                  <a:cubicBezTo>
                    <a:pt x="2343" y="976"/>
                    <a:pt x="2214" y="877"/>
                    <a:pt x="2155" y="843"/>
                  </a:cubicBezTo>
                  <a:cubicBezTo>
                    <a:pt x="2096" y="809"/>
                    <a:pt x="2043" y="804"/>
                    <a:pt x="1997" y="805"/>
                  </a:cubicBezTo>
                  <a:cubicBezTo>
                    <a:pt x="1951" y="806"/>
                    <a:pt x="1910" y="869"/>
                    <a:pt x="1877" y="850"/>
                  </a:cubicBezTo>
                  <a:cubicBezTo>
                    <a:pt x="1844" y="831"/>
                    <a:pt x="1836" y="727"/>
                    <a:pt x="1802" y="693"/>
                  </a:cubicBezTo>
                  <a:cubicBezTo>
                    <a:pt x="1768" y="659"/>
                    <a:pt x="1721" y="693"/>
                    <a:pt x="1675" y="648"/>
                  </a:cubicBezTo>
                  <a:cubicBezTo>
                    <a:pt x="1629" y="603"/>
                    <a:pt x="1612" y="514"/>
                    <a:pt x="1525" y="423"/>
                  </a:cubicBezTo>
                  <a:cubicBezTo>
                    <a:pt x="1438" y="332"/>
                    <a:pt x="1236" y="117"/>
                    <a:pt x="1150" y="100"/>
                  </a:cubicBezTo>
                  <a:cubicBezTo>
                    <a:pt x="1064" y="83"/>
                    <a:pt x="1039" y="263"/>
                    <a:pt x="1007" y="318"/>
                  </a:cubicBezTo>
                  <a:cubicBezTo>
                    <a:pt x="975" y="373"/>
                    <a:pt x="1026" y="445"/>
                    <a:pt x="955" y="430"/>
                  </a:cubicBezTo>
                  <a:cubicBezTo>
                    <a:pt x="884" y="415"/>
                    <a:pt x="661" y="259"/>
                    <a:pt x="580" y="228"/>
                  </a:cubicBezTo>
                  <a:cubicBezTo>
                    <a:pt x="499" y="197"/>
                    <a:pt x="487" y="196"/>
                    <a:pt x="467" y="243"/>
                  </a:cubicBezTo>
                  <a:cubicBezTo>
                    <a:pt x="447" y="290"/>
                    <a:pt x="497" y="503"/>
                    <a:pt x="460" y="513"/>
                  </a:cubicBezTo>
                  <a:cubicBezTo>
                    <a:pt x="423" y="523"/>
                    <a:pt x="297" y="379"/>
                    <a:pt x="242" y="303"/>
                  </a:cubicBezTo>
                  <a:cubicBezTo>
                    <a:pt x="187" y="227"/>
                    <a:pt x="168" y="94"/>
                    <a:pt x="130" y="55"/>
                  </a:cubicBezTo>
                  <a:cubicBezTo>
                    <a:pt x="92" y="16"/>
                    <a:pt x="34" y="0"/>
                    <a:pt x="17" y="70"/>
                  </a:cubicBezTo>
                  <a:cubicBezTo>
                    <a:pt x="0" y="140"/>
                    <a:pt x="1" y="379"/>
                    <a:pt x="25" y="475"/>
                  </a:cubicBezTo>
                  <a:cubicBezTo>
                    <a:pt x="49" y="571"/>
                    <a:pt x="130" y="611"/>
                    <a:pt x="160" y="648"/>
                  </a:cubicBezTo>
                  <a:cubicBezTo>
                    <a:pt x="190" y="685"/>
                    <a:pt x="219" y="684"/>
                    <a:pt x="205" y="700"/>
                  </a:cubicBezTo>
                  <a:cubicBezTo>
                    <a:pt x="191" y="716"/>
                    <a:pt x="93" y="709"/>
                    <a:pt x="77" y="745"/>
                  </a:cubicBezTo>
                  <a:cubicBezTo>
                    <a:pt x="61" y="781"/>
                    <a:pt x="46" y="869"/>
                    <a:pt x="107" y="918"/>
                  </a:cubicBezTo>
                  <a:cubicBezTo>
                    <a:pt x="168" y="967"/>
                    <a:pt x="400" y="994"/>
                    <a:pt x="445" y="1038"/>
                  </a:cubicBezTo>
                  <a:cubicBezTo>
                    <a:pt x="490" y="1082"/>
                    <a:pt x="363" y="1135"/>
                    <a:pt x="377" y="1180"/>
                  </a:cubicBezTo>
                  <a:cubicBezTo>
                    <a:pt x="391" y="1225"/>
                    <a:pt x="446" y="1273"/>
                    <a:pt x="527" y="1308"/>
                  </a:cubicBezTo>
                  <a:cubicBezTo>
                    <a:pt x="608" y="1343"/>
                    <a:pt x="779" y="1383"/>
                    <a:pt x="865" y="1390"/>
                  </a:cubicBezTo>
                  <a:cubicBezTo>
                    <a:pt x="951" y="1397"/>
                    <a:pt x="1032" y="1342"/>
                    <a:pt x="1045" y="1353"/>
                  </a:cubicBezTo>
                  <a:cubicBezTo>
                    <a:pt x="1058" y="1364"/>
                    <a:pt x="946" y="1433"/>
                    <a:pt x="940" y="1458"/>
                  </a:cubicBezTo>
                  <a:cubicBezTo>
                    <a:pt x="934" y="1483"/>
                    <a:pt x="962" y="1497"/>
                    <a:pt x="1007" y="1503"/>
                  </a:cubicBezTo>
                  <a:cubicBezTo>
                    <a:pt x="1052" y="1509"/>
                    <a:pt x="1120" y="1521"/>
                    <a:pt x="1210" y="1495"/>
                  </a:cubicBezTo>
                  <a:cubicBezTo>
                    <a:pt x="1300" y="1469"/>
                    <a:pt x="1477" y="1369"/>
                    <a:pt x="1547" y="1345"/>
                  </a:cubicBezTo>
                  <a:cubicBezTo>
                    <a:pt x="1617" y="1321"/>
                    <a:pt x="1614" y="1319"/>
                    <a:pt x="1630" y="1353"/>
                  </a:cubicBezTo>
                  <a:cubicBezTo>
                    <a:pt x="1646" y="1387"/>
                    <a:pt x="1603" y="1526"/>
                    <a:pt x="1645" y="1548"/>
                  </a:cubicBezTo>
                  <a:cubicBezTo>
                    <a:pt x="1687" y="1570"/>
                    <a:pt x="1806" y="1512"/>
                    <a:pt x="1885" y="1488"/>
                  </a:cubicBezTo>
                  <a:cubicBezTo>
                    <a:pt x="1964" y="1464"/>
                    <a:pt x="2039" y="1444"/>
                    <a:pt x="2117" y="1405"/>
                  </a:cubicBezTo>
                  <a:cubicBezTo>
                    <a:pt x="2195" y="1366"/>
                    <a:pt x="2314" y="1297"/>
                    <a:pt x="2350" y="1255"/>
                  </a:cubicBezTo>
                  <a:cubicBezTo>
                    <a:pt x="2386" y="1213"/>
                    <a:pt x="2350" y="1180"/>
                    <a:pt x="2335" y="1150"/>
                  </a:cubicBezTo>
                  <a:cubicBezTo>
                    <a:pt x="2320" y="1120"/>
                    <a:pt x="2290" y="1097"/>
                    <a:pt x="2260" y="1075"/>
                  </a:cubicBezTo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91" name="Group 1237"/>
            <p:cNvGrpSpPr>
              <a:grpSpLocks/>
            </p:cNvGrpSpPr>
            <p:nvPr/>
          </p:nvGrpSpPr>
          <p:grpSpPr bwMode="auto">
            <a:xfrm rot="9134548">
              <a:off x="4461" y="1884"/>
              <a:ext cx="562" cy="375"/>
              <a:chOff x="7124" y="4640"/>
              <a:chExt cx="695" cy="439"/>
            </a:xfrm>
          </p:grpSpPr>
          <p:sp>
            <p:nvSpPr>
              <p:cNvPr id="292" name="Freeform 1247"/>
              <p:cNvSpPr>
                <a:spLocks/>
              </p:cNvSpPr>
              <p:nvPr/>
            </p:nvSpPr>
            <p:spPr bwMode="auto">
              <a:xfrm>
                <a:off x="7124" y="4640"/>
                <a:ext cx="695" cy="331"/>
              </a:xfrm>
              <a:custGeom>
                <a:avLst/>
                <a:gdLst>
                  <a:gd name="T0" fmla="*/ 2342 w 2342"/>
                  <a:gd name="T1" fmla="*/ 1071 h 1116"/>
                  <a:gd name="T2" fmla="*/ 2140 w 2342"/>
                  <a:gd name="T3" fmla="*/ 1049 h 1116"/>
                  <a:gd name="T4" fmla="*/ 1787 w 2342"/>
                  <a:gd name="T5" fmla="*/ 1019 h 1116"/>
                  <a:gd name="T6" fmla="*/ 1450 w 2342"/>
                  <a:gd name="T7" fmla="*/ 981 h 1116"/>
                  <a:gd name="T8" fmla="*/ 1097 w 2342"/>
                  <a:gd name="T9" fmla="*/ 1004 h 1116"/>
                  <a:gd name="T10" fmla="*/ 775 w 2342"/>
                  <a:gd name="T11" fmla="*/ 861 h 1116"/>
                  <a:gd name="T12" fmla="*/ 422 w 2342"/>
                  <a:gd name="T13" fmla="*/ 644 h 1116"/>
                  <a:gd name="T14" fmla="*/ 190 w 2342"/>
                  <a:gd name="T15" fmla="*/ 456 h 1116"/>
                  <a:gd name="T16" fmla="*/ 17 w 2342"/>
                  <a:gd name="T17" fmla="*/ 36 h 1116"/>
                  <a:gd name="T18" fmla="*/ 85 w 2342"/>
                  <a:gd name="T19" fmla="*/ 239 h 1116"/>
                  <a:gd name="T20" fmla="*/ 160 w 2342"/>
                  <a:gd name="T21" fmla="*/ 434 h 1116"/>
                  <a:gd name="T22" fmla="*/ 317 w 2342"/>
                  <a:gd name="T23" fmla="*/ 599 h 1116"/>
                  <a:gd name="T24" fmla="*/ 647 w 2342"/>
                  <a:gd name="T25" fmla="*/ 809 h 1116"/>
                  <a:gd name="T26" fmla="*/ 925 w 2342"/>
                  <a:gd name="T27" fmla="*/ 974 h 1116"/>
                  <a:gd name="T28" fmla="*/ 1112 w 2342"/>
                  <a:gd name="T29" fmla="*/ 1026 h 1116"/>
                  <a:gd name="T30" fmla="*/ 1307 w 2342"/>
                  <a:gd name="T31" fmla="*/ 1019 h 1116"/>
                  <a:gd name="T32" fmla="*/ 1517 w 2342"/>
                  <a:gd name="T33" fmla="*/ 1019 h 1116"/>
                  <a:gd name="T34" fmla="*/ 1787 w 2342"/>
                  <a:gd name="T35" fmla="*/ 1049 h 1116"/>
                  <a:gd name="T36" fmla="*/ 2110 w 2342"/>
                  <a:gd name="T37" fmla="*/ 1094 h 1116"/>
                  <a:gd name="T38" fmla="*/ 2335 w 2342"/>
                  <a:gd name="T39" fmla="*/ 1116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42" h="1116">
                    <a:moveTo>
                      <a:pt x="2342" y="1071"/>
                    </a:moveTo>
                    <a:cubicBezTo>
                      <a:pt x="2308" y="1067"/>
                      <a:pt x="2232" y="1058"/>
                      <a:pt x="2140" y="1049"/>
                    </a:cubicBezTo>
                    <a:cubicBezTo>
                      <a:pt x="2048" y="1040"/>
                      <a:pt x="1902" y="1030"/>
                      <a:pt x="1787" y="1019"/>
                    </a:cubicBezTo>
                    <a:cubicBezTo>
                      <a:pt x="1672" y="1008"/>
                      <a:pt x="1565" y="983"/>
                      <a:pt x="1450" y="981"/>
                    </a:cubicBezTo>
                    <a:cubicBezTo>
                      <a:pt x="1335" y="979"/>
                      <a:pt x="1209" y="1024"/>
                      <a:pt x="1097" y="1004"/>
                    </a:cubicBezTo>
                    <a:cubicBezTo>
                      <a:pt x="985" y="984"/>
                      <a:pt x="888" y="921"/>
                      <a:pt x="775" y="861"/>
                    </a:cubicBezTo>
                    <a:cubicBezTo>
                      <a:pt x="662" y="801"/>
                      <a:pt x="519" y="711"/>
                      <a:pt x="422" y="644"/>
                    </a:cubicBezTo>
                    <a:cubicBezTo>
                      <a:pt x="325" y="577"/>
                      <a:pt x="257" y="557"/>
                      <a:pt x="190" y="456"/>
                    </a:cubicBezTo>
                    <a:cubicBezTo>
                      <a:pt x="123" y="355"/>
                      <a:pt x="34" y="72"/>
                      <a:pt x="17" y="36"/>
                    </a:cubicBezTo>
                    <a:cubicBezTo>
                      <a:pt x="0" y="0"/>
                      <a:pt x="61" y="173"/>
                      <a:pt x="85" y="239"/>
                    </a:cubicBezTo>
                    <a:cubicBezTo>
                      <a:pt x="109" y="305"/>
                      <a:pt x="121" y="374"/>
                      <a:pt x="160" y="434"/>
                    </a:cubicBezTo>
                    <a:cubicBezTo>
                      <a:pt x="199" y="494"/>
                      <a:pt x="236" y="537"/>
                      <a:pt x="317" y="599"/>
                    </a:cubicBezTo>
                    <a:cubicBezTo>
                      <a:pt x="398" y="661"/>
                      <a:pt x="546" y="747"/>
                      <a:pt x="647" y="809"/>
                    </a:cubicBezTo>
                    <a:cubicBezTo>
                      <a:pt x="748" y="871"/>
                      <a:pt x="847" y="938"/>
                      <a:pt x="925" y="974"/>
                    </a:cubicBezTo>
                    <a:cubicBezTo>
                      <a:pt x="1003" y="1010"/>
                      <a:pt x="1048" y="1019"/>
                      <a:pt x="1112" y="1026"/>
                    </a:cubicBezTo>
                    <a:cubicBezTo>
                      <a:pt x="1176" y="1033"/>
                      <a:pt x="1240" y="1020"/>
                      <a:pt x="1307" y="1019"/>
                    </a:cubicBezTo>
                    <a:cubicBezTo>
                      <a:pt x="1374" y="1018"/>
                      <a:pt x="1437" y="1014"/>
                      <a:pt x="1517" y="1019"/>
                    </a:cubicBezTo>
                    <a:cubicBezTo>
                      <a:pt x="1597" y="1024"/>
                      <a:pt x="1688" y="1037"/>
                      <a:pt x="1787" y="1049"/>
                    </a:cubicBezTo>
                    <a:cubicBezTo>
                      <a:pt x="1886" y="1061"/>
                      <a:pt x="2019" y="1083"/>
                      <a:pt x="2110" y="1094"/>
                    </a:cubicBezTo>
                    <a:cubicBezTo>
                      <a:pt x="2201" y="1105"/>
                      <a:pt x="2288" y="1112"/>
                      <a:pt x="2335" y="1116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Freeform 1246"/>
              <p:cNvSpPr>
                <a:spLocks/>
              </p:cNvSpPr>
              <p:nvPr/>
            </p:nvSpPr>
            <p:spPr bwMode="auto">
              <a:xfrm>
                <a:off x="7605" y="4956"/>
                <a:ext cx="123" cy="123"/>
              </a:xfrm>
              <a:custGeom>
                <a:avLst/>
                <a:gdLst>
                  <a:gd name="T0" fmla="*/ 413 w 413"/>
                  <a:gd name="T1" fmla="*/ 0 h 414"/>
                  <a:gd name="T2" fmla="*/ 105 w 413"/>
                  <a:gd name="T3" fmla="*/ 345 h 414"/>
                  <a:gd name="T4" fmla="*/ 0 w 413"/>
                  <a:gd name="T5" fmla="*/ 4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3" h="414">
                    <a:moveTo>
                      <a:pt x="413" y="0"/>
                    </a:moveTo>
                    <a:cubicBezTo>
                      <a:pt x="293" y="138"/>
                      <a:pt x="174" y="276"/>
                      <a:pt x="105" y="345"/>
                    </a:cubicBezTo>
                    <a:cubicBezTo>
                      <a:pt x="36" y="414"/>
                      <a:pt x="18" y="413"/>
                      <a:pt x="0" y="41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" name="Freeform 1245"/>
              <p:cNvSpPr>
                <a:spLocks/>
              </p:cNvSpPr>
              <p:nvPr/>
            </p:nvSpPr>
            <p:spPr bwMode="auto">
              <a:xfrm>
                <a:off x="7409" y="4956"/>
                <a:ext cx="199" cy="107"/>
              </a:xfrm>
              <a:custGeom>
                <a:avLst/>
                <a:gdLst>
                  <a:gd name="T0" fmla="*/ 668 w 668"/>
                  <a:gd name="T1" fmla="*/ 0 h 360"/>
                  <a:gd name="T2" fmla="*/ 315 w 668"/>
                  <a:gd name="T3" fmla="*/ 255 h 360"/>
                  <a:gd name="T4" fmla="*/ 0 w 668"/>
                  <a:gd name="T5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8" h="360">
                    <a:moveTo>
                      <a:pt x="668" y="0"/>
                    </a:moveTo>
                    <a:cubicBezTo>
                      <a:pt x="547" y="97"/>
                      <a:pt x="426" y="195"/>
                      <a:pt x="315" y="255"/>
                    </a:cubicBezTo>
                    <a:cubicBezTo>
                      <a:pt x="204" y="315"/>
                      <a:pt x="102" y="337"/>
                      <a:pt x="0" y="36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Freeform 1244"/>
              <p:cNvSpPr>
                <a:spLocks/>
              </p:cNvSpPr>
              <p:nvPr/>
            </p:nvSpPr>
            <p:spPr bwMode="auto">
              <a:xfrm>
                <a:off x="7243" y="4943"/>
                <a:ext cx="187" cy="36"/>
              </a:xfrm>
              <a:custGeom>
                <a:avLst/>
                <a:gdLst>
                  <a:gd name="T0" fmla="*/ 630 w 630"/>
                  <a:gd name="T1" fmla="*/ 0 h 124"/>
                  <a:gd name="T2" fmla="*/ 345 w 630"/>
                  <a:gd name="T3" fmla="*/ 105 h 124"/>
                  <a:gd name="T4" fmla="*/ 0 w 630"/>
                  <a:gd name="T5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0" h="124">
                    <a:moveTo>
                      <a:pt x="630" y="0"/>
                    </a:moveTo>
                    <a:cubicBezTo>
                      <a:pt x="540" y="43"/>
                      <a:pt x="450" y="86"/>
                      <a:pt x="345" y="105"/>
                    </a:cubicBezTo>
                    <a:cubicBezTo>
                      <a:pt x="240" y="124"/>
                      <a:pt x="120" y="118"/>
                      <a:pt x="0" y="112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Freeform 1243"/>
              <p:cNvSpPr>
                <a:spLocks/>
              </p:cNvSpPr>
              <p:nvPr/>
            </p:nvSpPr>
            <p:spPr bwMode="auto">
              <a:xfrm>
                <a:off x="7145" y="4867"/>
                <a:ext cx="171" cy="28"/>
              </a:xfrm>
              <a:custGeom>
                <a:avLst/>
                <a:gdLst>
                  <a:gd name="T0" fmla="*/ 577 w 577"/>
                  <a:gd name="T1" fmla="*/ 75 h 95"/>
                  <a:gd name="T2" fmla="*/ 330 w 577"/>
                  <a:gd name="T3" fmla="*/ 82 h 95"/>
                  <a:gd name="T4" fmla="*/ 0 w 577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7" h="95">
                    <a:moveTo>
                      <a:pt x="577" y="75"/>
                    </a:moveTo>
                    <a:cubicBezTo>
                      <a:pt x="501" y="85"/>
                      <a:pt x="426" y="95"/>
                      <a:pt x="330" y="82"/>
                    </a:cubicBezTo>
                    <a:cubicBezTo>
                      <a:pt x="234" y="69"/>
                      <a:pt x="117" y="34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Freeform 1242"/>
              <p:cNvSpPr>
                <a:spLocks/>
              </p:cNvSpPr>
              <p:nvPr/>
            </p:nvSpPr>
            <p:spPr bwMode="auto">
              <a:xfrm>
                <a:off x="7454" y="4707"/>
                <a:ext cx="67" cy="220"/>
              </a:xfrm>
              <a:custGeom>
                <a:avLst/>
                <a:gdLst>
                  <a:gd name="T0" fmla="*/ 225 w 225"/>
                  <a:gd name="T1" fmla="*/ 742 h 742"/>
                  <a:gd name="T2" fmla="*/ 53 w 225"/>
                  <a:gd name="T3" fmla="*/ 217 h 742"/>
                  <a:gd name="T4" fmla="*/ 0 w 225"/>
                  <a:gd name="T5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" h="742">
                    <a:moveTo>
                      <a:pt x="225" y="742"/>
                    </a:moveTo>
                    <a:cubicBezTo>
                      <a:pt x="157" y="541"/>
                      <a:pt x="90" y="341"/>
                      <a:pt x="53" y="217"/>
                    </a:cubicBezTo>
                    <a:cubicBezTo>
                      <a:pt x="16" y="93"/>
                      <a:pt x="8" y="46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" name="Freeform 1241"/>
              <p:cNvSpPr>
                <a:spLocks/>
              </p:cNvSpPr>
              <p:nvPr/>
            </p:nvSpPr>
            <p:spPr bwMode="auto">
              <a:xfrm>
                <a:off x="7632" y="4838"/>
                <a:ext cx="62" cy="105"/>
              </a:xfrm>
              <a:custGeom>
                <a:avLst/>
                <a:gdLst>
                  <a:gd name="T0" fmla="*/ 210 w 210"/>
                  <a:gd name="T1" fmla="*/ 353 h 353"/>
                  <a:gd name="T2" fmla="*/ 30 w 210"/>
                  <a:gd name="T3" fmla="*/ 90 h 353"/>
                  <a:gd name="T4" fmla="*/ 30 w 210"/>
                  <a:gd name="T5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353">
                    <a:moveTo>
                      <a:pt x="210" y="353"/>
                    </a:moveTo>
                    <a:cubicBezTo>
                      <a:pt x="135" y="251"/>
                      <a:pt x="60" y="149"/>
                      <a:pt x="30" y="90"/>
                    </a:cubicBezTo>
                    <a:cubicBezTo>
                      <a:pt x="0" y="31"/>
                      <a:pt x="15" y="15"/>
                      <a:pt x="3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9" name="Freeform 1240"/>
              <p:cNvSpPr>
                <a:spLocks/>
              </p:cNvSpPr>
              <p:nvPr/>
            </p:nvSpPr>
            <p:spPr bwMode="auto">
              <a:xfrm>
                <a:off x="7394" y="4798"/>
                <a:ext cx="18" cy="127"/>
              </a:xfrm>
              <a:custGeom>
                <a:avLst/>
                <a:gdLst>
                  <a:gd name="T0" fmla="*/ 60 w 62"/>
                  <a:gd name="T1" fmla="*/ 428 h 428"/>
                  <a:gd name="T2" fmla="*/ 52 w 62"/>
                  <a:gd name="T3" fmla="*/ 128 h 428"/>
                  <a:gd name="T4" fmla="*/ 0 w 62"/>
                  <a:gd name="T5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428">
                    <a:moveTo>
                      <a:pt x="60" y="428"/>
                    </a:moveTo>
                    <a:cubicBezTo>
                      <a:pt x="61" y="313"/>
                      <a:pt x="62" y="199"/>
                      <a:pt x="52" y="128"/>
                    </a:cubicBezTo>
                    <a:cubicBezTo>
                      <a:pt x="42" y="57"/>
                      <a:pt x="21" y="28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Freeform 1239"/>
              <p:cNvSpPr>
                <a:spLocks/>
              </p:cNvSpPr>
              <p:nvPr/>
            </p:nvSpPr>
            <p:spPr bwMode="auto">
              <a:xfrm>
                <a:off x="7269" y="4711"/>
                <a:ext cx="72" cy="171"/>
              </a:xfrm>
              <a:custGeom>
                <a:avLst/>
                <a:gdLst>
                  <a:gd name="T0" fmla="*/ 240 w 240"/>
                  <a:gd name="T1" fmla="*/ 577 h 577"/>
                  <a:gd name="T2" fmla="*/ 172 w 240"/>
                  <a:gd name="T3" fmla="*/ 285 h 577"/>
                  <a:gd name="T4" fmla="*/ 0 w 240"/>
                  <a:gd name="T5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577">
                    <a:moveTo>
                      <a:pt x="240" y="577"/>
                    </a:moveTo>
                    <a:cubicBezTo>
                      <a:pt x="226" y="479"/>
                      <a:pt x="212" y="381"/>
                      <a:pt x="172" y="285"/>
                    </a:cubicBezTo>
                    <a:cubicBezTo>
                      <a:pt x="132" y="189"/>
                      <a:pt x="66" y="94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Freeform 1238"/>
              <p:cNvSpPr>
                <a:spLocks/>
              </p:cNvSpPr>
              <p:nvPr/>
            </p:nvSpPr>
            <p:spPr bwMode="auto">
              <a:xfrm>
                <a:off x="7708" y="4891"/>
                <a:ext cx="51" cy="60"/>
              </a:xfrm>
              <a:custGeom>
                <a:avLst/>
                <a:gdLst>
                  <a:gd name="T0" fmla="*/ 173 w 173"/>
                  <a:gd name="T1" fmla="*/ 203 h 203"/>
                  <a:gd name="T2" fmla="*/ 68 w 173"/>
                  <a:gd name="T3" fmla="*/ 90 h 203"/>
                  <a:gd name="T4" fmla="*/ 0 w 173"/>
                  <a:gd name="T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203">
                    <a:moveTo>
                      <a:pt x="173" y="203"/>
                    </a:moveTo>
                    <a:cubicBezTo>
                      <a:pt x="135" y="163"/>
                      <a:pt x="97" y="124"/>
                      <a:pt x="68" y="90"/>
                    </a:cubicBezTo>
                    <a:cubicBezTo>
                      <a:pt x="39" y="56"/>
                      <a:pt x="19" y="28"/>
                      <a:pt x="0" y="0"/>
                    </a:cubicBez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02" name="Group 1223"/>
          <p:cNvGrpSpPr>
            <a:grpSpLocks/>
          </p:cNvGrpSpPr>
          <p:nvPr/>
        </p:nvGrpSpPr>
        <p:grpSpPr bwMode="auto">
          <a:xfrm rot="16984018">
            <a:off x="2485926" y="1933822"/>
            <a:ext cx="196850" cy="179388"/>
            <a:chOff x="1181" y="1636"/>
            <a:chExt cx="311" cy="282"/>
          </a:xfrm>
        </p:grpSpPr>
        <p:sp>
          <p:nvSpPr>
            <p:cNvPr id="303" name="Freeform 1235"/>
            <p:cNvSpPr>
              <a:spLocks/>
            </p:cNvSpPr>
            <p:nvPr/>
          </p:nvSpPr>
          <p:spPr bwMode="auto">
            <a:xfrm>
              <a:off x="1226" y="1670"/>
              <a:ext cx="266" cy="248"/>
            </a:xfrm>
            <a:custGeom>
              <a:avLst/>
              <a:gdLst>
                <a:gd name="T0" fmla="*/ 175 w 266"/>
                <a:gd name="T1" fmla="*/ 43 h 248"/>
                <a:gd name="T2" fmla="*/ 140 w 266"/>
                <a:gd name="T3" fmla="*/ 16 h 248"/>
                <a:gd name="T4" fmla="*/ 68 w 266"/>
                <a:gd name="T5" fmla="*/ 0 h 248"/>
                <a:gd name="T6" fmla="*/ 15 w 266"/>
                <a:gd name="T7" fmla="*/ 11 h 248"/>
                <a:gd name="T8" fmla="*/ 1 w 266"/>
                <a:gd name="T9" fmla="*/ 74 h 248"/>
                <a:gd name="T10" fmla="*/ 12 w 266"/>
                <a:gd name="T11" fmla="*/ 136 h 248"/>
                <a:gd name="T12" fmla="*/ 44 w 266"/>
                <a:gd name="T13" fmla="*/ 175 h 248"/>
                <a:gd name="T14" fmla="*/ 140 w 266"/>
                <a:gd name="T15" fmla="*/ 238 h 248"/>
                <a:gd name="T16" fmla="*/ 236 w 266"/>
                <a:gd name="T17" fmla="*/ 236 h 248"/>
                <a:gd name="T18" fmla="*/ 261 w 266"/>
                <a:gd name="T19" fmla="*/ 214 h 248"/>
                <a:gd name="T20" fmla="*/ 257 w 266"/>
                <a:gd name="T21" fmla="*/ 151 h 248"/>
                <a:gd name="T22" fmla="*/ 213 w 266"/>
                <a:gd name="T23" fmla="*/ 76 h 248"/>
                <a:gd name="T24" fmla="*/ 175 w 266"/>
                <a:gd name="T25" fmla="*/ 4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248">
                  <a:moveTo>
                    <a:pt x="175" y="43"/>
                  </a:moveTo>
                  <a:cubicBezTo>
                    <a:pt x="163" y="33"/>
                    <a:pt x="158" y="23"/>
                    <a:pt x="140" y="16"/>
                  </a:cubicBezTo>
                  <a:cubicBezTo>
                    <a:pt x="122" y="9"/>
                    <a:pt x="88" y="2"/>
                    <a:pt x="68" y="0"/>
                  </a:cubicBezTo>
                  <a:cubicBezTo>
                    <a:pt x="46" y="0"/>
                    <a:pt x="27" y="0"/>
                    <a:pt x="15" y="11"/>
                  </a:cubicBezTo>
                  <a:cubicBezTo>
                    <a:pt x="4" y="23"/>
                    <a:pt x="1" y="52"/>
                    <a:pt x="1" y="74"/>
                  </a:cubicBezTo>
                  <a:cubicBezTo>
                    <a:pt x="0" y="94"/>
                    <a:pt x="5" y="119"/>
                    <a:pt x="12" y="136"/>
                  </a:cubicBezTo>
                  <a:cubicBezTo>
                    <a:pt x="19" y="153"/>
                    <a:pt x="22" y="158"/>
                    <a:pt x="44" y="175"/>
                  </a:cubicBezTo>
                  <a:cubicBezTo>
                    <a:pt x="65" y="192"/>
                    <a:pt x="109" y="228"/>
                    <a:pt x="140" y="238"/>
                  </a:cubicBezTo>
                  <a:cubicBezTo>
                    <a:pt x="173" y="248"/>
                    <a:pt x="216" y="240"/>
                    <a:pt x="236" y="236"/>
                  </a:cubicBezTo>
                  <a:cubicBezTo>
                    <a:pt x="256" y="232"/>
                    <a:pt x="258" y="228"/>
                    <a:pt x="261" y="214"/>
                  </a:cubicBezTo>
                  <a:cubicBezTo>
                    <a:pt x="264" y="200"/>
                    <a:pt x="266" y="174"/>
                    <a:pt x="257" y="151"/>
                  </a:cubicBezTo>
                  <a:cubicBezTo>
                    <a:pt x="250" y="128"/>
                    <a:pt x="227" y="94"/>
                    <a:pt x="213" y="76"/>
                  </a:cubicBezTo>
                  <a:cubicBezTo>
                    <a:pt x="198" y="57"/>
                    <a:pt x="187" y="53"/>
                    <a:pt x="175" y="43"/>
                  </a:cubicBez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04" name="Group 1224"/>
            <p:cNvGrpSpPr>
              <a:grpSpLocks/>
            </p:cNvGrpSpPr>
            <p:nvPr/>
          </p:nvGrpSpPr>
          <p:grpSpPr bwMode="auto">
            <a:xfrm>
              <a:off x="1181" y="1636"/>
              <a:ext cx="196" cy="200"/>
              <a:chOff x="1181" y="1636"/>
              <a:chExt cx="196" cy="200"/>
            </a:xfrm>
          </p:grpSpPr>
          <p:sp>
            <p:nvSpPr>
              <p:cNvPr id="305" name="Freeform 1234"/>
              <p:cNvSpPr>
                <a:spLocks/>
              </p:cNvSpPr>
              <p:nvPr/>
            </p:nvSpPr>
            <p:spPr bwMode="auto">
              <a:xfrm>
                <a:off x="1190" y="1641"/>
                <a:ext cx="187" cy="195"/>
              </a:xfrm>
              <a:custGeom>
                <a:avLst/>
                <a:gdLst>
                  <a:gd name="T0" fmla="*/ 22 w 187"/>
                  <a:gd name="T1" fmla="*/ 25 h 195"/>
                  <a:gd name="T2" fmla="*/ 68 w 187"/>
                  <a:gd name="T3" fmla="*/ 5 h 195"/>
                  <a:gd name="T4" fmla="*/ 127 w 187"/>
                  <a:gd name="T5" fmla="*/ 6 h 195"/>
                  <a:gd name="T6" fmla="*/ 185 w 187"/>
                  <a:gd name="T7" fmla="*/ 44 h 195"/>
                  <a:gd name="T8" fmla="*/ 142 w 187"/>
                  <a:gd name="T9" fmla="*/ 90 h 195"/>
                  <a:gd name="T10" fmla="*/ 103 w 187"/>
                  <a:gd name="T11" fmla="*/ 134 h 195"/>
                  <a:gd name="T12" fmla="*/ 55 w 187"/>
                  <a:gd name="T13" fmla="*/ 192 h 195"/>
                  <a:gd name="T14" fmla="*/ 19 w 187"/>
                  <a:gd name="T15" fmla="*/ 155 h 195"/>
                  <a:gd name="T16" fmla="*/ 1 w 187"/>
                  <a:gd name="T17" fmla="*/ 96 h 195"/>
                  <a:gd name="T18" fmla="*/ 22 w 187"/>
                  <a:gd name="T19" fmla="*/ 2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195">
                    <a:moveTo>
                      <a:pt x="22" y="25"/>
                    </a:moveTo>
                    <a:cubicBezTo>
                      <a:pt x="33" y="12"/>
                      <a:pt x="51" y="8"/>
                      <a:pt x="68" y="5"/>
                    </a:cubicBezTo>
                    <a:cubicBezTo>
                      <a:pt x="85" y="2"/>
                      <a:pt x="108" y="0"/>
                      <a:pt x="127" y="6"/>
                    </a:cubicBezTo>
                    <a:cubicBezTo>
                      <a:pt x="146" y="12"/>
                      <a:pt x="183" y="30"/>
                      <a:pt x="185" y="44"/>
                    </a:cubicBezTo>
                    <a:cubicBezTo>
                      <a:pt x="187" y="58"/>
                      <a:pt x="156" y="75"/>
                      <a:pt x="142" y="90"/>
                    </a:cubicBezTo>
                    <a:cubicBezTo>
                      <a:pt x="128" y="105"/>
                      <a:pt x="117" y="117"/>
                      <a:pt x="103" y="134"/>
                    </a:cubicBezTo>
                    <a:cubicBezTo>
                      <a:pt x="89" y="151"/>
                      <a:pt x="69" y="189"/>
                      <a:pt x="55" y="192"/>
                    </a:cubicBezTo>
                    <a:cubicBezTo>
                      <a:pt x="41" y="195"/>
                      <a:pt x="28" y="171"/>
                      <a:pt x="19" y="155"/>
                    </a:cubicBezTo>
                    <a:cubicBezTo>
                      <a:pt x="10" y="139"/>
                      <a:pt x="0" y="118"/>
                      <a:pt x="1" y="96"/>
                    </a:cubicBezTo>
                    <a:cubicBezTo>
                      <a:pt x="2" y="74"/>
                      <a:pt x="18" y="40"/>
                      <a:pt x="22" y="25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06" name="Group 1226"/>
              <p:cNvGrpSpPr>
                <a:grpSpLocks/>
              </p:cNvGrpSpPr>
              <p:nvPr/>
            </p:nvGrpSpPr>
            <p:grpSpPr bwMode="auto">
              <a:xfrm>
                <a:off x="1200" y="1639"/>
                <a:ext cx="139" cy="187"/>
                <a:chOff x="1200" y="1639"/>
                <a:chExt cx="139" cy="187"/>
              </a:xfrm>
            </p:grpSpPr>
            <p:sp>
              <p:nvSpPr>
                <p:cNvPr id="308" name="Freeform 1233"/>
                <p:cNvSpPr>
                  <a:spLocks/>
                </p:cNvSpPr>
                <p:nvPr/>
              </p:nvSpPr>
              <p:spPr bwMode="auto">
                <a:xfrm rot="6130101">
                  <a:off x="1208" y="1695"/>
                  <a:ext cx="166" cy="96"/>
                </a:xfrm>
                <a:custGeom>
                  <a:avLst/>
                  <a:gdLst>
                    <a:gd name="T0" fmla="*/ 0 w 900"/>
                    <a:gd name="T1" fmla="*/ 0 h 473"/>
                    <a:gd name="T2" fmla="*/ 98 w 900"/>
                    <a:gd name="T3" fmla="*/ 8 h 473"/>
                    <a:gd name="T4" fmla="*/ 188 w 900"/>
                    <a:gd name="T5" fmla="*/ 68 h 473"/>
                    <a:gd name="T6" fmla="*/ 233 w 900"/>
                    <a:gd name="T7" fmla="*/ 53 h 473"/>
                    <a:gd name="T8" fmla="*/ 278 w 900"/>
                    <a:gd name="T9" fmla="*/ 143 h 473"/>
                    <a:gd name="T10" fmla="*/ 390 w 900"/>
                    <a:gd name="T11" fmla="*/ 135 h 473"/>
                    <a:gd name="T12" fmla="*/ 443 w 900"/>
                    <a:gd name="T13" fmla="*/ 233 h 473"/>
                    <a:gd name="T14" fmla="*/ 540 w 900"/>
                    <a:gd name="T15" fmla="*/ 233 h 473"/>
                    <a:gd name="T16" fmla="*/ 600 w 900"/>
                    <a:gd name="T17" fmla="*/ 330 h 473"/>
                    <a:gd name="T18" fmla="*/ 683 w 900"/>
                    <a:gd name="T19" fmla="*/ 293 h 473"/>
                    <a:gd name="T20" fmla="*/ 728 w 900"/>
                    <a:gd name="T21" fmla="*/ 398 h 473"/>
                    <a:gd name="T22" fmla="*/ 773 w 900"/>
                    <a:gd name="T23" fmla="*/ 368 h 473"/>
                    <a:gd name="T24" fmla="*/ 795 w 900"/>
                    <a:gd name="T25" fmla="*/ 473 h 473"/>
                    <a:gd name="T26" fmla="*/ 900 w 900"/>
                    <a:gd name="T27" fmla="*/ 465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00" h="473">
                      <a:moveTo>
                        <a:pt x="0" y="0"/>
                      </a:moveTo>
                      <a:lnTo>
                        <a:pt x="98" y="8"/>
                      </a:lnTo>
                      <a:lnTo>
                        <a:pt x="188" y="68"/>
                      </a:lnTo>
                      <a:lnTo>
                        <a:pt x="233" y="53"/>
                      </a:lnTo>
                      <a:lnTo>
                        <a:pt x="278" y="143"/>
                      </a:lnTo>
                      <a:lnTo>
                        <a:pt x="390" y="135"/>
                      </a:lnTo>
                      <a:lnTo>
                        <a:pt x="443" y="233"/>
                      </a:lnTo>
                      <a:lnTo>
                        <a:pt x="540" y="233"/>
                      </a:lnTo>
                      <a:lnTo>
                        <a:pt x="600" y="330"/>
                      </a:lnTo>
                      <a:lnTo>
                        <a:pt x="683" y="293"/>
                      </a:lnTo>
                      <a:lnTo>
                        <a:pt x="728" y="398"/>
                      </a:lnTo>
                      <a:lnTo>
                        <a:pt x="773" y="368"/>
                      </a:lnTo>
                      <a:lnTo>
                        <a:pt x="795" y="473"/>
                      </a:lnTo>
                      <a:lnTo>
                        <a:pt x="900" y="4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9" name="Freeform 1232"/>
                <p:cNvSpPr>
                  <a:spLocks/>
                </p:cNvSpPr>
                <p:nvPr/>
              </p:nvSpPr>
              <p:spPr bwMode="auto">
                <a:xfrm>
                  <a:off x="1213" y="1675"/>
                  <a:ext cx="121" cy="123"/>
                </a:xfrm>
                <a:custGeom>
                  <a:avLst/>
                  <a:gdLst>
                    <a:gd name="T0" fmla="*/ 121 w 121"/>
                    <a:gd name="T1" fmla="*/ 0 h 123"/>
                    <a:gd name="T2" fmla="*/ 106 w 121"/>
                    <a:gd name="T3" fmla="*/ 13 h 123"/>
                    <a:gd name="T4" fmla="*/ 107 w 121"/>
                    <a:gd name="T5" fmla="*/ 21 h 123"/>
                    <a:gd name="T6" fmla="*/ 88 w 121"/>
                    <a:gd name="T7" fmla="*/ 26 h 123"/>
                    <a:gd name="T8" fmla="*/ 85 w 121"/>
                    <a:gd name="T9" fmla="*/ 46 h 123"/>
                    <a:gd name="T10" fmla="*/ 64 w 121"/>
                    <a:gd name="T11" fmla="*/ 52 h 123"/>
                    <a:gd name="T12" fmla="*/ 60 w 121"/>
                    <a:gd name="T13" fmla="*/ 68 h 123"/>
                    <a:gd name="T14" fmla="*/ 38 w 121"/>
                    <a:gd name="T15" fmla="*/ 75 h 123"/>
                    <a:gd name="T16" fmla="*/ 43 w 121"/>
                    <a:gd name="T17" fmla="*/ 91 h 123"/>
                    <a:gd name="T18" fmla="*/ 19 w 121"/>
                    <a:gd name="T19" fmla="*/ 95 h 123"/>
                    <a:gd name="T20" fmla="*/ 24 w 121"/>
                    <a:gd name="T21" fmla="*/ 104 h 123"/>
                    <a:gd name="T22" fmla="*/ 2 w 121"/>
                    <a:gd name="T23" fmla="*/ 104 h 123"/>
                    <a:gd name="T24" fmla="*/ 0 w 121"/>
                    <a:gd name="T25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1" h="123">
                      <a:moveTo>
                        <a:pt x="121" y="0"/>
                      </a:moveTo>
                      <a:lnTo>
                        <a:pt x="106" y="13"/>
                      </a:lnTo>
                      <a:lnTo>
                        <a:pt x="107" y="21"/>
                      </a:lnTo>
                      <a:lnTo>
                        <a:pt x="88" y="26"/>
                      </a:lnTo>
                      <a:lnTo>
                        <a:pt x="85" y="46"/>
                      </a:lnTo>
                      <a:lnTo>
                        <a:pt x="64" y="52"/>
                      </a:lnTo>
                      <a:lnTo>
                        <a:pt x="60" y="68"/>
                      </a:lnTo>
                      <a:lnTo>
                        <a:pt x="38" y="75"/>
                      </a:lnTo>
                      <a:lnTo>
                        <a:pt x="43" y="91"/>
                      </a:lnTo>
                      <a:lnTo>
                        <a:pt x="19" y="95"/>
                      </a:lnTo>
                      <a:lnTo>
                        <a:pt x="24" y="104"/>
                      </a:lnTo>
                      <a:lnTo>
                        <a:pt x="2" y="104"/>
                      </a:lnTo>
                      <a:lnTo>
                        <a:pt x="0" y="12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0" name="Freeform 1231"/>
                <p:cNvSpPr>
                  <a:spLocks/>
                </p:cNvSpPr>
                <p:nvPr/>
              </p:nvSpPr>
              <p:spPr bwMode="auto">
                <a:xfrm rot="6130101">
                  <a:off x="1186" y="1677"/>
                  <a:ext cx="150" cy="87"/>
                </a:xfrm>
                <a:custGeom>
                  <a:avLst/>
                  <a:gdLst>
                    <a:gd name="T0" fmla="*/ 0 w 900"/>
                    <a:gd name="T1" fmla="*/ 0 h 473"/>
                    <a:gd name="T2" fmla="*/ 98 w 900"/>
                    <a:gd name="T3" fmla="*/ 8 h 473"/>
                    <a:gd name="T4" fmla="*/ 188 w 900"/>
                    <a:gd name="T5" fmla="*/ 68 h 473"/>
                    <a:gd name="T6" fmla="*/ 233 w 900"/>
                    <a:gd name="T7" fmla="*/ 53 h 473"/>
                    <a:gd name="T8" fmla="*/ 278 w 900"/>
                    <a:gd name="T9" fmla="*/ 143 h 473"/>
                    <a:gd name="T10" fmla="*/ 390 w 900"/>
                    <a:gd name="T11" fmla="*/ 135 h 473"/>
                    <a:gd name="T12" fmla="*/ 443 w 900"/>
                    <a:gd name="T13" fmla="*/ 233 h 473"/>
                    <a:gd name="T14" fmla="*/ 540 w 900"/>
                    <a:gd name="T15" fmla="*/ 233 h 473"/>
                    <a:gd name="T16" fmla="*/ 600 w 900"/>
                    <a:gd name="T17" fmla="*/ 330 h 473"/>
                    <a:gd name="T18" fmla="*/ 683 w 900"/>
                    <a:gd name="T19" fmla="*/ 293 h 473"/>
                    <a:gd name="T20" fmla="*/ 728 w 900"/>
                    <a:gd name="T21" fmla="*/ 398 h 473"/>
                    <a:gd name="T22" fmla="*/ 773 w 900"/>
                    <a:gd name="T23" fmla="*/ 368 h 473"/>
                    <a:gd name="T24" fmla="*/ 795 w 900"/>
                    <a:gd name="T25" fmla="*/ 473 h 473"/>
                    <a:gd name="T26" fmla="*/ 900 w 900"/>
                    <a:gd name="T27" fmla="*/ 465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00" h="473">
                      <a:moveTo>
                        <a:pt x="0" y="0"/>
                      </a:moveTo>
                      <a:lnTo>
                        <a:pt x="98" y="8"/>
                      </a:lnTo>
                      <a:lnTo>
                        <a:pt x="188" y="68"/>
                      </a:lnTo>
                      <a:lnTo>
                        <a:pt x="233" y="53"/>
                      </a:lnTo>
                      <a:lnTo>
                        <a:pt x="278" y="143"/>
                      </a:lnTo>
                      <a:lnTo>
                        <a:pt x="390" y="135"/>
                      </a:lnTo>
                      <a:lnTo>
                        <a:pt x="443" y="233"/>
                      </a:lnTo>
                      <a:lnTo>
                        <a:pt x="540" y="233"/>
                      </a:lnTo>
                      <a:lnTo>
                        <a:pt x="600" y="330"/>
                      </a:lnTo>
                      <a:lnTo>
                        <a:pt x="683" y="293"/>
                      </a:lnTo>
                      <a:lnTo>
                        <a:pt x="728" y="398"/>
                      </a:lnTo>
                      <a:lnTo>
                        <a:pt x="773" y="368"/>
                      </a:lnTo>
                      <a:lnTo>
                        <a:pt x="795" y="473"/>
                      </a:lnTo>
                      <a:lnTo>
                        <a:pt x="900" y="46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1" name="Freeform 1230"/>
                <p:cNvSpPr>
                  <a:spLocks/>
                </p:cNvSpPr>
                <p:nvPr/>
              </p:nvSpPr>
              <p:spPr bwMode="auto">
                <a:xfrm>
                  <a:off x="1201" y="1660"/>
                  <a:ext cx="95" cy="97"/>
                </a:xfrm>
                <a:custGeom>
                  <a:avLst/>
                  <a:gdLst>
                    <a:gd name="T0" fmla="*/ 95 w 95"/>
                    <a:gd name="T1" fmla="*/ 0 h 97"/>
                    <a:gd name="T2" fmla="*/ 83 w 95"/>
                    <a:gd name="T3" fmla="*/ 11 h 97"/>
                    <a:gd name="T4" fmla="*/ 85 w 95"/>
                    <a:gd name="T5" fmla="*/ 18 h 97"/>
                    <a:gd name="T6" fmla="*/ 68 w 95"/>
                    <a:gd name="T7" fmla="*/ 21 h 97"/>
                    <a:gd name="T8" fmla="*/ 67 w 95"/>
                    <a:gd name="T9" fmla="*/ 37 h 97"/>
                    <a:gd name="T10" fmla="*/ 50 w 95"/>
                    <a:gd name="T11" fmla="*/ 41 h 97"/>
                    <a:gd name="T12" fmla="*/ 47 w 95"/>
                    <a:gd name="T13" fmla="*/ 54 h 97"/>
                    <a:gd name="T14" fmla="*/ 30 w 95"/>
                    <a:gd name="T15" fmla="*/ 60 h 97"/>
                    <a:gd name="T16" fmla="*/ 34 w 95"/>
                    <a:gd name="T17" fmla="*/ 73 h 97"/>
                    <a:gd name="T18" fmla="*/ 16 w 95"/>
                    <a:gd name="T19" fmla="*/ 75 h 97"/>
                    <a:gd name="T20" fmla="*/ 19 w 95"/>
                    <a:gd name="T21" fmla="*/ 83 h 97"/>
                    <a:gd name="T22" fmla="*/ 2 w 95"/>
                    <a:gd name="T23" fmla="*/ 83 h 97"/>
                    <a:gd name="T24" fmla="*/ 0 w 95"/>
                    <a:gd name="T25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5" h="97">
                      <a:moveTo>
                        <a:pt x="95" y="0"/>
                      </a:moveTo>
                      <a:lnTo>
                        <a:pt x="83" y="11"/>
                      </a:lnTo>
                      <a:lnTo>
                        <a:pt x="85" y="18"/>
                      </a:lnTo>
                      <a:lnTo>
                        <a:pt x="68" y="21"/>
                      </a:lnTo>
                      <a:lnTo>
                        <a:pt x="67" y="37"/>
                      </a:lnTo>
                      <a:lnTo>
                        <a:pt x="50" y="41"/>
                      </a:lnTo>
                      <a:lnTo>
                        <a:pt x="47" y="54"/>
                      </a:lnTo>
                      <a:lnTo>
                        <a:pt x="30" y="60"/>
                      </a:lnTo>
                      <a:lnTo>
                        <a:pt x="34" y="73"/>
                      </a:lnTo>
                      <a:lnTo>
                        <a:pt x="16" y="75"/>
                      </a:lnTo>
                      <a:lnTo>
                        <a:pt x="19" y="83"/>
                      </a:lnTo>
                      <a:lnTo>
                        <a:pt x="2" y="83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2" name="Freeform 1229"/>
                <p:cNvSpPr>
                  <a:spLocks/>
                </p:cNvSpPr>
                <p:nvPr/>
              </p:nvSpPr>
              <p:spPr bwMode="auto">
                <a:xfrm>
                  <a:off x="1200" y="1652"/>
                  <a:ext cx="74" cy="79"/>
                </a:xfrm>
                <a:custGeom>
                  <a:avLst/>
                  <a:gdLst>
                    <a:gd name="T0" fmla="*/ 74 w 74"/>
                    <a:gd name="T1" fmla="*/ 0 h 79"/>
                    <a:gd name="T2" fmla="*/ 64 w 74"/>
                    <a:gd name="T3" fmla="*/ 10 h 79"/>
                    <a:gd name="T4" fmla="*/ 65 w 74"/>
                    <a:gd name="T5" fmla="*/ 15 h 79"/>
                    <a:gd name="T6" fmla="*/ 53 w 74"/>
                    <a:gd name="T7" fmla="*/ 17 h 79"/>
                    <a:gd name="T8" fmla="*/ 52 w 74"/>
                    <a:gd name="T9" fmla="*/ 30 h 79"/>
                    <a:gd name="T10" fmla="*/ 39 w 74"/>
                    <a:gd name="T11" fmla="*/ 34 h 79"/>
                    <a:gd name="T12" fmla="*/ 36 w 74"/>
                    <a:gd name="T13" fmla="*/ 44 h 79"/>
                    <a:gd name="T14" fmla="*/ 23 w 74"/>
                    <a:gd name="T15" fmla="*/ 49 h 79"/>
                    <a:gd name="T16" fmla="*/ 26 w 74"/>
                    <a:gd name="T17" fmla="*/ 59 h 79"/>
                    <a:gd name="T18" fmla="*/ 12 w 74"/>
                    <a:gd name="T19" fmla="*/ 61 h 79"/>
                    <a:gd name="T20" fmla="*/ 15 w 74"/>
                    <a:gd name="T21" fmla="*/ 67 h 79"/>
                    <a:gd name="T22" fmla="*/ 2 w 74"/>
                    <a:gd name="T23" fmla="*/ 67 h 79"/>
                    <a:gd name="T24" fmla="*/ 0 w 74"/>
                    <a:gd name="T25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4" h="79">
                      <a:moveTo>
                        <a:pt x="74" y="0"/>
                      </a:moveTo>
                      <a:lnTo>
                        <a:pt x="64" y="10"/>
                      </a:lnTo>
                      <a:lnTo>
                        <a:pt x="65" y="15"/>
                      </a:lnTo>
                      <a:lnTo>
                        <a:pt x="53" y="17"/>
                      </a:lnTo>
                      <a:lnTo>
                        <a:pt x="52" y="30"/>
                      </a:lnTo>
                      <a:lnTo>
                        <a:pt x="39" y="34"/>
                      </a:lnTo>
                      <a:lnTo>
                        <a:pt x="36" y="44"/>
                      </a:lnTo>
                      <a:lnTo>
                        <a:pt x="23" y="49"/>
                      </a:lnTo>
                      <a:lnTo>
                        <a:pt x="26" y="59"/>
                      </a:lnTo>
                      <a:lnTo>
                        <a:pt x="12" y="61"/>
                      </a:lnTo>
                      <a:lnTo>
                        <a:pt x="15" y="67"/>
                      </a:lnTo>
                      <a:lnTo>
                        <a:pt x="2" y="67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3" name="Freeform 1228"/>
                <p:cNvSpPr>
                  <a:spLocks/>
                </p:cNvSpPr>
                <p:nvPr/>
              </p:nvSpPr>
              <p:spPr bwMode="auto">
                <a:xfrm rot="6130101">
                  <a:off x="1194" y="1657"/>
                  <a:ext cx="72" cy="35"/>
                </a:xfrm>
                <a:custGeom>
                  <a:avLst/>
                  <a:gdLst>
                    <a:gd name="T0" fmla="*/ 0 w 900"/>
                    <a:gd name="T1" fmla="*/ 0 h 473"/>
                    <a:gd name="T2" fmla="*/ 98 w 900"/>
                    <a:gd name="T3" fmla="*/ 8 h 473"/>
                    <a:gd name="T4" fmla="*/ 188 w 900"/>
                    <a:gd name="T5" fmla="*/ 68 h 473"/>
                    <a:gd name="T6" fmla="*/ 233 w 900"/>
                    <a:gd name="T7" fmla="*/ 53 h 473"/>
                    <a:gd name="T8" fmla="*/ 278 w 900"/>
                    <a:gd name="T9" fmla="*/ 143 h 473"/>
                    <a:gd name="T10" fmla="*/ 390 w 900"/>
                    <a:gd name="T11" fmla="*/ 135 h 473"/>
                    <a:gd name="T12" fmla="*/ 443 w 900"/>
                    <a:gd name="T13" fmla="*/ 233 h 473"/>
                    <a:gd name="T14" fmla="*/ 540 w 900"/>
                    <a:gd name="T15" fmla="*/ 233 h 473"/>
                    <a:gd name="T16" fmla="*/ 600 w 900"/>
                    <a:gd name="T17" fmla="*/ 330 h 473"/>
                    <a:gd name="T18" fmla="*/ 683 w 900"/>
                    <a:gd name="T19" fmla="*/ 293 h 473"/>
                    <a:gd name="T20" fmla="*/ 728 w 900"/>
                    <a:gd name="T21" fmla="*/ 398 h 473"/>
                    <a:gd name="T22" fmla="*/ 773 w 900"/>
                    <a:gd name="T23" fmla="*/ 368 h 473"/>
                    <a:gd name="T24" fmla="*/ 795 w 900"/>
                    <a:gd name="T25" fmla="*/ 473 h 473"/>
                    <a:gd name="T26" fmla="*/ 900 w 900"/>
                    <a:gd name="T27" fmla="*/ 465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00" h="473">
                      <a:moveTo>
                        <a:pt x="0" y="0"/>
                      </a:moveTo>
                      <a:lnTo>
                        <a:pt x="98" y="8"/>
                      </a:lnTo>
                      <a:lnTo>
                        <a:pt x="188" y="68"/>
                      </a:lnTo>
                      <a:lnTo>
                        <a:pt x="233" y="53"/>
                      </a:lnTo>
                      <a:lnTo>
                        <a:pt x="278" y="143"/>
                      </a:lnTo>
                      <a:lnTo>
                        <a:pt x="390" y="135"/>
                      </a:lnTo>
                      <a:lnTo>
                        <a:pt x="443" y="233"/>
                      </a:lnTo>
                      <a:lnTo>
                        <a:pt x="540" y="233"/>
                      </a:lnTo>
                      <a:lnTo>
                        <a:pt x="600" y="330"/>
                      </a:lnTo>
                      <a:lnTo>
                        <a:pt x="683" y="293"/>
                      </a:lnTo>
                      <a:lnTo>
                        <a:pt x="728" y="398"/>
                      </a:lnTo>
                      <a:lnTo>
                        <a:pt x="773" y="368"/>
                      </a:lnTo>
                      <a:lnTo>
                        <a:pt x="795" y="473"/>
                      </a:lnTo>
                      <a:lnTo>
                        <a:pt x="900" y="4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4" name="Freeform 1227"/>
                <p:cNvSpPr>
                  <a:spLocks/>
                </p:cNvSpPr>
                <p:nvPr/>
              </p:nvSpPr>
              <p:spPr bwMode="auto">
                <a:xfrm rot="6130101">
                  <a:off x="1200" y="1652"/>
                  <a:ext cx="43" cy="29"/>
                </a:xfrm>
                <a:custGeom>
                  <a:avLst/>
                  <a:gdLst>
                    <a:gd name="T0" fmla="*/ 0 w 900"/>
                    <a:gd name="T1" fmla="*/ 0 h 473"/>
                    <a:gd name="T2" fmla="*/ 98 w 900"/>
                    <a:gd name="T3" fmla="*/ 8 h 473"/>
                    <a:gd name="T4" fmla="*/ 188 w 900"/>
                    <a:gd name="T5" fmla="*/ 68 h 473"/>
                    <a:gd name="T6" fmla="*/ 233 w 900"/>
                    <a:gd name="T7" fmla="*/ 53 h 473"/>
                    <a:gd name="T8" fmla="*/ 278 w 900"/>
                    <a:gd name="T9" fmla="*/ 143 h 473"/>
                    <a:gd name="T10" fmla="*/ 390 w 900"/>
                    <a:gd name="T11" fmla="*/ 135 h 473"/>
                    <a:gd name="T12" fmla="*/ 443 w 900"/>
                    <a:gd name="T13" fmla="*/ 233 h 473"/>
                    <a:gd name="T14" fmla="*/ 540 w 900"/>
                    <a:gd name="T15" fmla="*/ 233 h 473"/>
                    <a:gd name="T16" fmla="*/ 600 w 900"/>
                    <a:gd name="T17" fmla="*/ 330 h 473"/>
                    <a:gd name="T18" fmla="*/ 683 w 900"/>
                    <a:gd name="T19" fmla="*/ 293 h 473"/>
                    <a:gd name="T20" fmla="*/ 728 w 900"/>
                    <a:gd name="T21" fmla="*/ 398 h 473"/>
                    <a:gd name="T22" fmla="*/ 773 w 900"/>
                    <a:gd name="T23" fmla="*/ 368 h 473"/>
                    <a:gd name="T24" fmla="*/ 795 w 900"/>
                    <a:gd name="T25" fmla="*/ 473 h 473"/>
                    <a:gd name="T26" fmla="*/ 900 w 900"/>
                    <a:gd name="T27" fmla="*/ 465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00" h="473">
                      <a:moveTo>
                        <a:pt x="0" y="0"/>
                      </a:moveTo>
                      <a:lnTo>
                        <a:pt x="98" y="8"/>
                      </a:lnTo>
                      <a:lnTo>
                        <a:pt x="188" y="68"/>
                      </a:lnTo>
                      <a:lnTo>
                        <a:pt x="233" y="53"/>
                      </a:lnTo>
                      <a:lnTo>
                        <a:pt x="278" y="143"/>
                      </a:lnTo>
                      <a:lnTo>
                        <a:pt x="390" y="135"/>
                      </a:lnTo>
                      <a:lnTo>
                        <a:pt x="443" y="233"/>
                      </a:lnTo>
                      <a:lnTo>
                        <a:pt x="540" y="233"/>
                      </a:lnTo>
                      <a:lnTo>
                        <a:pt x="600" y="330"/>
                      </a:lnTo>
                      <a:lnTo>
                        <a:pt x="683" y="293"/>
                      </a:lnTo>
                      <a:lnTo>
                        <a:pt x="728" y="398"/>
                      </a:lnTo>
                      <a:lnTo>
                        <a:pt x="773" y="368"/>
                      </a:lnTo>
                      <a:lnTo>
                        <a:pt x="795" y="473"/>
                      </a:lnTo>
                      <a:lnTo>
                        <a:pt x="900" y="4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07" name="Freeform 1225"/>
              <p:cNvSpPr>
                <a:spLocks/>
              </p:cNvSpPr>
              <p:nvPr/>
            </p:nvSpPr>
            <p:spPr bwMode="auto">
              <a:xfrm>
                <a:off x="1181" y="1636"/>
                <a:ext cx="65" cy="70"/>
              </a:xfrm>
              <a:custGeom>
                <a:avLst/>
                <a:gdLst>
                  <a:gd name="T0" fmla="*/ 129 w 281"/>
                  <a:gd name="T1" fmla="*/ 28 h 300"/>
                  <a:gd name="T2" fmla="*/ 219 w 281"/>
                  <a:gd name="T3" fmla="*/ 21 h 300"/>
                  <a:gd name="T4" fmla="*/ 264 w 281"/>
                  <a:gd name="T5" fmla="*/ 156 h 300"/>
                  <a:gd name="T6" fmla="*/ 114 w 281"/>
                  <a:gd name="T7" fmla="*/ 283 h 300"/>
                  <a:gd name="T8" fmla="*/ 32 w 281"/>
                  <a:gd name="T9" fmla="*/ 261 h 300"/>
                  <a:gd name="T10" fmla="*/ 9 w 281"/>
                  <a:gd name="T11" fmla="*/ 103 h 300"/>
                  <a:gd name="T12" fmla="*/ 84 w 281"/>
                  <a:gd name="T13" fmla="*/ 201 h 300"/>
                  <a:gd name="T14" fmla="*/ 144 w 281"/>
                  <a:gd name="T15" fmla="*/ 111 h 300"/>
                  <a:gd name="T16" fmla="*/ 129 w 281"/>
                  <a:gd name="T17" fmla="*/ 2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1" h="300">
                    <a:moveTo>
                      <a:pt x="129" y="28"/>
                    </a:moveTo>
                    <a:cubicBezTo>
                      <a:pt x="141" y="13"/>
                      <a:pt x="197" y="0"/>
                      <a:pt x="219" y="21"/>
                    </a:cubicBezTo>
                    <a:cubicBezTo>
                      <a:pt x="241" y="42"/>
                      <a:pt x="281" y="112"/>
                      <a:pt x="264" y="156"/>
                    </a:cubicBezTo>
                    <a:cubicBezTo>
                      <a:pt x="247" y="200"/>
                      <a:pt x="153" y="266"/>
                      <a:pt x="114" y="283"/>
                    </a:cubicBezTo>
                    <a:cubicBezTo>
                      <a:pt x="75" y="300"/>
                      <a:pt x="49" y="291"/>
                      <a:pt x="32" y="261"/>
                    </a:cubicBezTo>
                    <a:cubicBezTo>
                      <a:pt x="15" y="231"/>
                      <a:pt x="0" y="113"/>
                      <a:pt x="9" y="103"/>
                    </a:cubicBezTo>
                    <a:cubicBezTo>
                      <a:pt x="18" y="93"/>
                      <a:pt x="62" y="200"/>
                      <a:pt x="84" y="201"/>
                    </a:cubicBezTo>
                    <a:cubicBezTo>
                      <a:pt x="106" y="202"/>
                      <a:pt x="140" y="140"/>
                      <a:pt x="144" y="111"/>
                    </a:cubicBezTo>
                    <a:cubicBezTo>
                      <a:pt x="148" y="82"/>
                      <a:pt x="117" y="43"/>
                      <a:pt x="129" y="28"/>
                    </a:cubicBezTo>
                    <a:close/>
                  </a:path>
                </a:pathLst>
              </a:custGeom>
              <a:solidFill>
                <a:srgbClr val="993300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15" name="Group 1217"/>
          <p:cNvGrpSpPr>
            <a:grpSpLocks/>
          </p:cNvGrpSpPr>
          <p:nvPr/>
        </p:nvGrpSpPr>
        <p:grpSpPr bwMode="auto">
          <a:xfrm>
            <a:off x="964307" y="1774279"/>
            <a:ext cx="825500" cy="209550"/>
            <a:chOff x="1537" y="2793"/>
            <a:chExt cx="1299" cy="330"/>
          </a:xfrm>
        </p:grpSpPr>
        <p:sp>
          <p:nvSpPr>
            <p:cNvPr id="316" name="Freeform 1222"/>
            <p:cNvSpPr>
              <a:spLocks/>
            </p:cNvSpPr>
            <p:nvPr/>
          </p:nvSpPr>
          <p:spPr bwMode="auto">
            <a:xfrm>
              <a:off x="1537" y="2793"/>
              <a:ext cx="1299" cy="330"/>
            </a:xfrm>
            <a:custGeom>
              <a:avLst/>
              <a:gdLst>
                <a:gd name="T0" fmla="*/ 44 w 1299"/>
                <a:gd name="T1" fmla="*/ 295 h 330"/>
                <a:gd name="T2" fmla="*/ 144 w 1299"/>
                <a:gd name="T3" fmla="*/ 295 h 330"/>
                <a:gd name="T4" fmla="*/ 178 w 1299"/>
                <a:gd name="T5" fmla="*/ 328 h 330"/>
                <a:gd name="T6" fmla="*/ 265 w 1299"/>
                <a:gd name="T7" fmla="*/ 315 h 330"/>
                <a:gd name="T8" fmla="*/ 298 w 1299"/>
                <a:gd name="T9" fmla="*/ 295 h 330"/>
                <a:gd name="T10" fmla="*/ 392 w 1299"/>
                <a:gd name="T11" fmla="*/ 281 h 330"/>
                <a:gd name="T12" fmla="*/ 533 w 1299"/>
                <a:gd name="T13" fmla="*/ 248 h 330"/>
                <a:gd name="T14" fmla="*/ 774 w 1299"/>
                <a:gd name="T15" fmla="*/ 254 h 330"/>
                <a:gd name="T16" fmla="*/ 847 w 1299"/>
                <a:gd name="T17" fmla="*/ 275 h 330"/>
                <a:gd name="T18" fmla="*/ 988 w 1299"/>
                <a:gd name="T19" fmla="*/ 301 h 330"/>
                <a:gd name="T20" fmla="*/ 1162 w 1299"/>
                <a:gd name="T21" fmla="*/ 308 h 330"/>
                <a:gd name="T22" fmla="*/ 1256 w 1299"/>
                <a:gd name="T23" fmla="*/ 288 h 330"/>
                <a:gd name="T24" fmla="*/ 1229 w 1299"/>
                <a:gd name="T25" fmla="*/ 254 h 330"/>
                <a:gd name="T26" fmla="*/ 1135 w 1299"/>
                <a:gd name="T27" fmla="*/ 208 h 330"/>
                <a:gd name="T28" fmla="*/ 1055 w 1299"/>
                <a:gd name="T29" fmla="*/ 161 h 330"/>
                <a:gd name="T30" fmla="*/ 908 w 1299"/>
                <a:gd name="T31" fmla="*/ 100 h 330"/>
                <a:gd name="T32" fmla="*/ 881 w 1299"/>
                <a:gd name="T33" fmla="*/ 67 h 330"/>
                <a:gd name="T34" fmla="*/ 861 w 1299"/>
                <a:gd name="T35" fmla="*/ 60 h 330"/>
                <a:gd name="T36" fmla="*/ 787 w 1299"/>
                <a:gd name="T37" fmla="*/ 13 h 330"/>
                <a:gd name="T38" fmla="*/ 760 w 1299"/>
                <a:gd name="T39" fmla="*/ 20 h 330"/>
                <a:gd name="T40" fmla="*/ 740 w 1299"/>
                <a:gd name="T41" fmla="*/ 33 h 330"/>
                <a:gd name="T42" fmla="*/ 653 w 1299"/>
                <a:gd name="T43" fmla="*/ 0 h 330"/>
                <a:gd name="T44" fmla="*/ 533 w 1299"/>
                <a:gd name="T45" fmla="*/ 27 h 330"/>
                <a:gd name="T46" fmla="*/ 452 w 1299"/>
                <a:gd name="T47" fmla="*/ 13 h 330"/>
                <a:gd name="T48" fmla="*/ 392 w 1299"/>
                <a:gd name="T49" fmla="*/ 40 h 330"/>
                <a:gd name="T50" fmla="*/ 358 w 1299"/>
                <a:gd name="T51" fmla="*/ 67 h 330"/>
                <a:gd name="T52" fmla="*/ 352 w 1299"/>
                <a:gd name="T53" fmla="*/ 87 h 330"/>
                <a:gd name="T54" fmla="*/ 291 w 1299"/>
                <a:gd name="T55" fmla="*/ 94 h 330"/>
                <a:gd name="T56" fmla="*/ 271 w 1299"/>
                <a:gd name="T57" fmla="*/ 134 h 330"/>
                <a:gd name="T58" fmla="*/ 158 w 1299"/>
                <a:gd name="T59" fmla="*/ 167 h 330"/>
                <a:gd name="T60" fmla="*/ 50 w 1299"/>
                <a:gd name="T61" fmla="*/ 221 h 330"/>
                <a:gd name="T62" fmla="*/ 3 w 1299"/>
                <a:gd name="T63" fmla="*/ 234 h 330"/>
                <a:gd name="T64" fmla="*/ 44 w 1299"/>
                <a:gd name="T65" fmla="*/ 2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9" h="330">
                  <a:moveTo>
                    <a:pt x="44" y="295"/>
                  </a:moveTo>
                  <a:cubicBezTo>
                    <a:pt x="67" y="305"/>
                    <a:pt x="122" y="289"/>
                    <a:pt x="144" y="295"/>
                  </a:cubicBezTo>
                  <a:cubicBezTo>
                    <a:pt x="157" y="304"/>
                    <a:pt x="178" y="328"/>
                    <a:pt x="178" y="328"/>
                  </a:cubicBezTo>
                  <a:cubicBezTo>
                    <a:pt x="207" y="325"/>
                    <a:pt x="240" y="330"/>
                    <a:pt x="265" y="315"/>
                  </a:cubicBezTo>
                  <a:cubicBezTo>
                    <a:pt x="295" y="297"/>
                    <a:pt x="258" y="302"/>
                    <a:pt x="298" y="295"/>
                  </a:cubicBezTo>
                  <a:cubicBezTo>
                    <a:pt x="329" y="290"/>
                    <a:pt x="392" y="281"/>
                    <a:pt x="392" y="281"/>
                  </a:cubicBezTo>
                  <a:cubicBezTo>
                    <a:pt x="440" y="267"/>
                    <a:pt x="484" y="259"/>
                    <a:pt x="533" y="248"/>
                  </a:cubicBezTo>
                  <a:cubicBezTo>
                    <a:pt x="613" y="250"/>
                    <a:pt x="694" y="250"/>
                    <a:pt x="774" y="254"/>
                  </a:cubicBezTo>
                  <a:cubicBezTo>
                    <a:pt x="799" y="255"/>
                    <a:pt x="823" y="269"/>
                    <a:pt x="847" y="275"/>
                  </a:cubicBezTo>
                  <a:cubicBezTo>
                    <a:pt x="893" y="287"/>
                    <a:pt x="940" y="296"/>
                    <a:pt x="988" y="301"/>
                  </a:cubicBezTo>
                  <a:cubicBezTo>
                    <a:pt x="1053" y="318"/>
                    <a:pt x="1088" y="313"/>
                    <a:pt x="1162" y="308"/>
                  </a:cubicBezTo>
                  <a:cubicBezTo>
                    <a:pt x="1193" y="300"/>
                    <a:pt x="1225" y="296"/>
                    <a:pt x="1256" y="288"/>
                  </a:cubicBezTo>
                  <a:cubicBezTo>
                    <a:pt x="1299" y="260"/>
                    <a:pt x="1256" y="261"/>
                    <a:pt x="1229" y="254"/>
                  </a:cubicBezTo>
                  <a:cubicBezTo>
                    <a:pt x="1186" y="226"/>
                    <a:pt x="1186" y="215"/>
                    <a:pt x="1135" y="208"/>
                  </a:cubicBezTo>
                  <a:cubicBezTo>
                    <a:pt x="1108" y="193"/>
                    <a:pt x="1084" y="170"/>
                    <a:pt x="1055" y="161"/>
                  </a:cubicBezTo>
                  <a:cubicBezTo>
                    <a:pt x="1011" y="130"/>
                    <a:pt x="960" y="114"/>
                    <a:pt x="908" y="100"/>
                  </a:cubicBezTo>
                  <a:cubicBezTo>
                    <a:pt x="898" y="90"/>
                    <a:pt x="892" y="76"/>
                    <a:pt x="881" y="67"/>
                  </a:cubicBezTo>
                  <a:cubicBezTo>
                    <a:pt x="876" y="63"/>
                    <a:pt x="867" y="63"/>
                    <a:pt x="861" y="60"/>
                  </a:cubicBezTo>
                  <a:cubicBezTo>
                    <a:pt x="834" y="45"/>
                    <a:pt x="816" y="23"/>
                    <a:pt x="787" y="13"/>
                  </a:cubicBezTo>
                  <a:cubicBezTo>
                    <a:pt x="778" y="15"/>
                    <a:pt x="769" y="16"/>
                    <a:pt x="760" y="20"/>
                  </a:cubicBezTo>
                  <a:cubicBezTo>
                    <a:pt x="753" y="23"/>
                    <a:pt x="748" y="32"/>
                    <a:pt x="740" y="33"/>
                  </a:cubicBezTo>
                  <a:cubicBezTo>
                    <a:pt x="723" y="36"/>
                    <a:pt x="672" y="5"/>
                    <a:pt x="653" y="0"/>
                  </a:cubicBezTo>
                  <a:cubicBezTo>
                    <a:pt x="576" y="7"/>
                    <a:pt x="586" y="8"/>
                    <a:pt x="533" y="27"/>
                  </a:cubicBezTo>
                  <a:cubicBezTo>
                    <a:pt x="498" y="21"/>
                    <a:pt x="483" y="24"/>
                    <a:pt x="452" y="13"/>
                  </a:cubicBezTo>
                  <a:cubicBezTo>
                    <a:pt x="421" y="28"/>
                    <a:pt x="421" y="30"/>
                    <a:pt x="392" y="40"/>
                  </a:cubicBezTo>
                  <a:cubicBezTo>
                    <a:pt x="382" y="51"/>
                    <a:pt x="367" y="56"/>
                    <a:pt x="358" y="67"/>
                  </a:cubicBezTo>
                  <a:cubicBezTo>
                    <a:pt x="354" y="72"/>
                    <a:pt x="358" y="84"/>
                    <a:pt x="352" y="87"/>
                  </a:cubicBezTo>
                  <a:cubicBezTo>
                    <a:pt x="333" y="95"/>
                    <a:pt x="311" y="92"/>
                    <a:pt x="291" y="94"/>
                  </a:cubicBezTo>
                  <a:cubicBezTo>
                    <a:pt x="283" y="106"/>
                    <a:pt x="279" y="122"/>
                    <a:pt x="271" y="134"/>
                  </a:cubicBezTo>
                  <a:cubicBezTo>
                    <a:pt x="245" y="172"/>
                    <a:pt x="198" y="164"/>
                    <a:pt x="158" y="167"/>
                  </a:cubicBezTo>
                  <a:cubicBezTo>
                    <a:pt x="116" y="195"/>
                    <a:pt x="96" y="207"/>
                    <a:pt x="50" y="221"/>
                  </a:cubicBezTo>
                  <a:cubicBezTo>
                    <a:pt x="34" y="226"/>
                    <a:pt x="3" y="234"/>
                    <a:pt x="3" y="234"/>
                  </a:cubicBezTo>
                  <a:cubicBezTo>
                    <a:pt x="0" y="246"/>
                    <a:pt x="21" y="285"/>
                    <a:pt x="44" y="295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00"/>
                </a:gs>
                <a:gs pos="100000">
                  <a:srgbClr val="000000"/>
                </a:gs>
              </a:gsLst>
              <a:lin ang="540000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Freeform 1221"/>
            <p:cNvSpPr>
              <a:spLocks/>
            </p:cNvSpPr>
            <p:nvPr/>
          </p:nvSpPr>
          <p:spPr bwMode="auto">
            <a:xfrm>
              <a:off x="1755" y="2864"/>
              <a:ext cx="629" cy="190"/>
            </a:xfrm>
            <a:custGeom>
              <a:avLst/>
              <a:gdLst>
                <a:gd name="T0" fmla="*/ 0 w 629"/>
                <a:gd name="T1" fmla="*/ 110 h 190"/>
                <a:gd name="T2" fmla="*/ 67 w 629"/>
                <a:gd name="T3" fmla="*/ 137 h 190"/>
                <a:gd name="T4" fmla="*/ 140 w 629"/>
                <a:gd name="T5" fmla="*/ 190 h 190"/>
                <a:gd name="T6" fmla="*/ 194 w 629"/>
                <a:gd name="T7" fmla="*/ 96 h 190"/>
                <a:gd name="T8" fmla="*/ 234 w 629"/>
                <a:gd name="T9" fmla="*/ 29 h 190"/>
                <a:gd name="T10" fmla="*/ 268 w 629"/>
                <a:gd name="T11" fmla="*/ 3 h 190"/>
                <a:gd name="T12" fmla="*/ 315 w 629"/>
                <a:gd name="T13" fmla="*/ 43 h 190"/>
                <a:gd name="T14" fmla="*/ 328 w 629"/>
                <a:gd name="T15" fmla="*/ 90 h 190"/>
                <a:gd name="T16" fmla="*/ 408 w 629"/>
                <a:gd name="T17" fmla="*/ 137 h 190"/>
                <a:gd name="T18" fmla="*/ 428 w 629"/>
                <a:gd name="T19" fmla="*/ 83 h 190"/>
                <a:gd name="T20" fmla="*/ 529 w 629"/>
                <a:gd name="T21" fmla="*/ 49 h 190"/>
                <a:gd name="T22" fmla="*/ 629 w 629"/>
                <a:gd name="T23" fmla="*/ 1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9" h="190">
                  <a:moveTo>
                    <a:pt x="0" y="110"/>
                  </a:moveTo>
                  <a:cubicBezTo>
                    <a:pt x="25" y="118"/>
                    <a:pt x="45" y="122"/>
                    <a:pt x="67" y="137"/>
                  </a:cubicBezTo>
                  <a:cubicBezTo>
                    <a:pt x="85" y="165"/>
                    <a:pt x="109" y="179"/>
                    <a:pt x="140" y="190"/>
                  </a:cubicBezTo>
                  <a:cubicBezTo>
                    <a:pt x="182" y="164"/>
                    <a:pt x="179" y="139"/>
                    <a:pt x="194" y="96"/>
                  </a:cubicBezTo>
                  <a:cubicBezTo>
                    <a:pt x="243" y="113"/>
                    <a:pt x="224" y="67"/>
                    <a:pt x="234" y="29"/>
                  </a:cubicBezTo>
                  <a:cubicBezTo>
                    <a:pt x="236" y="22"/>
                    <a:pt x="265" y="5"/>
                    <a:pt x="268" y="3"/>
                  </a:cubicBezTo>
                  <a:cubicBezTo>
                    <a:pt x="310" y="13"/>
                    <a:pt x="288" y="16"/>
                    <a:pt x="315" y="43"/>
                  </a:cubicBezTo>
                  <a:cubicBezTo>
                    <a:pt x="317" y="50"/>
                    <a:pt x="323" y="82"/>
                    <a:pt x="328" y="90"/>
                  </a:cubicBezTo>
                  <a:cubicBezTo>
                    <a:pt x="346" y="117"/>
                    <a:pt x="382" y="119"/>
                    <a:pt x="408" y="137"/>
                  </a:cubicBezTo>
                  <a:cubicBezTo>
                    <a:pt x="438" y="107"/>
                    <a:pt x="408" y="142"/>
                    <a:pt x="428" y="83"/>
                  </a:cubicBezTo>
                  <a:cubicBezTo>
                    <a:pt x="441" y="45"/>
                    <a:pt x="502" y="52"/>
                    <a:pt x="529" y="49"/>
                  </a:cubicBezTo>
                  <a:cubicBezTo>
                    <a:pt x="546" y="0"/>
                    <a:pt x="577" y="16"/>
                    <a:pt x="629" y="1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Freeform 1220"/>
            <p:cNvSpPr>
              <a:spLocks/>
            </p:cNvSpPr>
            <p:nvPr/>
          </p:nvSpPr>
          <p:spPr bwMode="auto">
            <a:xfrm>
              <a:off x="2344" y="2853"/>
              <a:ext cx="91" cy="194"/>
            </a:xfrm>
            <a:custGeom>
              <a:avLst/>
              <a:gdLst>
                <a:gd name="T0" fmla="*/ 0 w 91"/>
                <a:gd name="T1" fmla="*/ 0 h 194"/>
                <a:gd name="T2" fmla="*/ 81 w 91"/>
                <a:gd name="T3" fmla="*/ 67 h 194"/>
                <a:gd name="T4" fmla="*/ 60 w 91"/>
                <a:gd name="T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94">
                  <a:moveTo>
                    <a:pt x="0" y="0"/>
                  </a:moveTo>
                  <a:cubicBezTo>
                    <a:pt x="35" y="17"/>
                    <a:pt x="71" y="35"/>
                    <a:pt x="81" y="67"/>
                  </a:cubicBezTo>
                  <a:cubicBezTo>
                    <a:pt x="91" y="99"/>
                    <a:pt x="64" y="173"/>
                    <a:pt x="60" y="194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Freeform 1219"/>
            <p:cNvSpPr>
              <a:spLocks/>
            </p:cNvSpPr>
            <p:nvPr/>
          </p:nvSpPr>
          <p:spPr bwMode="auto">
            <a:xfrm>
              <a:off x="2103" y="2813"/>
              <a:ext cx="91" cy="194"/>
            </a:xfrm>
            <a:custGeom>
              <a:avLst/>
              <a:gdLst>
                <a:gd name="T0" fmla="*/ 0 w 91"/>
                <a:gd name="T1" fmla="*/ 0 h 194"/>
                <a:gd name="T2" fmla="*/ 81 w 91"/>
                <a:gd name="T3" fmla="*/ 67 h 194"/>
                <a:gd name="T4" fmla="*/ 60 w 91"/>
                <a:gd name="T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94">
                  <a:moveTo>
                    <a:pt x="0" y="0"/>
                  </a:moveTo>
                  <a:cubicBezTo>
                    <a:pt x="35" y="17"/>
                    <a:pt x="71" y="35"/>
                    <a:pt x="81" y="67"/>
                  </a:cubicBezTo>
                  <a:cubicBezTo>
                    <a:pt x="91" y="99"/>
                    <a:pt x="64" y="173"/>
                    <a:pt x="60" y="194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Freeform 1218"/>
            <p:cNvSpPr>
              <a:spLocks/>
            </p:cNvSpPr>
            <p:nvPr/>
          </p:nvSpPr>
          <p:spPr bwMode="auto">
            <a:xfrm>
              <a:off x="1882" y="2860"/>
              <a:ext cx="91" cy="194"/>
            </a:xfrm>
            <a:custGeom>
              <a:avLst/>
              <a:gdLst>
                <a:gd name="T0" fmla="*/ 0 w 91"/>
                <a:gd name="T1" fmla="*/ 0 h 194"/>
                <a:gd name="T2" fmla="*/ 81 w 91"/>
                <a:gd name="T3" fmla="*/ 67 h 194"/>
                <a:gd name="T4" fmla="*/ 60 w 91"/>
                <a:gd name="T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94">
                  <a:moveTo>
                    <a:pt x="0" y="0"/>
                  </a:moveTo>
                  <a:cubicBezTo>
                    <a:pt x="35" y="17"/>
                    <a:pt x="71" y="35"/>
                    <a:pt x="81" y="67"/>
                  </a:cubicBezTo>
                  <a:cubicBezTo>
                    <a:pt x="91" y="99"/>
                    <a:pt x="64" y="173"/>
                    <a:pt x="60" y="194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1" name="Text Box 1216"/>
          <p:cNvSpPr txBox="1">
            <a:spLocks noChangeArrowheads="1"/>
          </p:cNvSpPr>
          <p:nvPr/>
        </p:nvSpPr>
        <p:spPr bwMode="auto">
          <a:xfrm>
            <a:off x="2801045" y="1664741"/>
            <a:ext cx="344487" cy="1571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litière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Text Box 1215"/>
          <p:cNvSpPr txBox="1">
            <a:spLocks noChangeArrowheads="1"/>
          </p:cNvSpPr>
          <p:nvPr/>
        </p:nvSpPr>
        <p:spPr bwMode="auto">
          <a:xfrm>
            <a:off x="802382" y="1491704"/>
            <a:ext cx="603250" cy="1571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excréments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3" name="Group 1160"/>
          <p:cNvGrpSpPr>
            <a:grpSpLocks/>
          </p:cNvGrpSpPr>
          <p:nvPr/>
        </p:nvGrpSpPr>
        <p:grpSpPr bwMode="auto">
          <a:xfrm>
            <a:off x="465832" y="1713954"/>
            <a:ext cx="876300" cy="336550"/>
            <a:chOff x="3176" y="395"/>
            <a:chExt cx="4460" cy="1932"/>
          </a:xfrm>
        </p:grpSpPr>
        <p:grpSp>
          <p:nvGrpSpPr>
            <p:cNvPr id="324" name="Group 1212"/>
            <p:cNvGrpSpPr>
              <a:grpSpLocks/>
            </p:cNvGrpSpPr>
            <p:nvPr/>
          </p:nvGrpSpPr>
          <p:grpSpPr bwMode="auto">
            <a:xfrm>
              <a:off x="3176" y="1655"/>
              <a:ext cx="592" cy="616"/>
              <a:chOff x="465" y="1724"/>
              <a:chExt cx="592" cy="616"/>
            </a:xfrm>
          </p:grpSpPr>
          <p:sp>
            <p:nvSpPr>
              <p:cNvPr id="376" name="Freeform 1214"/>
              <p:cNvSpPr>
                <a:spLocks/>
              </p:cNvSpPr>
              <p:nvPr/>
            </p:nvSpPr>
            <p:spPr bwMode="auto">
              <a:xfrm>
                <a:off x="469" y="1724"/>
                <a:ext cx="588" cy="594"/>
              </a:xfrm>
              <a:custGeom>
                <a:avLst/>
                <a:gdLst>
                  <a:gd name="T0" fmla="*/ 47 w 588"/>
                  <a:gd name="T1" fmla="*/ 292 h 594"/>
                  <a:gd name="T2" fmla="*/ 7 w 588"/>
                  <a:gd name="T3" fmla="*/ 372 h 594"/>
                  <a:gd name="T4" fmla="*/ 60 w 588"/>
                  <a:gd name="T5" fmla="*/ 526 h 594"/>
                  <a:gd name="T6" fmla="*/ 241 w 588"/>
                  <a:gd name="T7" fmla="*/ 593 h 594"/>
                  <a:gd name="T8" fmla="*/ 449 w 588"/>
                  <a:gd name="T9" fmla="*/ 533 h 594"/>
                  <a:gd name="T10" fmla="*/ 576 w 588"/>
                  <a:gd name="T11" fmla="*/ 272 h 594"/>
                  <a:gd name="T12" fmla="*/ 522 w 588"/>
                  <a:gd name="T13" fmla="*/ 98 h 594"/>
                  <a:gd name="T14" fmla="*/ 408 w 588"/>
                  <a:gd name="T15" fmla="*/ 31 h 594"/>
                  <a:gd name="T16" fmla="*/ 295 w 588"/>
                  <a:gd name="T17" fmla="*/ 4 h 594"/>
                  <a:gd name="T18" fmla="*/ 94 w 588"/>
                  <a:gd name="T19" fmla="*/ 58 h 594"/>
                  <a:gd name="T20" fmla="*/ 7 w 588"/>
                  <a:gd name="T21" fmla="*/ 312 h 594"/>
                  <a:gd name="T22" fmla="*/ 47 w 588"/>
                  <a:gd name="T23" fmla="*/ 29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8" h="594">
                    <a:moveTo>
                      <a:pt x="47" y="292"/>
                    </a:moveTo>
                    <a:cubicBezTo>
                      <a:pt x="47" y="302"/>
                      <a:pt x="5" y="333"/>
                      <a:pt x="7" y="372"/>
                    </a:cubicBezTo>
                    <a:cubicBezTo>
                      <a:pt x="9" y="411"/>
                      <a:pt x="21" y="489"/>
                      <a:pt x="60" y="526"/>
                    </a:cubicBezTo>
                    <a:cubicBezTo>
                      <a:pt x="99" y="563"/>
                      <a:pt x="176" y="592"/>
                      <a:pt x="241" y="593"/>
                    </a:cubicBezTo>
                    <a:cubicBezTo>
                      <a:pt x="306" y="594"/>
                      <a:pt x="393" y="586"/>
                      <a:pt x="449" y="533"/>
                    </a:cubicBezTo>
                    <a:cubicBezTo>
                      <a:pt x="505" y="480"/>
                      <a:pt x="564" y="344"/>
                      <a:pt x="576" y="272"/>
                    </a:cubicBezTo>
                    <a:cubicBezTo>
                      <a:pt x="588" y="200"/>
                      <a:pt x="550" y="138"/>
                      <a:pt x="522" y="98"/>
                    </a:cubicBezTo>
                    <a:cubicBezTo>
                      <a:pt x="494" y="58"/>
                      <a:pt x="446" y="47"/>
                      <a:pt x="408" y="31"/>
                    </a:cubicBezTo>
                    <a:cubicBezTo>
                      <a:pt x="370" y="15"/>
                      <a:pt x="347" y="0"/>
                      <a:pt x="295" y="4"/>
                    </a:cubicBezTo>
                    <a:cubicBezTo>
                      <a:pt x="243" y="8"/>
                      <a:pt x="142" y="7"/>
                      <a:pt x="94" y="58"/>
                    </a:cubicBezTo>
                    <a:cubicBezTo>
                      <a:pt x="46" y="109"/>
                      <a:pt x="14" y="271"/>
                      <a:pt x="7" y="312"/>
                    </a:cubicBezTo>
                    <a:cubicBezTo>
                      <a:pt x="0" y="353"/>
                      <a:pt x="47" y="282"/>
                      <a:pt x="47" y="292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7" name="Freeform 1213"/>
              <p:cNvSpPr>
                <a:spLocks/>
              </p:cNvSpPr>
              <p:nvPr/>
            </p:nvSpPr>
            <p:spPr bwMode="auto">
              <a:xfrm>
                <a:off x="465" y="2000"/>
                <a:ext cx="338" cy="340"/>
              </a:xfrm>
              <a:custGeom>
                <a:avLst/>
                <a:gdLst>
                  <a:gd name="T0" fmla="*/ 50 w 338"/>
                  <a:gd name="T1" fmla="*/ 20 h 340"/>
                  <a:gd name="T2" fmla="*/ 244 w 338"/>
                  <a:gd name="T3" fmla="*/ 154 h 340"/>
                  <a:gd name="T4" fmla="*/ 325 w 338"/>
                  <a:gd name="T5" fmla="*/ 315 h 340"/>
                  <a:gd name="T6" fmla="*/ 164 w 338"/>
                  <a:gd name="T7" fmla="*/ 301 h 340"/>
                  <a:gd name="T8" fmla="*/ 37 w 338"/>
                  <a:gd name="T9" fmla="*/ 214 h 340"/>
                  <a:gd name="T10" fmla="*/ 3 w 338"/>
                  <a:gd name="T11" fmla="*/ 33 h 340"/>
                  <a:gd name="T12" fmla="*/ 50 w 338"/>
                  <a:gd name="T13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340">
                    <a:moveTo>
                      <a:pt x="50" y="20"/>
                    </a:moveTo>
                    <a:cubicBezTo>
                      <a:pt x="90" y="40"/>
                      <a:pt x="198" y="105"/>
                      <a:pt x="244" y="154"/>
                    </a:cubicBezTo>
                    <a:cubicBezTo>
                      <a:pt x="290" y="203"/>
                      <a:pt x="338" y="290"/>
                      <a:pt x="325" y="315"/>
                    </a:cubicBezTo>
                    <a:cubicBezTo>
                      <a:pt x="312" y="340"/>
                      <a:pt x="212" y="318"/>
                      <a:pt x="164" y="301"/>
                    </a:cubicBezTo>
                    <a:cubicBezTo>
                      <a:pt x="116" y="284"/>
                      <a:pt x="64" y="259"/>
                      <a:pt x="37" y="214"/>
                    </a:cubicBezTo>
                    <a:cubicBezTo>
                      <a:pt x="10" y="169"/>
                      <a:pt x="0" y="62"/>
                      <a:pt x="3" y="33"/>
                    </a:cubicBezTo>
                    <a:cubicBezTo>
                      <a:pt x="6" y="4"/>
                      <a:pt x="10" y="0"/>
                      <a:pt x="50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5" name="Group 1161"/>
            <p:cNvGrpSpPr>
              <a:grpSpLocks/>
            </p:cNvGrpSpPr>
            <p:nvPr/>
          </p:nvGrpSpPr>
          <p:grpSpPr bwMode="auto">
            <a:xfrm>
              <a:off x="3234" y="395"/>
              <a:ext cx="4402" cy="1932"/>
              <a:chOff x="3234" y="395"/>
              <a:chExt cx="4402" cy="1932"/>
            </a:xfrm>
          </p:grpSpPr>
          <p:grpSp>
            <p:nvGrpSpPr>
              <p:cNvPr id="326" name="Group 1206"/>
              <p:cNvGrpSpPr>
                <a:grpSpLocks/>
              </p:cNvGrpSpPr>
              <p:nvPr/>
            </p:nvGrpSpPr>
            <p:grpSpPr bwMode="auto">
              <a:xfrm rot="7293344" flipH="1">
                <a:off x="3669" y="1443"/>
                <a:ext cx="528" cy="473"/>
                <a:chOff x="780" y="1713"/>
                <a:chExt cx="528" cy="473"/>
              </a:xfrm>
            </p:grpSpPr>
            <p:sp>
              <p:nvSpPr>
                <p:cNvPr id="371" name="Freeform 1211" descr="grismoucheté"/>
                <p:cNvSpPr>
                  <a:spLocks/>
                </p:cNvSpPr>
                <p:nvPr/>
              </p:nvSpPr>
              <p:spPr bwMode="auto">
                <a:xfrm>
                  <a:off x="786" y="1713"/>
                  <a:ext cx="522" cy="453"/>
                </a:xfrm>
                <a:custGeom>
                  <a:avLst/>
                  <a:gdLst>
                    <a:gd name="T0" fmla="*/ 375 w 522"/>
                    <a:gd name="T1" fmla="*/ 0 h 453"/>
                    <a:gd name="T2" fmla="*/ 372 w 522"/>
                    <a:gd name="T3" fmla="*/ 105 h 453"/>
                    <a:gd name="T4" fmla="*/ 315 w 522"/>
                    <a:gd name="T5" fmla="*/ 165 h 453"/>
                    <a:gd name="T6" fmla="*/ 246 w 522"/>
                    <a:gd name="T7" fmla="*/ 192 h 453"/>
                    <a:gd name="T8" fmla="*/ 207 w 522"/>
                    <a:gd name="T9" fmla="*/ 198 h 453"/>
                    <a:gd name="T10" fmla="*/ 177 w 522"/>
                    <a:gd name="T11" fmla="*/ 189 h 453"/>
                    <a:gd name="T12" fmla="*/ 135 w 522"/>
                    <a:gd name="T13" fmla="*/ 159 h 453"/>
                    <a:gd name="T14" fmla="*/ 108 w 522"/>
                    <a:gd name="T15" fmla="*/ 171 h 453"/>
                    <a:gd name="T16" fmla="*/ 108 w 522"/>
                    <a:gd name="T17" fmla="*/ 189 h 453"/>
                    <a:gd name="T18" fmla="*/ 147 w 522"/>
                    <a:gd name="T19" fmla="*/ 216 h 453"/>
                    <a:gd name="T20" fmla="*/ 180 w 522"/>
                    <a:gd name="T21" fmla="*/ 243 h 453"/>
                    <a:gd name="T22" fmla="*/ 138 w 522"/>
                    <a:gd name="T23" fmla="*/ 273 h 453"/>
                    <a:gd name="T24" fmla="*/ 102 w 522"/>
                    <a:gd name="T25" fmla="*/ 267 h 453"/>
                    <a:gd name="T26" fmla="*/ 69 w 522"/>
                    <a:gd name="T27" fmla="*/ 252 h 453"/>
                    <a:gd name="T28" fmla="*/ 30 w 522"/>
                    <a:gd name="T29" fmla="*/ 255 h 453"/>
                    <a:gd name="T30" fmla="*/ 0 w 522"/>
                    <a:gd name="T31" fmla="*/ 300 h 453"/>
                    <a:gd name="T32" fmla="*/ 30 w 522"/>
                    <a:gd name="T33" fmla="*/ 288 h 453"/>
                    <a:gd name="T34" fmla="*/ 78 w 522"/>
                    <a:gd name="T35" fmla="*/ 297 h 453"/>
                    <a:gd name="T36" fmla="*/ 123 w 522"/>
                    <a:gd name="T37" fmla="*/ 309 h 453"/>
                    <a:gd name="T38" fmla="*/ 147 w 522"/>
                    <a:gd name="T39" fmla="*/ 312 h 453"/>
                    <a:gd name="T40" fmla="*/ 162 w 522"/>
                    <a:gd name="T41" fmla="*/ 294 h 453"/>
                    <a:gd name="T42" fmla="*/ 144 w 522"/>
                    <a:gd name="T43" fmla="*/ 327 h 453"/>
                    <a:gd name="T44" fmla="*/ 123 w 522"/>
                    <a:gd name="T45" fmla="*/ 360 h 453"/>
                    <a:gd name="T46" fmla="*/ 84 w 522"/>
                    <a:gd name="T47" fmla="*/ 360 h 453"/>
                    <a:gd name="T48" fmla="*/ 69 w 522"/>
                    <a:gd name="T49" fmla="*/ 402 h 453"/>
                    <a:gd name="T50" fmla="*/ 144 w 522"/>
                    <a:gd name="T51" fmla="*/ 390 h 453"/>
                    <a:gd name="T52" fmla="*/ 198 w 522"/>
                    <a:gd name="T53" fmla="*/ 330 h 453"/>
                    <a:gd name="T54" fmla="*/ 219 w 522"/>
                    <a:gd name="T55" fmla="*/ 366 h 453"/>
                    <a:gd name="T56" fmla="*/ 165 w 522"/>
                    <a:gd name="T57" fmla="*/ 414 h 453"/>
                    <a:gd name="T58" fmla="*/ 150 w 522"/>
                    <a:gd name="T59" fmla="*/ 432 h 453"/>
                    <a:gd name="T60" fmla="*/ 156 w 522"/>
                    <a:gd name="T61" fmla="*/ 447 h 453"/>
                    <a:gd name="T62" fmla="*/ 186 w 522"/>
                    <a:gd name="T63" fmla="*/ 450 h 453"/>
                    <a:gd name="T64" fmla="*/ 213 w 522"/>
                    <a:gd name="T65" fmla="*/ 429 h 453"/>
                    <a:gd name="T66" fmla="*/ 252 w 522"/>
                    <a:gd name="T67" fmla="*/ 384 h 453"/>
                    <a:gd name="T68" fmla="*/ 270 w 522"/>
                    <a:gd name="T69" fmla="*/ 336 h 453"/>
                    <a:gd name="T70" fmla="*/ 294 w 522"/>
                    <a:gd name="T71" fmla="*/ 279 h 453"/>
                    <a:gd name="T72" fmla="*/ 354 w 522"/>
                    <a:gd name="T73" fmla="*/ 240 h 453"/>
                    <a:gd name="T74" fmla="*/ 396 w 522"/>
                    <a:gd name="T75" fmla="*/ 243 h 453"/>
                    <a:gd name="T76" fmla="*/ 432 w 522"/>
                    <a:gd name="T77" fmla="*/ 243 h 453"/>
                    <a:gd name="T78" fmla="*/ 522 w 522"/>
                    <a:gd name="T79" fmla="*/ 219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22" h="453">
                      <a:moveTo>
                        <a:pt x="375" y="0"/>
                      </a:moveTo>
                      <a:cubicBezTo>
                        <a:pt x="374" y="18"/>
                        <a:pt x="382" y="77"/>
                        <a:pt x="372" y="105"/>
                      </a:cubicBezTo>
                      <a:cubicBezTo>
                        <a:pt x="362" y="133"/>
                        <a:pt x="336" y="151"/>
                        <a:pt x="315" y="165"/>
                      </a:cubicBezTo>
                      <a:cubicBezTo>
                        <a:pt x="294" y="179"/>
                        <a:pt x="264" y="187"/>
                        <a:pt x="246" y="192"/>
                      </a:cubicBezTo>
                      <a:cubicBezTo>
                        <a:pt x="228" y="197"/>
                        <a:pt x="218" y="198"/>
                        <a:pt x="207" y="198"/>
                      </a:cubicBezTo>
                      <a:cubicBezTo>
                        <a:pt x="196" y="198"/>
                        <a:pt x="189" y="195"/>
                        <a:pt x="177" y="189"/>
                      </a:cubicBezTo>
                      <a:cubicBezTo>
                        <a:pt x="165" y="183"/>
                        <a:pt x="146" y="162"/>
                        <a:pt x="135" y="159"/>
                      </a:cubicBezTo>
                      <a:cubicBezTo>
                        <a:pt x="124" y="156"/>
                        <a:pt x="112" y="166"/>
                        <a:pt x="108" y="171"/>
                      </a:cubicBezTo>
                      <a:cubicBezTo>
                        <a:pt x="104" y="176"/>
                        <a:pt x="102" y="182"/>
                        <a:pt x="108" y="189"/>
                      </a:cubicBezTo>
                      <a:cubicBezTo>
                        <a:pt x="114" y="196"/>
                        <a:pt x="135" y="207"/>
                        <a:pt x="147" y="216"/>
                      </a:cubicBezTo>
                      <a:cubicBezTo>
                        <a:pt x="159" y="225"/>
                        <a:pt x="181" y="234"/>
                        <a:pt x="180" y="243"/>
                      </a:cubicBezTo>
                      <a:cubicBezTo>
                        <a:pt x="179" y="252"/>
                        <a:pt x="151" y="269"/>
                        <a:pt x="138" y="273"/>
                      </a:cubicBezTo>
                      <a:cubicBezTo>
                        <a:pt x="125" y="277"/>
                        <a:pt x="113" y="270"/>
                        <a:pt x="102" y="267"/>
                      </a:cubicBezTo>
                      <a:cubicBezTo>
                        <a:pt x="91" y="264"/>
                        <a:pt x="81" y="254"/>
                        <a:pt x="69" y="252"/>
                      </a:cubicBezTo>
                      <a:cubicBezTo>
                        <a:pt x="57" y="250"/>
                        <a:pt x="41" y="247"/>
                        <a:pt x="30" y="255"/>
                      </a:cubicBezTo>
                      <a:cubicBezTo>
                        <a:pt x="19" y="263"/>
                        <a:pt x="0" y="295"/>
                        <a:pt x="0" y="300"/>
                      </a:cubicBezTo>
                      <a:cubicBezTo>
                        <a:pt x="0" y="305"/>
                        <a:pt x="17" y="289"/>
                        <a:pt x="30" y="288"/>
                      </a:cubicBezTo>
                      <a:cubicBezTo>
                        <a:pt x="43" y="287"/>
                        <a:pt x="63" y="294"/>
                        <a:pt x="78" y="297"/>
                      </a:cubicBezTo>
                      <a:cubicBezTo>
                        <a:pt x="93" y="300"/>
                        <a:pt x="112" y="307"/>
                        <a:pt x="123" y="309"/>
                      </a:cubicBezTo>
                      <a:cubicBezTo>
                        <a:pt x="134" y="311"/>
                        <a:pt x="141" y="314"/>
                        <a:pt x="147" y="312"/>
                      </a:cubicBezTo>
                      <a:cubicBezTo>
                        <a:pt x="153" y="310"/>
                        <a:pt x="162" y="292"/>
                        <a:pt x="162" y="294"/>
                      </a:cubicBezTo>
                      <a:cubicBezTo>
                        <a:pt x="162" y="296"/>
                        <a:pt x="150" y="316"/>
                        <a:pt x="144" y="327"/>
                      </a:cubicBezTo>
                      <a:cubicBezTo>
                        <a:pt x="138" y="338"/>
                        <a:pt x="133" y="355"/>
                        <a:pt x="123" y="360"/>
                      </a:cubicBezTo>
                      <a:cubicBezTo>
                        <a:pt x="113" y="365"/>
                        <a:pt x="93" y="353"/>
                        <a:pt x="84" y="360"/>
                      </a:cubicBezTo>
                      <a:cubicBezTo>
                        <a:pt x="75" y="367"/>
                        <a:pt x="59" y="397"/>
                        <a:pt x="69" y="402"/>
                      </a:cubicBezTo>
                      <a:cubicBezTo>
                        <a:pt x="79" y="407"/>
                        <a:pt x="123" y="402"/>
                        <a:pt x="144" y="390"/>
                      </a:cubicBezTo>
                      <a:cubicBezTo>
                        <a:pt x="165" y="378"/>
                        <a:pt x="186" y="334"/>
                        <a:pt x="198" y="330"/>
                      </a:cubicBezTo>
                      <a:cubicBezTo>
                        <a:pt x="210" y="326"/>
                        <a:pt x="224" y="352"/>
                        <a:pt x="219" y="366"/>
                      </a:cubicBezTo>
                      <a:cubicBezTo>
                        <a:pt x="214" y="380"/>
                        <a:pt x="176" y="403"/>
                        <a:pt x="165" y="414"/>
                      </a:cubicBezTo>
                      <a:cubicBezTo>
                        <a:pt x="154" y="425"/>
                        <a:pt x="151" y="427"/>
                        <a:pt x="150" y="432"/>
                      </a:cubicBezTo>
                      <a:cubicBezTo>
                        <a:pt x="149" y="437"/>
                        <a:pt x="150" y="444"/>
                        <a:pt x="156" y="447"/>
                      </a:cubicBezTo>
                      <a:cubicBezTo>
                        <a:pt x="162" y="450"/>
                        <a:pt x="177" y="453"/>
                        <a:pt x="186" y="450"/>
                      </a:cubicBezTo>
                      <a:cubicBezTo>
                        <a:pt x="195" y="447"/>
                        <a:pt x="202" y="440"/>
                        <a:pt x="213" y="429"/>
                      </a:cubicBezTo>
                      <a:cubicBezTo>
                        <a:pt x="224" y="418"/>
                        <a:pt x="243" y="399"/>
                        <a:pt x="252" y="384"/>
                      </a:cubicBezTo>
                      <a:cubicBezTo>
                        <a:pt x="261" y="369"/>
                        <a:pt x="263" y="354"/>
                        <a:pt x="270" y="336"/>
                      </a:cubicBezTo>
                      <a:cubicBezTo>
                        <a:pt x="277" y="318"/>
                        <a:pt x="280" y="295"/>
                        <a:pt x="294" y="279"/>
                      </a:cubicBezTo>
                      <a:cubicBezTo>
                        <a:pt x="308" y="263"/>
                        <a:pt x="337" y="246"/>
                        <a:pt x="354" y="240"/>
                      </a:cubicBezTo>
                      <a:cubicBezTo>
                        <a:pt x="371" y="234"/>
                        <a:pt x="383" y="243"/>
                        <a:pt x="396" y="243"/>
                      </a:cubicBezTo>
                      <a:cubicBezTo>
                        <a:pt x="409" y="243"/>
                        <a:pt x="411" y="247"/>
                        <a:pt x="432" y="243"/>
                      </a:cubicBezTo>
                      <a:cubicBezTo>
                        <a:pt x="453" y="239"/>
                        <a:pt x="487" y="229"/>
                        <a:pt x="522" y="219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2" name="Freeform 1210"/>
                <p:cNvSpPr>
                  <a:spLocks/>
                </p:cNvSpPr>
                <p:nvPr/>
              </p:nvSpPr>
              <p:spPr bwMode="auto">
                <a:xfrm>
                  <a:off x="809" y="2090"/>
                  <a:ext cx="66" cy="27"/>
                </a:xfrm>
                <a:custGeom>
                  <a:avLst/>
                  <a:gdLst>
                    <a:gd name="T0" fmla="*/ 66 w 66"/>
                    <a:gd name="T1" fmla="*/ 23 h 27"/>
                    <a:gd name="T2" fmla="*/ 45 w 66"/>
                    <a:gd name="T3" fmla="*/ 24 h 27"/>
                    <a:gd name="T4" fmla="*/ 34 w 66"/>
                    <a:gd name="T5" fmla="*/ 23 h 27"/>
                    <a:gd name="T6" fmla="*/ 5 w 66"/>
                    <a:gd name="T7" fmla="*/ 3 h 27"/>
                    <a:gd name="T8" fmla="*/ 63 w 66"/>
                    <a:gd name="T9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27">
                      <a:moveTo>
                        <a:pt x="66" y="23"/>
                      </a:moveTo>
                      <a:cubicBezTo>
                        <a:pt x="63" y="23"/>
                        <a:pt x="50" y="24"/>
                        <a:pt x="45" y="24"/>
                      </a:cubicBezTo>
                      <a:cubicBezTo>
                        <a:pt x="40" y="24"/>
                        <a:pt x="41" y="27"/>
                        <a:pt x="34" y="23"/>
                      </a:cubicBezTo>
                      <a:cubicBezTo>
                        <a:pt x="27" y="19"/>
                        <a:pt x="0" y="6"/>
                        <a:pt x="5" y="3"/>
                      </a:cubicBezTo>
                      <a:cubicBezTo>
                        <a:pt x="10" y="0"/>
                        <a:pt x="51" y="3"/>
                        <a:pt x="63" y="3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3" name="Freeform 1209"/>
                <p:cNvSpPr>
                  <a:spLocks/>
                </p:cNvSpPr>
                <p:nvPr/>
              </p:nvSpPr>
              <p:spPr bwMode="auto">
                <a:xfrm rot="1745405">
                  <a:off x="909" y="2132"/>
                  <a:ext cx="51" cy="54"/>
                </a:xfrm>
                <a:custGeom>
                  <a:avLst/>
                  <a:gdLst>
                    <a:gd name="T0" fmla="*/ 48 w 51"/>
                    <a:gd name="T1" fmla="*/ 7 h 54"/>
                    <a:gd name="T2" fmla="*/ 30 w 51"/>
                    <a:gd name="T3" fmla="*/ 7 h 54"/>
                    <a:gd name="T4" fmla="*/ 3 w 51"/>
                    <a:gd name="T5" fmla="*/ 52 h 54"/>
                    <a:gd name="T6" fmla="*/ 51 w 51"/>
                    <a:gd name="T7" fmla="*/ 1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4">
                      <a:moveTo>
                        <a:pt x="48" y="7"/>
                      </a:moveTo>
                      <a:cubicBezTo>
                        <a:pt x="45" y="7"/>
                        <a:pt x="37" y="0"/>
                        <a:pt x="30" y="7"/>
                      </a:cubicBezTo>
                      <a:cubicBezTo>
                        <a:pt x="23" y="14"/>
                        <a:pt x="0" y="50"/>
                        <a:pt x="3" y="52"/>
                      </a:cubicBezTo>
                      <a:cubicBezTo>
                        <a:pt x="6" y="54"/>
                        <a:pt x="41" y="26"/>
                        <a:pt x="51" y="1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4" name="Freeform 1208"/>
                <p:cNvSpPr>
                  <a:spLocks/>
                </p:cNvSpPr>
                <p:nvPr/>
              </p:nvSpPr>
              <p:spPr bwMode="auto">
                <a:xfrm rot="1745405">
                  <a:off x="780" y="1964"/>
                  <a:ext cx="51" cy="54"/>
                </a:xfrm>
                <a:custGeom>
                  <a:avLst/>
                  <a:gdLst>
                    <a:gd name="T0" fmla="*/ 48 w 51"/>
                    <a:gd name="T1" fmla="*/ 7 h 54"/>
                    <a:gd name="T2" fmla="*/ 30 w 51"/>
                    <a:gd name="T3" fmla="*/ 7 h 54"/>
                    <a:gd name="T4" fmla="*/ 3 w 51"/>
                    <a:gd name="T5" fmla="*/ 52 h 54"/>
                    <a:gd name="T6" fmla="*/ 51 w 51"/>
                    <a:gd name="T7" fmla="*/ 1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4">
                      <a:moveTo>
                        <a:pt x="48" y="7"/>
                      </a:moveTo>
                      <a:cubicBezTo>
                        <a:pt x="45" y="7"/>
                        <a:pt x="37" y="0"/>
                        <a:pt x="30" y="7"/>
                      </a:cubicBezTo>
                      <a:cubicBezTo>
                        <a:pt x="23" y="14"/>
                        <a:pt x="0" y="50"/>
                        <a:pt x="3" y="52"/>
                      </a:cubicBezTo>
                      <a:cubicBezTo>
                        <a:pt x="6" y="54"/>
                        <a:pt x="41" y="26"/>
                        <a:pt x="51" y="1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5" name="Freeform 1207"/>
                <p:cNvSpPr>
                  <a:spLocks/>
                </p:cNvSpPr>
                <p:nvPr/>
              </p:nvSpPr>
              <p:spPr bwMode="auto">
                <a:xfrm rot="-16818900">
                  <a:off x="876" y="1853"/>
                  <a:ext cx="51" cy="54"/>
                </a:xfrm>
                <a:custGeom>
                  <a:avLst/>
                  <a:gdLst>
                    <a:gd name="T0" fmla="*/ 48 w 51"/>
                    <a:gd name="T1" fmla="*/ 7 h 54"/>
                    <a:gd name="T2" fmla="*/ 30 w 51"/>
                    <a:gd name="T3" fmla="*/ 7 h 54"/>
                    <a:gd name="T4" fmla="*/ 3 w 51"/>
                    <a:gd name="T5" fmla="*/ 52 h 54"/>
                    <a:gd name="T6" fmla="*/ 51 w 51"/>
                    <a:gd name="T7" fmla="*/ 1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4">
                      <a:moveTo>
                        <a:pt x="48" y="7"/>
                      </a:moveTo>
                      <a:cubicBezTo>
                        <a:pt x="45" y="7"/>
                        <a:pt x="37" y="0"/>
                        <a:pt x="30" y="7"/>
                      </a:cubicBezTo>
                      <a:cubicBezTo>
                        <a:pt x="23" y="14"/>
                        <a:pt x="0" y="50"/>
                        <a:pt x="3" y="52"/>
                      </a:cubicBezTo>
                      <a:cubicBezTo>
                        <a:pt x="6" y="54"/>
                        <a:pt x="41" y="26"/>
                        <a:pt x="51" y="1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27" name="Group 1199"/>
              <p:cNvGrpSpPr>
                <a:grpSpLocks/>
              </p:cNvGrpSpPr>
              <p:nvPr/>
            </p:nvGrpSpPr>
            <p:grpSpPr bwMode="auto">
              <a:xfrm>
                <a:off x="4208" y="1773"/>
                <a:ext cx="871" cy="257"/>
                <a:chOff x="1427" y="1872"/>
                <a:chExt cx="871" cy="257"/>
              </a:xfrm>
            </p:grpSpPr>
            <p:sp>
              <p:nvSpPr>
                <p:cNvPr id="365" name="Freeform 1205"/>
                <p:cNvSpPr>
                  <a:spLocks/>
                </p:cNvSpPr>
                <p:nvPr/>
              </p:nvSpPr>
              <p:spPr bwMode="auto">
                <a:xfrm>
                  <a:off x="1454" y="1892"/>
                  <a:ext cx="844" cy="231"/>
                </a:xfrm>
                <a:custGeom>
                  <a:avLst/>
                  <a:gdLst>
                    <a:gd name="T0" fmla="*/ 655 w 844"/>
                    <a:gd name="T1" fmla="*/ 7 h 231"/>
                    <a:gd name="T2" fmla="*/ 463 w 844"/>
                    <a:gd name="T3" fmla="*/ 82 h 231"/>
                    <a:gd name="T4" fmla="*/ 271 w 844"/>
                    <a:gd name="T5" fmla="*/ 73 h 231"/>
                    <a:gd name="T6" fmla="*/ 223 w 844"/>
                    <a:gd name="T7" fmla="*/ 55 h 231"/>
                    <a:gd name="T8" fmla="*/ 190 w 844"/>
                    <a:gd name="T9" fmla="*/ 31 h 231"/>
                    <a:gd name="T10" fmla="*/ 100 w 844"/>
                    <a:gd name="T11" fmla="*/ 1 h 231"/>
                    <a:gd name="T12" fmla="*/ 103 w 844"/>
                    <a:gd name="T13" fmla="*/ 25 h 231"/>
                    <a:gd name="T14" fmla="*/ 184 w 844"/>
                    <a:gd name="T15" fmla="*/ 64 h 231"/>
                    <a:gd name="T16" fmla="*/ 118 w 844"/>
                    <a:gd name="T17" fmla="*/ 67 h 231"/>
                    <a:gd name="T18" fmla="*/ 58 w 844"/>
                    <a:gd name="T19" fmla="*/ 55 h 231"/>
                    <a:gd name="T20" fmla="*/ 10 w 844"/>
                    <a:gd name="T21" fmla="*/ 70 h 231"/>
                    <a:gd name="T22" fmla="*/ 7 w 844"/>
                    <a:gd name="T23" fmla="*/ 88 h 231"/>
                    <a:gd name="T24" fmla="*/ 52 w 844"/>
                    <a:gd name="T25" fmla="*/ 88 h 231"/>
                    <a:gd name="T26" fmla="*/ 133 w 844"/>
                    <a:gd name="T27" fmla="*/ 100 h 231"/>
                    <a:gd name="T28" fmla="*/ 196 w 844"/>
                    <a:gd name="T29" fmla="*/ 100 h 231"/>
                    <a:gd name="T30" fmla="*/ 130 w 844"/>
                    <a:gd name="T31" fmla="*/ 94 h 231"/>
                    <a:gd name="T32" fmla="*/ 76 w 844"/>
                    <a:gd name="T33" fmla="*/ 91 h 231"/>
                    <a:gd name="T34" fmla="*/ 19 w 844"/>
                    <a:gd name="T35" fmla="*/ 100 h 231"/>
                    <a:gd name="T36" fmla="*/ 34 w 844"/>
                    <a:gd name="T37" fmla="*/ 124 h 231"/>
                    <a:gd name="T38" fmla="*/ 97 w 844"/>
                    <a:gd name="T39" fmla="*/ 121 h 231"/>
                    <a:gd name="T40" fmla="*/ 199 w 844"/>
                    <a:gd name="T41" fmla="*/ 121 h 231"/>
                    <a:gd name="T42" fmla="*/ 112 w 844"/>
                    <a:gd name="T43" fmla="*/ 124 h 231"/>
                    <a:gd name="T44" fmla="*/ 34 w 844"/>
                    <a:gd name="T45" fmla="*/ 136 h 231"/>
                    <a:gd name="T46" fmla="*/ 40 w 844"/>
                    <a:gd name="T47" fmla="*/ 160 h 231"/>
                    <a:gd name="T48" fmla="*/ 118 w 844"/>
                    <a:gd name="T49" fmla="*/ 151 h 231"/>
                    <a:gd name="T50" fmla="*/ 196 w 844"/>
                    <a:gd name="T51" fmla="*/ 154 h 231"/>
                    <a:gd name="T52" fmla="*/ 160 w 844"/>
                    <a:gd name="T53" fmla="*/ 184 h 231"/>
                    <a:gd name="T54" fmla="*/ 145 w 844"/>
                    <a:gd name="T55" fmla="*/ 217 h 231"/>
                    <a:gd name="T56" fmla="*/ 172 w 844"/>
                    <a:gd name="T57" fmla="*/ 226 h 231"/>
                    <a:gd name="T58" fmla="*/ 208 w 844"/>
                    <a:gd name="T59" fmla="*/ 187 h 231"/>
                    <a:gd name="T60" fmla="*/ 256 w 844"/>
                    <a:gd name="T61" fmla="*/ 178 h 231"/>
                    <a:gd name="T62" fmla="*/ 370 w 844"/>
                    <a:gd name="T63" fmla="*/ 178 h 231"/>
                    <a:gd name="T64" fmla="*/ 481 w 844"/>
                    <a:gd name="T65" fmla="*/ 157 h 231"/>
                    <a:gd name="T66" fmla="*/ 616 w 844"/>
                    <a:gd name="T67" fmla="*/ 154 h 231"/>
                    <a:gd name="T68" fmla="*/ 706 w 844"/>
                    <a:gd name="T69" fmla="*/ 157 h 231"/>
                    <a:gd name="T70" fmla="*/ 763 w 844"/>
                    <a:gd name="T71" fmla="*/ 130 h 231"/>
                    <a:gd name="T72" fmla="*/ 823 w 844"/>
                    <a:gd name="T73" fmla="*/ 79 h 231"/>
                    <a:gd name="T74" fmla="*/ 844 w 844"/>
                    <a:gd name="T75" fmla="*/ 28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44" h="231">
                      <a:moveTo>
                        <a:pt x="655" y="7"/>
                      </a:moveTo>
                      <a:cubicBezTo>
                        <a:pt x="591" y="39"/>
                        <a:pt x="527" y="71"/>
                        <a:pt x="463" y="82"/>
                      </a:cubicBezTo>
                      <a:cubicBezTo>
                        <a:pt x="399" y="93"/>
                        <a:pt x="311" y="77"/>
                        <a:pt x="271" y="73"/>
                      </a:cubicBezTo>
                      <a:cubicBezTo>
                        <a:pt x="231" y="69"/>
                        <a:pt x="236" y="62"/>
                        <a:pt x="223" y="55"/>
                      </a:cubicBezTo>
                      <a:cubicBezTo>
                        <a:pt x="210" y="48"/>
                        <a:pt x="211" y="40"/>
                        <a:pt x="190" y="31"/>
                      </a:cubicBezTo>
                      <a:cubicBezTo>
                        <a:pt x="169" y="22"/>
                        <a:pt x="114" y="2"/>
                        <a:pt x="100" y="1"/>
                      </a:cubicBezTo>
                      <a:cubicBezTo>
                        <a:pt x="86" y="0"/>
                        <a:pt x="89" y="15"/>
                        <a:pt x="103" y="25"/>
                      </a:cubicBezTo>
                      <a:cubicBezTo>
                        <a:pt x="117" y="35"/>
                        <a:pt x="182" y="57"/>
                        <a:pt x="184" y="64"/>
                      </a:cubicBezTo>
                      <a:cubicBezTo>
                        <a:pt x="186" y="71"/>
                        <a:pt x="139" y="68"/>
                        <a:pt x="118" y="67"/>
                      </a:cubicBezTo>
                      <a:cubicBezTo>
                        <a:pt x="97" y="66"/>
                        <a:pt x="76" y="54"/>
                        <a:pt x="58" y="55"/>
                      </a:cubicBezTo>
                      <a:cubicBezTo>
                        <a:pt x="40" y="56"/>
                        <a:pt x="18" y="64"/>
                        <a:pt x="10" y="70"/>
                      </a:cubicBezTo>
                      <a:cubicBezTo>
                        <a:pt x="2" y="76"/>
                        <a:pt x="0" y="85"/>
                        <a:pt x="7" y="88"/>
                      </a:cubicBezTo>
                      <a:cubicBezTo>
                        <a:pt x="14" y="91"/>
                        <a:pt x="31" y="86"/>
                        <a:pt x="52" y="88"/>
                      </a:cubicBezTo>
                      <a:cubicBezTo>
                        <a:pt x="73" y="90"/>
                        <a:pt x="109" y="98"/>
                        <a:pt x="133" y="100"/>
                      </a:cubicBezTo>
                      <a:cubicBezTo>
                        <a:pt x="157" y="102"/>
                        <a:pt x="196" y="99"/>
                        <a:pt x="196" y="100"/>
                      </a:cubicBezTo>
                      <a:cubicBezTo>
                        <a:pt x="196" y="101"/>
                        <a:pt x="150" y="96"/>
                        <a:pt x="130" y="94"/>
                      </a:cubicBezTo>
                      <a:cubicBezTo>
                        <a:pt x="110" y="92"/>
                        <a:pt x="94" y="90"/>
                        <a:pt x="76" y="91"/>
                      </a:cubicBezTo>
                      <a:cubicBezTo>
                        <a:pt x="58" y="92"/>
                        <a:pt x="26" y="95"/>
                        <a:pt x="19" y="100"/>
                      </a:cubicBezTo>
                      <a:cubicBezTo>
                        <a:pt x="12" y="105"/>
                        <a:pt x="21" y="121"/>
                        <a:pt x="34" y="124"/>
                      </a:cubicBezTo>
                      <a:cubicBezTo>
                        <a:pt x="47" y="127"/>
                        <a:pt x="70" y="121"/>
                        <a:pt x="97" y="121"/>
                      </a:cubicBezTo>
                      <a:cubicBezTo>
                        <a:pt x="124" y="121"/>
                        <a:pt x="197" y="121"/>
                        <a:pt x="199" y="121"/>
                      </a:cubicBezTo>
                      <a:cubicBezTo>
                        <a:pt x="201" y="121"/>
                        <a:pt x="139" y="122"/>
                        <a:pt x="112" y="124"/>
                      </a:cubicBezTo>
                      <a:cubicBezTo>
                        <a:pt x="85" y="126"/>
                        <a:pt x="46" y="130"/>
                        <a:pt x="34" y="136"/>
                      </a:cubicBezTo>
                      <a:cubicBezTo>
                        <a:pt x="22" y="142"/>
                        <a:pt x="26" y="158"/>
                        <a:pt x="40" y="160"/>
                      </a:cubicBezTo>
                      <a:cubicBezTo>
                        <a:pt x="54" y="162"/>
                        <a:pt x="92" y="152"/>
                        <a:pt x="118" y="151"/>
                      </a:cubicBezTo>
                      <a:cubicBezTo>
                        <a:pt x="144" y="150"/>
                        <a:pt x="189" y="149"/>
                        <a:pt x="196" y="154"/>
                      </a:cubicBezTo>
                      <a:cubicBezTo>
                        <a:pt x="203" y="159"/>
                        <a:pt x="169" y="173"/>
                        <a:pt x="160" y="184"/>
                      </a:cubicBezTo>
                      <a:cubicBezTo>
                        <a:pt x="151" y="195"/>
                        <a:pt x="143" y="210"/>
                        <a:pt x="145" y="217"/>
                      </a:cubicBezTo>
                      <a:cubicBezTo>
                        <a:pt x="147" y="224"/>
                        <a:pt x="162" y="231"/>
                        <a:pt x="172" y="226"/>
                      </a:cubicBezTo>
                      <a:cubicBezTo>
                        <a:pt x="182" y="221"/>
                        <a:pt x="194" y="195"/>
                        <a:pt x="208" y="187"/>
                      </a:cubicBezTo>
                      <a:cubicBezTo>
                        <a:pt x="222" y="179"/>
                        <a:pt x="229" y="180"/>
                        <a:pt x="256" y="178"/>
                      </a:cubicBezTo>
                      <a:cubicBezTo>
                        <a:pt x="283" y="176"/>
                        <a:pt x="333" y="181"/>
                        <a:pt x="370" y="178"/>
                      </a:cubicBezTo>
                      <a:cubicBezTo>
                        <a:pt x="407" y="175"/>
                        <a:pt x="440" y="161"/>
                        <a:pt x="481" y="157"/>
                      </a:cubicBezTo>
                      <a:cubicBezTo>
                        <a:pt x="522" y="153"/>
                        <a:pt x="579" y="154"/>
                        <a:pt x="616" y="154"/>
                      </a:cubicBezTo>
                      <a:cubicBezTo>
                        <a:pt x="653" y="154"/>
                        <a:pt x="682" y="161"/>
                        <a:pt x="706" y="157"/>
                      </a:cubicBezTo>
                      <a:cubicBezTo>
                        <a:pt x="730" y="153"/>
                        <a:pt x="744" y="143"/>
                        <a:pt x="763" y="130"/>
                      </a:cubicBezTo>
                      <a:cubicBezTo>
                        <a:pt x="782" y="117"/>
                        <a:pt x="810" y="96"/>
                        <a:pt x="823" y="79"/>
                      </a:cubicBezTo>
                      <a:cubicBezTo>
                        <a:pt x="836" y="62"/>
                        <a:pt x="840" y="45"/>
                        <a:pt x="844" y="28"/>
                      </a:cubicBezTo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6" name="Freeform 1204"/>
                <p:cNvSpPr>
                  <a:spLocks/>
                </p:cNvSpPr>
                <p:nvPr/>
              </p:nvSpPr>
              <p:spPr bwMode="auto">
                <a:xfrm>
                  <a:off x="1427" y="1958"/>
                  <a:ext cx="66" cy="27"/>
                </a:xfrm>
                <a:custGeom>
                  <a:avLst/>
                  <a:gdLst>
                    <a:gd name="T0" fmla="*/ 66 w 66"/>
                    <a:gd name="T1" fmla="*/ 23 h 27"/>
                    <a:gd name="T2" fmla="*/ 45 w 66"/>
                    <a:gd name="T3" fmla="*/ 24 h 27"/>
                    <a:gd name="T4" fmla="*/ 34 w 66"/>
                    <a:gd name="T5" fmla="*/ 23 h 27"/>
                    <a:gd name="T6" fmla="*/ 5 w 66"/>
                    <a:gd name="T7" fmla="*/ 3 h 27"/>
                    <a:gd name="T8" fmla="*/ 63 w 66"/>
                    <a:gd name="T9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27">
                      <a:moveTo>
                        <a:pt x="66" y="23"/>
                      </a:moveTo>
                      <a:cubicBezTo>
                        <a:pt x="63" y="23"/>
                        <a:pt x="50" y="24"/>
                        <a:pt x="45" y="24"/>
                      </a:cubicBezTo>
                      <a:cubicBezTo>
                        <a:pt x="40" y="24"/>
                        <a:pt x="41" y="27"/>
                        <a:pt x="34" y="23"/>
                      </a:cubicBezTo>
                      <a:cubicBezTo>
                        <a:pt x="27" y="19"/>
                        <a:pt x="0" y="6"/>
                        <a:pt x="5" y="3"/>
                      </a:cubicBezTo>
                      <a:cubicBezTo>
                        <a:pt x="10" y="0"/>
                        <a:pt x="51" y="3"/>
                        <a:pt x="63" y="3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7" name="Freeform 1203"/>
                <p:cNvSpPr>
                  <a:spLocks/>
                </p:cNvSpPr>
                <p:nvPr/>
              </p:nvSpPr>
              <p:spPr bwMode="auto">
                <a:xfrm>
                  <a:off x="1436" y="2027"/>
                  <a:ext cx="66" cy="27"/>
                </a:xfrm>
                <a:custGeom>
                  <a:avLst/>
                  <a:gdLst>
                    <a:gd name="T0" fmla="*/ 66 w 66"/>
                    <a:gd name="T1" fmla="*/ 23 h 27"/>
                    <a:gd name="T2" fmla="*/ 45 w 66"/>
                    <a:gd name="T3" fmla="*/ 24 h 27"/>
                    <a:gd name="T4" fmla="*/ 34 w 66"/>
                    <a:gd name="T5" fmla="*/ 23 h 27"/>
                    <a:gd name="T6" fmla="*/ 5 w 66"/>
                    <a:gd name="T7" fmla="*/ 3 h 27"/>
                    <a:gd name="T8" fmla="*/ 63 w 66"/>
                    <a:gd name="T9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27">
                      <a:moveTo>
                        <a:pt x="66" y="23"/>
                      </a:moveTo>
                      <a:cubicBezTo>
                        <a:pt x="63" y="23"/>
                        <a:pt x="50" y="24"/>
                        <a:pt x="45" y="24"/>
                      </a:cubicBezTo>
                      <a:cubicBezTo>
                        <a:pt x="40" y="24"/>
                        <a:pt x="41" y="27"/>
                        <a:pt x="34" y="23"/>
                      </a:cubicBezTo>
                      <a:cubicBezTo>
                        <a:pt x="27" y="19"/>
                        <a:pt x="0" y="6"/>
                        <a:pt x="5" y="3"/>
                      </a:cubicBezTo>
                      <a:cubicBezTo>
                        <a:pt x="10" y="0"/>
                        <a:pt x="51" y="3"/>
                        <a:pt x="63" y="3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8" name="Freeform 1202"/>
                <p:cNvSpPr>
                  <a:spLocks/>
                </p:cNvSpPr>
                <p:nvPr/>
              </p:nvSpPr>
              <p:spPr bwMode="auto">
                <a:xfrm>
                  <a:off x="1430" y="1988"/>
                  <a:ext cx="66" cy="27"/>
                </a:xfrm>
                <a:custGeom>
                  <a:avLst/>
                  <a:gdLst>
                    <a:gd name="T0" fmla="*/ 66 w 66"/>
                    <a:gd name="T1" fmla="*/ 23 h 27"/>
                    <a:gd name="T2" fmla="*/ 45 w 66"/>
                    <a:gd name="T3" fmla="*/ 24 h 27"/>
                    <a:gd name="T4" fmla="*/ 34 w 66"/>
                    <a:gd name="T5" fmla="*/ 23 h 27"/>
                    <a:gd name="T6" fmla="*/ 5 w 66"/>
                    <a:gd name="T7" fmla="*/ 3 h 27"/>
                    <a:gd name="T8" fmla="*/ 63 w 66"/>
                    <a:gd name="T9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27">
                      <a:moveTo>
                        <a:pt x="66" y="23"/>
                      </a:moveTo>
                      <a:cubicBezTo>
                        <a:pt x="63" y="23"/>
                        <a:pt x="50" y="24"/>
                        <a:pt x="45" y="24"/>
                      </a:cubicBezTo>
                      <a:cubicBezTo>
                        <a:pt x="40" y="24"/>
                        <a:pt x="41" y="27"/>
                        <a:pt x="34" y="23"/>
                      </a:cubicBezTo>
                      <a:cubicBezTo>
                        <a:pt x="27" y="19"/>
                        <a:pt x="0" y="6"/>
                        <a:pt x="5" y="3"/>
                      </a:cubicBezTo>
                      <a:cubicBezTo>
                        <a:pt x="10" y="0"/>
                        <a:pt x="51" y="3"/>
                        <a:pt x="63" y="3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9" name="Freeform 1201"/>
                <p:cNvSpPr>
                  <a:spLocks/>
                </p:cNvSpPr>
                <p:nvPr/>
              </p:nvSpPr>
              <p:spPr bwMode="auto">
                <a:xfrm rot="-16818900">
                  <a:off x="1521" y="1871"/>
                  <a:ext cx="51" cy="54"/>
                </a:xfrm>
                <a:custGeom>
                  <a:avLst/>
                  <a:gdLst>
                    <a:gd name="T0" fmla="*/ 48 w 51"/>
                    <a:gd name="T1" fmla="*/ 7 h 54"/>
                    <a:gd name="T2" fmla="*/ 30 w 51"/>
                    <a:gd name="T3" fmla="*/ 7 h 54"/>
                    <a:gd name="T4" fmla="*/ 3 w 51"/>
                    <a:gd name="T5" fmla="*/ 52 h 54"/>
                    <a:gd name="T6" fmla="*/ 51 w 51"/>
                    <a:gd name="T7" fmla="*/ 1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4">
                      <a:moveTo>
                        <a:pt x="48" y="7"/>
                      </a:moveTo>
                      <a:cubicBezTo>
                        <a:pt x="45" y="7"/>
                        <a:pt x="37" y="0"/>
                        <a:pt x="30" y="7"/>
                      </a:cubicBezTo>
                      <a:cubicBezTo>
                        <a:pt x="23" y="14"/>
                        <a:pt x="0" y="50"/>
                        <a:pt x="3" y="52"/>
                      </a:cubicBezTo>
                      <a:cubicBezTo>
                        <a:pt x="6" y="54"/>
                        <a:pt x="41" y="26"/>
                        <a:pt x="51" y="1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0" name="Freeform 1200"/>
                <p:cNvSpPr>
                  <a:spLocks/>
                </p:cNvSpPr>
                <p:nvPr/>
              </p:nvSpPr>
              <p:spPr bwMode="auto">
                <a:xfrm rot="-2700000">
                  <a:off x="1571" y="2102"/>
                  <a:ext cx="66" cy="27"/>
                </a:xfrm>
                <a:custGeom>
                  <a:avLst/>
                  <a:gdLst>
                    <a:gd name="T0" fmla="*/ 66 w 66"/>
                    <a:gd name="T1" fmla="*/ 23 h 27"/>
                    <a:gd name="T2" fmla="*/ 45 w 66"/>
                    <a:gd name="T3" fmla="*/ 24 h 27"/>
                    <a:gd name="T4" fmla="*/ 34 w 66"/>
                    <a:gd name="T5" fmla="*/ 23 h 27"/>
                    <a:gd name="T6" fmla="*/ 5 w 66"/>
                    <a:gd name="T7" fmla="*/ 3 h 27"/>
                    <a:gd name="T8" fmla="*/ 63 w 66"/>
                    <a:gd name="T9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27">
                      <a:moveTo>
                        <a:pt x="66" y="23"/>
                      </a:moveTo>
                      <a:cubicBezTo>
                        <a:pt x="63" y="23"/>
                        <a:pt x="50" y="24"/>
                        <a:pt x="45" y="24"/>
                      </a:cubicBezTo>
                      <a:cubicBezTo>
                        <a:pt x="40" y="24"/>
                        <a:pt x="41" y="27"/>
                        <a:pt x="34" y="23"/>
                      </a:cubicBezTo>
                      <a:cubicBezTo>
                        <a:pt x="27" y="19"/>
                        <a:pt x="0" y="6"/>
                        <a:pt x="5" y="3"/>
                      </a:cubicBezTo>
                      <a:cubicBezTo>
                        <a:pt x="10" y="0"/>
                        <a:pt x="51" y="3"/>
                        <a:pt x="63" y="3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28" name="Freeform 1198" descr="mulot"/>
              <p:cNvSpPr>
                <a:spLocks/>
              </p:cNvSpPr>
              <p:nvPr/>
            </p:nvSpPr>
            <p:spPr bwMode="auto">
              <a:xfrm>
                <a:off x="3264" y="451"/>
                <a:ext cx="2311" cy="1564"/>
              </a:xfrm>
              <a:custGeom>
                <a:avLst/>
                <a:gdLst>
                  <a:gd name="T0" fmla="*/ 375 w 2311"/>
                  <a:gd name="T1" fmla="*/ 1091 h 1564"/>
                  <a:gd name="T2" fmla="*/ 309 w 2311"/>
                  <a:gd name="T3" fmla="*/ 1172 h 1564"/>
                  <a:gd name="T4" fmla="*/ 264 w 2311"/>
                  <a:gd name="T5" fmla="*/ 1211 h 1564"/>
                  <a:gd name="T6" fmla="*/ 261 w 2311"/>
                  <a:gd name="T7" fmla="*/ 1235 h 1564"/>
                  <a:gd name="T8" fmla="*/ 312 w 2311"/>
                  <a:gd name="T9" fmla="*/ 1253 h 1564"/>
                  <a:gd name="T10" fmla="*/ 429 w 2311"/>
                  <a:gd name="T11" fmla="*/ 1190 h 1564"/>
                  <a:gd name="T12" fmla="*/ 504 w 2311"/>
                  <a:gd name="T13" fmla="*/ 1121 h 1564"/>
                  <a:gd name="T14" fmla="*/ 597 w 2311"/>
                  <a:gd name="T15" fmla="*/ 1115 h 1564"/>
                  <a:gd name="T16" fmla="*/ 663 w 2311"/>
                  <a:gd name="T17" fmla="*/ 1151 h 1564"/>
                  <a:gd name="T18" fmla="*/ 717 w 2311"/>
                  <a:gd name="T19" fmla="*/ 1205 h 1564"/>
                  <a:gd name="T20" fmla="*/ 741 w 2311"/>
                  <a:gd name="T21" fmla="*/ 1274 h 1564"/>
                  <a:gd name="T22" fmla="*/ 780 w 2311"/>
                  <a:gd name="T23" fmla="*/ 1355 h 1564"/>
                  <a:gd name="T24" fmla="*/ 834 w 2311"/>
                  <a:gd name="T25" fmla="*/ 1376 h 1564"/>
                  <a:gd name="T26" fmla="*/ 903 w 2311"/>
                  <a:gd name="T27" fmla="*/ 1361 h 1564"/>
                  <a:gd name="T28" fmla="*/ 1083 w 2311"/>
                  <a:gd name="T29" fmla="*/ 1340 h 1564"/>
                  <a:gd name="T30" fmla="*/ 1446 w 2311"/>
                  <a:gd name="T31" fmla="*/ 1367 h 1564"/>
                  <a:gd name="T32" fmla="*/ 1749 w 2311"/>
                  <a:gd name="T33" fmla="*/ 1490 h 1564"/>
                  <a:gd name="T34" fmla="*/ 2013 w 2311"/>
                  <a:gd name="T35" fmla="*/ 1553 h 1564"/>
                  <a:gd name="T36" fmla="*/ 2130 w 2311"/>
                  <a:gd name="T37" fmla="*/ 1556 h 1564"/>
                  <a:gd name="T38" fmla="*/ 2178 w 2311"/>
                  <a:gd name="T39" fmla="*/ 1532 h 1564"/>
                  <a:gd name="T40" fmla="*/ 2223 w 2311"/>
                  <a:gd name="T41" fmla="*/ 1478 h 1564"/>
                  <a:gd name="T42" fmla="*/ 2253 w 2311"/>
                  <a:gd name="T43" fmla="*/ 1352 h 1564"/>
                  <a:gd name="T44" fmla="*/ 2307 w 2311"/>
                  <a:gd name="T45" fmla="*/ 938 h 1564"/>
                  <a:gd name="T46" fmla="*/ 2229 w 2311"/>
                  <a:gd name="T47" fmla="*/ 389 h 1564"/>
                  <a:gd name="T48" fmla="*/ 1899 w 2311"/>
                  <a:gd name="T49" fmla="*/ 77 h 1564"/>
                  <a:gd name="T50" fmla="*/ 1611 w 2311"/>
                  <a:gd name="T51" fmla="*/ 2 h 1564"/>
                  <a:gd name="T52" fmla="*/ 1248 w 2311"/>
                  <a:gd name="T53" fmla="*/ 62 h 1564"/>
                  <a:gd name="T54" fmla="*/ 1020 w 2311"/>
                  <a:gd name="T55" fmla="*/ 221 h 1564"/>
                  <a:gd name="T56" fmla="*/ 903 w 2311"/>
                  <a:gd name="T57" fmla="*/ 287 h 1564"/>
                  <a:gd name="T58" fmla="*/ 816 w 2311"/>
                  <a:gd name="T59" fmla="*/ 311 h 1564"/>
                  <a:gd name="T60" fmla="*/ 747 w 2311"/>
                  <a:gd name="T61" fmla="*/ 314 h 1564"/>
                  <a:gd name="T62" fmla="*/ 687 w 2311"/>
                  <a:gd name="T63" fmla="*/ 323 h 1564"/>
                  <a:gd name="T64" fmla="*/ 645 w 2311"/>
                  <a:gd name="T65" fmla="*/ 320 h 1564"/>
                  <a:gd name="T66" fmla="*/ 546 w 2311"/>
                  <a:gd name="T67" fmla="*/ 338 h 1564"/>
                  <a:gd name="T68" fmla="*/ 444 w 2311"/>
                  <a:gd name="T69" fmla="*/ 389 h 1564"/>
                  <a:gd name="T70" fmla="*/ 189 w 2311"/>
                  <a:gd name="T71" fmla="*/ 632 h 1564"/>
                  <a:gd name="T72" fmla="*/ 33 w 2311"/>
                  <a:gd name="T73" fmla="*/ 989 h 1564"/>
                  <a:gd name="T74" fmla="*/ 3 w 2311"/>
                  <a:gd name="T75" fmla="*/ 1088 h 1564"/>
                  <a:gd name="T76" fmla="*/ 15 w 2311"/>
                  <a:gd name="T77" fmla="*/ 1151 h 1564"/>
                  <a:gd name="T78" fmla="*/ 66 w 2311"/>
                  <a:gd name="T79" fmla="*/ 1163 h 1564"/>
                  <a:gd name="T80" fmla="*/ 90 w 2311"/>
                  <a:gd name="T81" fmla="*/ 1169 h 1564"/>
                  <a:gd name="T82" fmla="*/ 126 w 2311"/>
                  <a:gd name="T83" fmla="*/ 1202 h 1564"/>
                  <a:gd name="T84" fmla="*/ 189 w 2311"/>
                  <a:gd name="T85" fmla="*/ 1190 h 1564"/>
                  <a:gd name="T86" fmla="*/ 252 w 2311"/>
                  <a:gd name="T87" fmla="*/ 1148 h 1564"/>
                  <a:gd name="T88" fmla="*/ 327 w 2311"/>
                  <a:gd name="T89" fmla="*/ 1109 h 1564"/>
                  <a:gd name="T90" fmla="*/ 375 w 2311"/>
                  <a:gd name="T91" fmla="*/ 1091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11" h="1564">
                    <a:moveTo>
                      <a:pt x="375" y="1091"/>
                    </a:moveTo>
                    <a:cubicBezTo>
                      <a:pt x="372" y="1101"/>
                      <a:pt x="327" y="1152"/>
                      <a:pt x="309" y="1172"/>
                    </a:cubicBezTo>
                    <a:cubicBezTo>
                      <a:pt x="291" y="1192"/>
                      <a:pt x="272" y="1201"/>
                      <a:pt x="264" y="1211"/>
                    </a:cubicBezTo>
                    <a:cubicBezTo>
                      <a:pt x="256" y="1221"/>
                      <a:pt x="253" y="1228"/>
                      <a:pt x="261" y="1235"/>
                    </a:cubicBezTo>
                    <a:cubicBezTo>
                      <a:pt x="269" y="1242"/>
                      <a:pt x="284" y="1261"/>
                      <a:pt x="312" y="1253"/>
                    </a:cubicBezTo>
                    <a:cubicBezTo>
                      <a:pt x="340" y="1245"/>
                      <a:pt x="397" y="1212"/>
                      <a:pt x="429" y="1190"/>
                    </a:cubicBezTo>
                    <a:cubicBezTo>
                      <a:pt x="461" y="1168"/>
                      <a:pt x="476" y="1133"/>
                      <a:pt x="504" y="1121"/>
                    </a:cubicBezTo>
                    <a:cubicBezTo>
                      <a:pt x="532" y="1109"/>
                      <a:pt x="571" y="1110"/>
                      <a:pt x="597" y="1115"/>
                    </a:cubicBezTo>
                    <a:cubicBezTo>
                      <a:pt x="623" y="1120"/>
                      <a:pt x="643" y="1136"/>
                      <a:pt x="663" y="1151"/>
                    </a:cubicBezTo>
                    <a:cubicBezTo>
                      <a:pt x="683" y="1166"/>
                      <a:pt x="704" y="1184"/>
                      <a:pt x="717" y="1205"/>
                    </a:cubicBezTo>
                    <a:cubicBezTo>
                      <a:pt x="730" y="1226"/>
                      <a:pt x="731" y="1249"/>
                      <a:pt x="741" y="1274"/>
                    </a:cubicBezTo>
                    <a:cubicBezTo>
                      <a:pt x="751" y="1299"/>
                      <a:pt x="765" y="1338"/>
                      <a:pt x="780" y="1355"/>
                    </a:cubicBezTo>
                    <a:cubicBezTo>
                      <a:pt x="795" y="1372"/>
                      <a:pt x="814" y="1375"/>
                      <a:pt x="834" y="1376"/>
                    </a:cubicBezTo>
                    <a:cubicBezTo>
                      <a:pt x="854" y="1377"/>
                      <a:pt x="862" y="1367"/>
                      <a:pt x="903" y="1361"/>
                    </a:cubicBezTo>
                    <a:cubicBezTo>
                      <a:pt x="944" y="1355"/>
                      <a:pt x="993" y="1339"/>
                      <a:pt x="1083" y="1340"/>
                    </a:cubicBezTo>
                    <a:cubicBezTo>
                      <a:pt x="1173" y="1341"/>
                      <a:pt x="1335" y="1342"/>
                      <a:pt x="1446" y="1367"/>
                    </a:cubicBezTo>
                    <a:cubicBezTo>
                      <a:pt x="1557" y="1392"/>
                      <a:pt x="1655" y="1459"/>
                      <a:pt x="1749" y="1490"/>
                    </a:cubicBezTo>
                    <a:cubicBezTo>
                      <a:pt x="1843" y="1521"/>
                      <a:pt x="1950" y="1542"/>
                      <a:pt x="2013" y="1553"/>
                    </a:cubicBezTo>
                    <a:cubicBezTo>
                      <a:pt x="2076" y="1564"/>
                      <a:pt x="2103" y="1559"/>
                      <a:pt x="2130" y="1556"/>
                    </a:cubicBezTo>
                    <a:cubicBezTo>
                      <a:pt x="2157" y="1553"/>
                      <a:pt x="2163" y="1545"/>
                      <a:pt x="2178" y="1532"/>
                    </a:cubicBezTo>
                    <a:cubicBezTo>
                      <a:pt x="2193" y="1519"/>
                      <a:pt x="2211" y="1508"/>
                      <a:pt x="2223" y="1478"/>
                    </a:cubicBezTo>
                    <a:cubicBezTo>
                      <a:pt x="2235" y="1448"/>
                      <a:pt x="2239" y="1442"/>
                      <a:pt x="2253" y="1352"/>
                    </a:cubicBezTo>
                    <a:cubicBezTo>
                      <a:pt x="2267" y="1262"/>
                      <a:pt x="2311" y="1098"/>
                      <a:pt x="2307" y="938"/>
                    </a:cubicBezTo>
                    <a:cubicBezTo>
                      <a:pt x="2303" y="778"/>
                      <a:pt x="2297" y="532"/>
                      <a:pt x="2229" y="389"/>
                    </a:cubicBezTo>
                    <a:cubicBezTo>
                      <a:pt x="2161" y="246"/>
                      <a:pt x="2002" y="141"/>
                      <a:pt x="1899" y="77"/>
                    </a:cubicBezTo>
                    <a:cubicBezTo>
                      <a:pt x="1796" y="13"/>
                      <a:pt x="1719" y="4"/>
                      <a:pt x="1611" y="2"/>
                    </a:cubicBezTo>
                    <a:cubicBezTo>
                      <a:pt x="1503" y="0"/>
                      <a:pt x="1347" y="25"/>
                      <a:pt x="1248" y="62"/>
                    </a:cubicBezTo>
                    <a:cubicBezTo>
                      <a:pt x="1149" y="99"/>
                      <a:pt x="1077" y="184"/>
                      <a:pt x="1020" y="221"/>
                    </a:cubicBezTo>
                    <a:cubicBezTo>
                      <a:pt x="963" y="258"/>
                      <a:pt x="937" y="272"/>
                      <a:pt x="903" y="287"/>
                    </a:cubicBezTo>
                    <a:cubicBezTo>
                      <a:pt x="869" y="302"/>
                      <a:pt x="842" y="307"/>
                      <a:pt x="816" y="311"/>
                    </a:cubicBezTo>
                    <a:cubicBezTo>
                      <a:pt x="790" y="315"/>
                      <a:pt x="768" y="312"/>
                      <a:pt x="747" y="314"/>
                    </a:cubicBezTo>
                    <a:cubicBezTo>
                      <a:pt x="726" y="316"/>
                      <a:pt x="704" y="322"/>
                      <a:pt x="687" y="323"/>
                    </a:cubicBezTo>
                    <a:cubicBezTo>
                      <a:pt x="670" y="324"/>
                      <a:pt x="669" y="317"/>
                      <a:pt x="645" y="320"/>
                    </a:cubicBezTo>
                    <a:cubicBezTo>
                      <a:pt x="621" y="323"/>
                      <a:pt x="579" y="327"/>
                      <a:pt x="546" y="338"/>
                    </a:cubicBezTo>
                    <a:cubicBezTo>
                      <a:pt x="513" y="349"/>
                      <a:pt x="503" y="340"/>
                      <a:pt x="444" y="389"/>
                    </a:cubicBezTo>
                    <a:cubicBezTo>
                      <a:pt x="385" y="438"/>
                      <a:pt x="257" y="532"/>
                      <a:pt x="189" y="632"/>
                    </a:cubicBezTo>
                    <a:cubicBezTo>
                      <a:pt x="121" y="732"/>
                      <a:pt x="64" y="913"/>
                      <a:pt x="33" y="989"/>
                    </a:cubicBezTo>
                    <a:cubicBezTo>
                      <a:pt x="2" y="1065"/>
                      <a:pt x="6" y="1061"/>
                      <a:pt x="3" y="1088"/>
                    </a:cubicBezTo>
                    <a:cubicBezTo>
                      <a:pt x="0" y="1115"/>
                      <a:pt x="4" y="1138"/>
                      <a:pt x="15" y="1151"/>
                    </a:cubicBezTo>
                    <a:cubicBezTo>
                      <a:pt x="26" y="1164"/>
                      <a:pt x="54" y="1160"/>
                      <a:pt x="66" y="1163"/>
                    </a:cubicBezTo>
                    <a:cubicBezTo>
                      <a:pt x="78" y="1166"/>
                      <a:pt x="80" y="1163"/>
                      <a:pt x="90" y="1169"/>
                    </a:cubicBezTo>
                    <a:cubicBezTo>
                      <a:pt x="100" y="1175"/>
                      <a:pt x="110" y="1199"/>
                      <a:pt x="126" y="1202"/>
                    </a:cubicBezTo>
                    <a:cubicBezTo>
                      <a:pt x="142" y="1205"/>
                      <a:pt x="168" y="1199"/>
                      <a:pt x="189" y="1190"/>
                    </a:cubicBezTo>
                    <a:cubicBezTo>
                      <a:pt x="210" y="1181"/>
                      <a:pt x="229" y="1162"/>
                      <a:pt x="252" y="1148"/>
                    </a:cubicBezTo>
                    <a:cubicBezTo>
                      <a:pt x="275" y="1134"/>
                      <a:pt x="306" y="1120"/>
                      <a:pt x="327" y="1109"/>
                    </a:cubicBezTo>
                    <a:cubicBezTo>
                      <a:pt x="348" y="1098"/>
                      <a:pt x="378" y="1081"/>
                      <a:pt x="375" y="1091"/>
                    </a:cubicBezTo>
                    <a:close/>
                  </a:path>
                </a:pathLst>
              </a:custGeom>
              <a:blipFill dpi="0" rotWithShape="1">
                <a:blip r:embed="rId5"/>
                <a:srcRect/>
                <a:stretch>
                  <a:fillRect/>
                </a:stretch>
              </a:blip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9" name="Freeform 1197" descr="grismoucheté"/>
              <p:cNvSpPr>
                <a:spLocks/>
              </p:cNvSpPr>
              <p:nvPr/>
            </p:nvSpPr>
            <p:spPr bwMode="auto">
              <a:xfrm>
                <a:off x="3607" y="1579"/>
                <a:ext cx="1250" cy="476"/>
              </a:xfrm>
              <a:custGeom>
                <a:avLst/>
                <a:gdLst>
                  <a:gd name="T0" fmla="*/ 375 w 1250"/>
                  <a:gd name="T1" fmla="*/ 23 h 476"/>
                  <a:gd name="T2" fmla="*/ 372 w 1250"/>
                  <a:gd name="T3" fmla="*/ 128 h 476"/>
                  <a:gd name="T4" fmla="*/ 315 w 1250"/>
                  <a:gd name="T5" fmla="*/ 188 h 476"/>
                  <a:gd name="T6" fmla="*/ 246 w 1250"/>
                  <a:gd name="T7" fmla="*/ 215 h 476"/>
                  <a:gd name="T8" fmla="*/ 207 w 1250"/>
                  <a:gd name="T9" fmla="*/ 221 h 476"/>
                  <a:gd name="T10" fmla="*/ 177 w 1250"/>
                  <a:gd name="T11" fmla="*/ 212 h 476"/>
                  <a:gd name="T12" fmla="*/ 135 w 1250"/>
                  <a:gd name="T13" fmla="*/ 182 h 476"/>
                  <a:gd name="T14" fmla="*/ 108 w 1250"/>
                  <a:gd name="T15" fmla="*/ 194 h 476"/>
                  <a:gd name="T16" fmla="*/ 108 w 1250"/>
                  <a:gd name="T17" fmla="*/ 212 h 476"/>
                  <a:gd name="T18" fmla="*/ 147 w 1250"/>
                  <a:gd name="T19" fmla="*/ 239 h 476"/>
                  <a:gd name="T20" fmla="*/ 180 w 1250"/>
                  <a:gd name="T21" fmla="*/ 266 h 476"/>
                  <a:gd name="T22" fmla="*/ 138 w 1250"/>
                  <a:gd name="T23" fmla="*/ 296 h 476"/>
                  <a:gd name="T24" fmla="*/ 102 w 1250"/>
                  <a:gd name="T25" fmla="*/ 290 h 476"/>
                  <a:gd name="T26" fmla="*/ 69 w 1250"/>
                  <a:gd name="T27" fmla="*/ 275 h 476"/>
                  <a:gd name="T28" fmla="*/ 30 w 1250"/>
                  <a:gd name="T29" fmla="*/ 278 h 476"/>
                  <a:gd name="T30" fmla="*/ 0 w 1250"/>
                  <a:gd name="T31" fmla="*/ 323 h 476"/>
                  <a:gd name="T32" fmla="*/ 30 w 1250"/>
                  <a:gd name="T33" fmla="*/ 311 h 476"/>
                  <a:gd name="T34" fmla="*/ 78 w 1250"/>
                  <a:gd name="T35" fmla="*/ 320 h 476"/>
                  <a:gd name="T36" fmla="*/ 123 w 1250"/>
                  <a:gd name="T37" fmla="*/ 332 h 476"/>
                  <a:gd name="T38" fmla="*/ 147 w 1250"/>
                  <a:gd name="T39" fmla="*/ 335 h 476"/>
                  <a:gd name="T40" fmla="*/ 162 w 1250"/>
                  <a:gd name="T41" fmla="*/ 317 h 476"/>
                  <a:gd name="T42" fmla="*/ 144 w 1250"/>
                  <a:gd name="T43" fmla="*/ 350 h 476"/>
                  <a:gd name="T44" fmla="*/ 123 w 1250"/>
                  <a:gd name="T45" fmla="*/ 383 h 476"/>
                  <a:gd name="T46" fmla="*/ 84 w 1250"/>
                  <a:gd name="T47" fmla="*/ 383 h 476"/>
                  <a:gd name="T48" fmla="*/ 69 w 1250"/>
                  <a:gd name="T49" fmla="*/ 425 h 476"/>
                  <a:gd name="T50" fmla="*/ 144 w 1250"/>
                  <a:gd name="T51" fmla="*/ 413 h 476"/>
                  <a:gd name="T52" fmla="*/ 198 w 1250"/>
                  <a:gd name="T53" fmla="*/ 353 h 476"/>
                  <a:gd name="T54" fmla="*/ 219 w 1250"/>
                  <a:gd name="T55" fmla="*/ 389 h 476"/>
                  <a:gd name="T56" fmla="*/ 165 w 1250"/>
                  <a:gd name="T57" fmla="*/ 437 h 476"/>
                  <a:gd name="T58" fmla="*/ 150 w 1250"/>
                  <a:gd name="T59" fmla="*/ 455 h 476"/>
                  <a:gd name="T60" fmla="*/ 156 w 1250"/>
                  <a:gd name="T61" fmla="*/ 470 h 476"/>
                  <a:gd name="T62" fmla="*/ 186 w 1250"/>
                  <a:gd name="T63" fmla="*/ 473 h 476"/>
                  <a:gd name="T64" fmla="*/ 213 w 1250"/>
                  <a:gd name="T65" fmla="*/ 452 h 476"/>
                  <a:gd name="T66" fmla="*/ 252 w 1250"/>
                  <a:gd name="T67" fmla="*/ 407 h 476"/>
                  <a:gd name="T68" fmla="*/ 270 w 1250"/>
                  <a:gd name="T69" fmla="*/ 359 h 476"/>
                  <a:gd name="T70" fmla="*/ 294 w 1250"/>
                  <a:gd name="T71" fmla="*/ 302 h 476"/>
                  <a:gd name="T72" fmla="*/ 354 w 1250"/>
                  <a:gd name="T73" fmla="*/ 263 h 476"/>
                  <a:gd name="T74" fmla="*/ 396 w 1250"/>
                  <a:gd name="T75" fmla="*/ 266 h 476"/>
                  <a:gd name="T76" fmla="*/ 432 w 1250"/>
                  <a:gd name="T77" fmla="*/ 266 h 476"/>
                  <a:gd name="T78" fmla="*/ 522 w 1250"/>
                  <a:gd name="T79" fmla="*/ 242 h 476"/>
                  <a:gd name="T80" fmla="*/ 720 w 1250"/>
                  <a:gd name="T81" fmla="*/ 216 h 476"/>
                  <a:gd name="T82" fmla="*/ 974 w 1250"/>
                  <a:gd name="T83" fmla="*/ 216 h 476"/>
                  <a:gd name="T84" fmla="*/ 1175 w 1250"/>
                  <a:gd name="T85" fmla="*/ 256 h 476"/>
                  <a:gd name="T86" fmla="*/ 1249 w 1250"/>
                  <a:gd name="T87" fmla="*/ 290 h 476"/>
                  <a:gd name="T88" fmla="*/ 1169 w 1250"/>
                  <a:gd name="T89" fmla="*/ 44 h 476"/>
                  <a:gd name="T90" fmla="*/ 1081 w 1250"/>
                  <a:gd name="T91" fmla="*/ 28 h 476"/>
                  <a:gd name="T92" fmla="*/ 375 w 1250"/>
                  <a:gd name="T93" fmla="*/ 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0" h="476">
                    <a:moveTo>
                      <a:pt x="375" y="23"/>
                    </a:moveTo>
                    <a:cubicBezTo>
                      <a:pt x="355" y="11"/>
                      <a:pt x="382" y="100"/>
                      <a:pt x="372" y="128"/>
                    </a:cubicBezTo>
                    <a:cubicBezTo>
                      <a:pt x="362" y="156"/>
                      <a:pt x="336" y="174"/>
                      <a:pt x="315" y="188"/>
                    </a:cubicBezTo>
                    <a:cubicBezTo>
                      <a:pt x="294" y="202"/>
                      <a:pt x="264" y="210"/>
                      <a:pt x="246" y="215"/>
                    </a:cubicBezTo>
                    <a:cubicBezTo>
                      <a:pt x="228" y="220"/>
                      <a:pt x="218" y="221"/>
                      <a:pt x="207" y="221"/>
                    </a:cubicBezTo>
                    <a:cubicBezTo>
                      <a:pt x="196" y="221"/>
                      <a:pt x="189" y="218"/>
                      <a:pt x="177" y="212"/>
                    </a:cubicBezTo>
                    <a:cubicBezTo>
                      <a:pt x="165" y="206"/>
                      <a:pt x="146" y="185"/>
                      <a:pt x="135" y="182"/>
                    </a:cubicBezTo>
                    <a:cubicBezTo>
                      <a:pt x="124" y="179"/>
                      <a:pt x="112" y="189"/>
                      <a:pt x="108" y="194"/>
                    </a:cubicBezTo>
                    <a:cubicBezTo>
                      <a:pt x="104" y="199"/>
                      <a:pt x="102" y="205"/>
                      <a:pt x="108" y="212"/>
                    </a:cubicBezTo>
                    <a:cubicBezTo>
                      <a:pt x="114" y="219"/>
                      <a:pt x="135" y="230"/>
                      <a:pt x="147" y="239"/>
                    </a:cubicBezTo>
                    <a:cubicBezTo>
                      <a:pt x="159" y="248"/>
                      <a:pt x="181" y="257"/>
                      <a:pt x="180" y="266"/>
                    </a:cubicBezTo>
                    <a:cubicBezTo>
                      <a:pt x="179" y="275"/>
                      <a:pt x="151" y="292"/>
                      <a:pt x="138" y="296"/>
                    </a:cubicBezTo>
                    <a:cubicBezTo>
                      <a:pt x="125" y="300"/>
                      <a:pt x="113" y="293"/>
                      <a:pt x="102" y="290"/>
                    </a:cubicBezTo>
                    <a:cubicBezTo>
                      <a:pt x="91" y="287"/>
                      <a:pt x="81" y="277"/>
                      <a:pt x="69" y="275"/>
                    </a:cubicBezTo>
                    <a:cubicBezTo>
                      <a:pt x="57" y="273"/>
                      <a:pt x="41" y="270"/>
                      <a:pt x="30" y="278"/>
                    </a:cubicBezTo>
                    <a:cubicBezTo>
                      <a:pt x="19" y="286"/>
                      <a:pt x="0" y="318"/>
                      <a:pt x="0" y="323"/>
                    </a:cubicBezTo>
                    <a:cubicBezTo>
                      <a:pt x="0" y="328"/>
                      <a:pt x="17" y="312"/>
                      <a:pt x="30" y="311"/>
                    </a:cubicBezTo>
                    <a:cubicBezTo>
                      <a:pt x="43" y="310"/>
                      <a:pt x="63" y="317"/>
                      <a:pt x="78" y="320"/>
                    </a:cubicBezTo>
                    <a:cubicBezTo>
                      <a:pt x="93" y="323"/>
                      <a:pt x="112" y="330"/>
                      <a:pt x="123" y="332"/>
                    </a:cubicBezTo>
                    <a:cubicBezTo>
                      <a:pt x="134" y="334"/>
                      <a:pt x="141" y="337"/>
                      <a:pt x="147" y="335"/>
                    </a:cubicBezTo>
                    <a:cubicBezTo>
                      <a:pt x="153" y="333"/>
                      <a:pt x="162" y="315"/>
                      <a:pt x="162" y="317"/>
                    </a:cubicBezTo>
                    <a:cubicBezTo>
                      <a:pt x="162" y="319"/>
                      <a:pt x="150" y="339"/>
                      <a:pt x="144" y="350"/>
                    </a:cubicBezTo>
                    <a:cubicBezTo>
                      <a:pt x="138" y="361"/>
                      <a:pt x="133" y="378"/>
                      <a:pt x="123" y="383"/>
                    </a:cubicBezTo>
                    <a:cubicBezTo>
                      <a:pt x="113" y="388"/>
                      <a:pt x="93" y="376"/>
                      <a:pt x="84" y="383"/>
                    </a:cubicBezTo>
                    <a:cubicBezTo>
                      <a:pt x="75" y="390"/>
                      <a:pt x="59" y="420"/>
                      <a:pt x="69" y="425"/>
                    </a:cubicBezTo>
                    <a:cubicBezTo>
                      <a:pt x="79" y="430"/>
                      <a:pt x="123" y="425"/>
                      <a:pt x="144" y="413"/>
                    </a:cubicBezTo>
                    <a:cubicBezTo>
                      <a:pt x="165" y="401"/>
                      <a:pt x="186" y="357"/>
                      <a:pt x="198" y="353"/>
                    </a:cubicBezTo>
                    <a:cubicBezTo>
                      <a:pt x="210" y="349"/>
                      <a:pt x="224" y="375"/>
                      <a:pt x="219" y="389"/>
                    </a:cubicBezTo>
                    <a:cubicBezTo>
                      <a:pt x="214" y="403"/>
                      <a:pt x="176" y="426"/>
                      <a:pt x="165" y="437"/>
                    </a:cubicBezTo>
                    <a:cubicBezTo>
                      <a:pt x="154" y="448"/>
                      <a:pt x="151" y="450"/>
                      <a:pt x="150" y="455"/>
                    </a:cubicBezTo>
                    <a:cubicBezTo>
                      <a:pt x="149" y="460"/>
                      <a:pt x="150" y="467"/>
                      <a:pt x="156" y="470"/>
                    </a:cubicBezTo>
                    <a:cubicBezTo>
                      <a:pt x="162" y="473"/>
                      <a:pt x="177" y="476"/>
                      <a:pt x="186" y="473"/>
                    </a:cubicBezTo>
                    <a:cubicBezTo>
                      <a:pt x="195" y="470"/>
                      <a:pt x="202" y="463"/>
                      <a:pt x="213" y="452"/>
                    </a:cubicBezTo>
                    <a:cubicBezTo>
                      <a:pt x="224" y="441"/>
                      <a:pt x="243" y="422"/>
                      <a:pt x="252" y="407"/>
                    </a:cubicBezTo>
                    <a:cubicBezTo>
                      <a:pt x="261" y="392"/>
                      <a:pt x="263" y="377"/>
                      <a:pt x="270" y="359"/>
                    </a:cubicBezTo>
                    <a:cubicBezTo>
                      <a:pt x="277" y="341"/>
                      <a:pt x="280" y="318"/>
                      <a:pt x="294" y="302"/>
                    </a:cubicBezTo>
                    <a:cubicBezTo>
                      <a:pt x="308" y="286"/>
                      <a:pt x="337" y="269"/>
                      <a:pt x="354" y="263"/>
                    </a:cubicBezTo>
                    <a:cubicBezTo>
                      <a:pt x="371" y="257"/>
                      <a:pt x="383" y="266"/>
                      <a:pt x="396" y="266"/>
                    </a:cubicBezTo>
                    <a:cubicBezTo>
                      <a:pt x="409" y="266"/>
                      <a:pt x="411" y="270"/>
                      <a:pt x="432" y="266"/>
                    </a:cubicBezTo>
                    <a:cubicBezTo>
                      <a:pt x="453" y="262"/>
                      <a:pt x="474" y="250"/>
                      <a:pt x="522" y="242"/>
                    </a:cubicBezTo>
                    <a:cubicBezTo>
                      <a:pt x="570" y="234"/>
                      <a:pt x="645" y="220"/>
                      <a:pt x="720" y="216"/>
                    </a:cubicBezTo>
                    <a:cubicBezTo>
                      <a:pt x="795" y="212"/>
                      <a:pt x="898" y="209"/>
                      <a:pt x="974" y="216"/>
                    </a:cubicBezTo>
                    <a:cubicBezTo>
                      <a:pt x="1050" y="223"/>
                      <a:pt x="1129" y="244"/>
                      <a:pt x="1175" y="256"/>
                    </a:cubicBezTo>
                    <a:cubicBezTo>
                      <a:pt x="1221" y="268"/>
                      <a:pt x="1250" y="325"/>
                      <a:pt x="1249" y="290"/>
                    </a:cubicBezTo>
                    <a:cubicBezTo>
                      <a:pt x="1248" y="255"/>
                      <a:pt x="1197" y="88"/>
                      <a:pt x="1169" y="44"/>
                    </a:cubicBezTo>
                    <a:cubicBezTo>
                      <a:pt x="1141" y="0"/>
                      <a:pt x="1213" y="31"/>
                      <a:pt x="1081" y="28"/>
                    </a:cubicBezTo>
                    <a:cubicBezTo>
                      <a:pt x="949" y="25"/>
                      <a:pt x="522" y="24"/>
                      <a:pt x="375" y="23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" name="Freeform 1196"/>
              <p:cNvSpPr>
                <a:spLocks/>
              </p:cNvSpPr>
              <p:nvPr/>
            </p:nvSpPr>
            <p:spPr bwMode="auto">
              <a:xfrm>
                <a:off x="3630" y="1979"/>
                <a:ext cx="66" cy="27"/>
              </a:xfrm>
              <a:custGeom>
                <a:avLst/>
                <a:gdLst>
                  <a:gd name="T0" fmla="*/ 66 w 66"/>
                  <a:gd name="T1" fmla="*/ 23 h 27"/>
                  <a:gd name="T2" fmla="*/ 45 w 66"/>
                  <a:gd name="T3" fmla="*/ 24 h 27"/>
                  <a:gd name="T4" fmla="*/ 34 w 66"/>
                  <a:gd name="T5" fmla="*/ 23 h 27"/>
                  <a:gd name="T6" fmla="*/ 5 w 66"/>
                  <a:gd name="T7" fmla="*/ 3 h 27"/>
                  <a:gd name="T8" fmla="*/ 63 w 66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7">
                    <a:moveTo>
                      <a:pt x="66" y="23"/>
                    </a:moveTo>
                    <a:cubicBezTo>
                      <a:pt x="63" y="23"/>
                      <a:pt x="50" y="24"/>
                      <a:pt x="45" y="24"/>
                    </a:cubicBezTo>
                    <a:cubicBezTo>
                      <a:pt x="40" y="24"/>
                      <a:pt x="41" y="27"/>
                      <a:pt x="34" y="23"/>
                    </a:cubicBezTo>
                    <a:cubicBezTo>
                      <a:pt x="27" y="19"/>
                      <a:pt x="0" y="6"/>
                      <a:pt x="5" y="3"/>
                    </a:cubicBezTo>
                    <a:cubicBezTo>
                      <a:pt x="10" y="0"/>
                      <a:pt x="51" y="3"/>
                      <a:pt x="63" y="3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" name="Freeform 1195"/>
              <p:cNvSpPr>
                <a:spLocks/>
              </p:cNvSpPr>
              <p:nvPr/>
            </p:nvSpPr>
            <p:spPr bwMode="auto">
              <a:xfrm rot="1745405">
                <a:off x="3730" y="2021"/>
                <a:ext cx="51" cy="54"/>
              </a:xfrm>
              <a:custGeom>
                <a:avLst/>
                <a:gdLst>
                  <a:gd name="T0" fmla="*/ 48 w 51"/>
                  <a:gd name="T1" fmla="*/ 7 h 54"/>
                  <a:gd name="T2" fmla="*/ 30 w 51"/>
                  <a:gd name="T3" fmla="*/ 7 h 54"/>
                  <a:gd name="T4" fmla="*/ 3 w 51"/>
                  <a:gd name="T5" fmla="*/ 52 h 54"/>
                  <a:gd name="T6" fmla="*/ 51 w 51"/>
                  <a:gd name="T7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4">
                    <a:moveTo>
                      <a:pt x="48" y="7"/>
                    </a:moveTo>
                    <a:cubicBezTo>
                      <a:pt x="45" y="7"/>
                      <a:pt x="37" y="0"/>
                      <a:pt x="30" y="7"/>
                    </a:cubicBezTo>
                    <a:cubicBezTo>
                      <a:pt x="23" y="14"/>
                      <a:pt x="0" y="50"/>
                      <a:pt x="3" y="52"/>
                    </a:cubicBezTo>
                    <a:cubicBezTo>
                      <a:pt x="6" y="54"/>
                      <a:pt x="41" y="26"/>
                      <a:pt x="51" y="19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" name="Freeform 1194"/>
              <p:cNvSpPr>
                <a:spLocks/>
              </p:cNvSpPr>
              <p:nvPr/>
            </p:nvSpPr>
            <p:spPr bwMode="auto">
              <a:xfrm rot="1745405">
                <a:off x="3601" y="1853"/>
                <a:ext cx="51" cy="54"/>
              </a:xfrm>
              <a:custGeom>
                <a:avLst/>
                <a:gdLst>
                  <a:gd name="T0" fmla="*/ 48 w 51"/>
                  <a:gd name="T1" fmla="*/ 7 h 54"/>
                  <a:gd name="T2" fmla="*/ 30 w 51"/>
                  <a:gd name="T3" fmla="*/ 7 h 54"/>
                  <a:gd name="T4" fmla="*/ 3 w 51"/>
                  <a:gd name="T5" fmla="*/ 52 h 54"/>
                  <a:gd name="T6" fmla="*/ 51 w 51"/>
                  <a:gd name="T7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4">
                    <a:moveTo>
                      <a:pt x="48" y="7"/>
                    </a:moveTo>
                    <a:cubicBezTo>
                      <a:pt x="45" y="7"/>
                      <a:pt x="37" y="0"/>
                      <a:pt x="30" y="7"/>
                    </a:cubicBezTo>
                    <a:cubicBezTo>
                      <a:pt x="23" y="14"/>
                      <a:pt x="0" y="50"/>
                      <a:pt x="3" y="52"/>
                    </a:cubicBezTo>
                    <a:cubicBezTo>
                      <a:pt x="6" y="54"/>
                      <a:pt x="41" y="26"/>
                      <a:pt x="51" y="19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" name="Freeform 1193"/>
              <p:cNvSpPr>
                <a:spLocks/>
              </p:cNvSpPr>
              <p:nvPr/>
            </p:nvSpPr>
            <p:spPr bwMode="auto">
              <a:xfrm rot="-16818900">
                <a:off x="3697" y="1742"/>
                <a:ext cx="51" cy="54"/>
              </a:xfrm>
              <a:custGeom>
                <a:avLst/>
                <a:gdLst>
                  <a:gd name="T0" fmla="*/ 48 w 51"/>
                  <a:gd name="T1" fmla="*/ 7 h 54"/>
                  <a:gd name="T2" fmla="*/ 30 w 51"/>
                  <a:gd name="T3" fmla="*/ 7 h 54"/>
                  <a:gd name="T4" fmla="*/ 3 w 51"/>
                  <a:gd name="T5" fmla="*/ 52 h 54"/>
                  <a:gd name="T6" fmla="*/ 51 w 51"/>
                  <a:gd name="T7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4">
                    <a:moveTo>
                      <a:pt x="48" y="7"/>
                    </a:moveTo>
                    <a:cubicBezTo>
                      <a:pt x="45" y="7"/>
                      <a:pt x="37" y="0"/>
                      <a:pt x="30" y="7"/>
                    </a:cubicBezTo>
                    <a:cubicBezTo>
                      <a:pt x="23" y="14"/>
                      <a:pt x="0" y="50"/>
                      <a:pt x="3" y="52"/>
                    </a:cubicBezTo>
                    <a:cubicBezTo>
                      <a:pt x="6" y="54"/>
                      <a:pt x="41" y="26"/>
                      <a:pt x="51" y="19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" name="Freeform 1192"/>
              <p:cNvSpPr>
                <a:spLocks/>
              </p:cNvSpPr>
              <p:nvPr/>
            </p:nvSpPr>
            <p:spPr bwMode="auto">
              <a:xfrm>
                <a:off x="3819" y="401"/>
                <a:ext cx="267" cy="385"/>
              </a:xfrm>
              <a:custGeom>
                <a:avLst/>
                <a:gdLst>
                  <a:gd name="T0" fmla="*/ 0 w 267"/>
                  <a:gd name="T1" fmla="*/ 385 h 385"/>
                  <a:gd name="T2" fmla="*/ 12 w 267"/>
                  <a:gd name="T3" fmla="*/ 292 h 385"/>
                  <a:gd name="T4" fmla="*/ 45 w 267"/>
                  <a:gd name="T5" fmla="*/ 133 h 385"/>
                  <a:gd name="T6" fmla="*/ 108 w 267"/>
                  <a:gd name="T7" fmla="*/ 49 h 385"/>
                  <a:gd name="T8" fmla="*/ 195 w 267"/>
                  <a:gd name="T9" fmla="*/ 13 h 385"/>
                  <a:gd name="T10" fmla="*/ 231 w 267"/>
                  <a:gd name="T11" fmla="*/ 22 h 385"/>
                  <a:gd name="T12" fmla="*/ 261 w 267"/>
                  <a:gd name="T13" fmla="*/ 148 h 385"/>
                  <a:gd name="T14" fmla="*/ 192 w 267"/>
                  <a:gd name="T15" fmla="*/ 304 h 385"/>
                  <a:gd name="T16" fmla="*/ 198 w 267"/>
                  <a:gd name="T17" fmla="*/ 37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385">
                    <a:moveTo>
                      <a:pt x="0" y="385"/>
                    </a:moveTo>
                    <a:cubicBezTo>
                      <a:pt x="2" y="359"/>
                      <a:pt x="5" y="334"/>
                      <a:pt x="12" y="292"/>
                    </a:cubicBezTo>
                    <a:cubicBezTo>
                      <a:pt x="19" y="250"/>
                      <a:pt x="29" y="173"/>
                      <a:pt x="45" y="133"/>
                    </a:cubicBezTo>
                    <a:cubicBezTo>
                      <a:pt x="61" y="93"/>
                      <a:pt x="83" y="69"/>
                      <a:pt x="108" y="49"/>
                    </a:cubicBezTo>
                    <a:cubicBezTo>
                      <a:pt x="133" y="29"/>
                      <a:pt x="175" y="17"/>
                      <a:pt x="195" y="13"/>
                    </a:cubicBezTo>
                    <a:cubicBezTo>
                      <a:pt x="215" y="9"/>
                      <a:pt x="220" y="0"/>
                      <a:pt x="231" y="22"/>
                    </a:cubicBezTo>
                    <a:cubicBezTo>
                      <a:pt x="242" y="44"/>
                      <a:pt x="267" y="101"/>
                      <a:pt x="261" y="148"/>
                    </a:cubicBezTo>
                    <a:cubicBezTo>
                      <a:pt x="255" y="195"/>
                      <a:pt x="202" y="267"/>
                      <a:pt x="192" y="304"/>
                    </a:cubicBezTo>
                    <a:cubicBezTo>
                      <a:pt x="182" y="341"/>
                      <a:pt x="190" y="357"/>
                      <a:pt x="198" y="373"/>
                    </a:cubicBezTo>
                  </a:path>
                </a:pathLst>
              </a:custGeom>
              <a:solidFill>
                <a:srgbClr val="9E4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35" name="Group 1184"/>
              <p:cNvGrpSpPr>
                <a:grpSpLocks/>
              </p:cNvGrpSpPr>
              <p:nvPr/>
            </p:nvGrpSpPr>
            <p:grpSpPr bwMode="auto">
              <a:xfrm>
                <a:off x="3919" y="395"/>
                <a:ext cx="382" cy="550"/>
                <a:chOff x="1138" y="494"/>
                <a:chExt cx="382" cy="550"/>
              </a:xfrm>
            </p:grpSpPr>
            <p:sp>
              <p:nvSpPr>
                <p:cNvPr id="358" name="Freeform 1191"/>
                <p:cNvSpPr>
                  <a:spLocks/>
                </p:cNvSpPr>
                <p:nvPr/>
              </p:nvSpPr>
              <p:spPr bwMode="auto">
                <a:xfrm>
                  <a:off x="1158" y="811"/>
                  <a:ext cx="210" cy="206"/>
                </a:xfrm>
                <a:custGeom>
                  <a:avLst/>
                  <a:gdLst>
                    <a:gd name="T0" fmla="*/ 0 w 210"/>
                    <a:gd name="T1" fmla="*/ 161 h 206"/>
                    <a:gd name="T2" fmla="*/ 66 w 210"/>
                    <a:gd name="T3" fmla="*/ 26 h 206"/>
                    <a:gd name="T4" fmla="*/ 138 w 210"/>
                    <a:gd name="T5" fmla="*/ 5 h 206"/>
                    <a:gd name="T6" fmla="*/ 204 w 210"/>
                    <a:gd name="T7" fmla="*/ 44 h 206"/>
                    <a:gd name="T8" fmla="*/ 177 w 210"/>
                    <a:gd name="T9" fmla="*/ 146 h 206"/>
                    <a:gd name="T10" fmla="*/ 108 w 210"/>
                    <a:gd name="T11" fmla="*/ 20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0" h="206">
                      <a:moveTo>
                        <a:pt x="0" y="161"/>
                      </a:moveTo>
                      <a:cubicBezTo>
                        <a:pt x="11" y="139"/>
                        <a:pt x="43" y="52"/>
                        <a:pt x="66" y="26"/>
                      </a:cubicBezTo>
                      <a:cubicBezTo>
                        <a:pt x="89" y="0"/>
                        <a:pt x="115" y="2"/>
                        <a:pt x="138" y="5"/>
                      </a:cubicBezTo>
                      <a:cubicBezTo>
                        <a:pt x="161" y="8"/>
                        <a:pt x="198" y="21"/>
                        <a:pt x="204" y="44"/>
                      </a:cubicBezTo>
                      <a:cubicBezTo>
                        <a:pt x="210" y="67"/>
                        <a:pt x="193" y="119"/>
                        <a:pt x="177" y="146"/>
                      </a:cubicBezTo>
                      <a:cubicBezTo>
                        <a:pt x="161" y="173"/>
                        <a:pt x="123" y="193"/>
                        <a:pt x="108" y="206"/>
                      </a:cubicBezTo>
                    </a:path>
                  </a:pathLst>
                </a:custGeom>
                <a:solidFill>
                  <a:srgbClr val="FFE5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9" name="Freeform 1190" descr="rouxcampagnol"/>
                <p:cNvSpPr>
                  <a:spLocks/>
                </p:cNvSpPr>
                <p:nvPr/>
              </p:nvSpPr>
              <p:spPr bwMode="auto">
                <a:xfrm>
                  <a:off x="1138" y="494"/>
                  <a:ext cx="382" cy="512"/>
                </a:xfrm>
                <a:custGeom>
                  <a:avLst/>
                  <a:gdLst>
                    <a:gd name="T0" fmla="*/ 305 w 382"/>
                    <a:gd name="T1" fmla="*/ 7 h 512"/>
                    <a:gd name="T2" fmla="*/ 134 w 382"/>
                    <a:gd name="T3" fmla="*/ 58 h 512"/>
                    <a:gd name="T4" fmla="*/ 32 w 382"/>
                    <a:gd name="T5" fmla="*/ 163 h 512"/>
                    <a:gd name="T6" fmla="*/ 5 w 382"/>
                    <a:gd name="T7" fmla="*/ 241 h 512"/>
                    <a:gd name="T8" fmla="*/ 2 w 382"/>
                    <a:gd name="T9" fmla="*/ 301 h 512"/>
                    <a:gd name="T10" fmla="*/ 5 w 382"/>
                    <a:gd name="T11" fmla="*/ 379 h 512"/>
                    <a:gd name="T12" fmla="*/ 14 w 382"/>
                    <a:gd name="T13" fmla="*/ 478 h 512"/>
                    <a:gd name="T14" fmla="*/ 26 w 382"/>
                    <a:gd name="T15" fmla="*/ 466 h 512"/>
                    <a:gd name="T16" fmla="*/ 173 w 382"/>
                    <a:gd name="T17" fmla="*/ 511 h 512"/>
                    <a:gd name="T18" fmla="*/ 275 w 382"/>
                    <a:gd name="T19" fmla="*/ 457 h 512"/>
                    <a:gd name="T20" fmla="*/ 347 w 382"/>
                    <a:gd name="T21" fmla="*/ 316 h 512"/>
                    <a:gd name="T22" fmla="*/ 374 w 382"/>
                    <a:gd name="T23" fmla="*/ 214 h 512"/>
                    <a:gd name="T24" fmla="*/ 371 w 382"/>
                    <a:gd name="T25" fmla="*/ 100 h 512"/>
                    <a:gd name="T26" fmla="*/ 305 w 382"/>
                    <a:gd name="T27" fmla="*/ 7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2" h="512">
                      <a:moveTo>
                        <a:pt x="305" y="7"/>
                      </a:moveTo>
                      <a:cubicBezTo>
                        <a:pt x="266" y="0"/>
                        <a:pt x="180" y="32"/>
                        <a:pt x="134" y="58"/>
                      </a:cubicBezTo>
                      <a:cubicBezTo>
                        <a:pt x="88" y="84"/>
                        <a:pt x="53" y="133"/>
                        <a:pt x="32" y="163"/>
                      </a:cubicBezTo>
                      <a:cubicBezTo>
                        <a:pt x="11" y="193"/>
                        <a:pt x="10" y="218"/>
                        <a:pt x="5" y="241"/>
                      </a:cubicBezTo>
                      <a:cubicBezTo>
                        <a:pt x="0" y="264"/>
                        <a:pt x="2" y="278"/>
                        <a:pt x="2" y="301"/>
                      </a:cubicBezTo>
                      <a:cubicBezTo>
                        <a:pt x="2" y="324"/>
                        <a:pt x="3" y="350"/>
                        <a:pt x="5" y="379"/>
                      </a:cubicBezTo>
                      <a:cubicBezTo>
                        <a:pt x="7" y="408"/>
                        <a:pt x="11" y="464"/>
                        <a:pt x="14" y="478"/>
                      </a:cubicBezTo>
                      <a:cubicBezTo>
                        <a:pt x="17" y="492"/>
                        <a:pt x="0" y="461"/>
                        <a:pt x="26" y="466"/>
                      </a:cubicBezTo>
                      <a:cubicBezTo>
                        <a:pt x="52" y="471"/>
                        <a:pt x="132" y="512"/>
                        <a:pt x="173" y="511"/>
                      </a:cubicBezTo>
                      <a:cubicBezTo>
                        <a:pt x="214" y="510"/>
                        <a:pt x="246" y="490"/>
                        <a:pt x="275" y="457"/>
                      </a:cubicBezTo>
                      <a:cubicBezTo>
                        <a:pt x="304" y="424"/>
                        <a:pt x="331" y="356"/>
                        <a:pt x="347" y="316"/>
                      </a:cubicBezTo>
                      <a:cubicBezTo>
                        <a:pt x="363" y="276"/>
                        <a:pt x="370" y="250"/>
                        <a:pt x="374" y="214"/>
                      </a:cubicBezTo>
                      <a:cubicBezTo>
                        <a:pt x="378" y="178"/>
                        <a:pt x="382" y="134"/>
                        <a:pt x="371" y="100"/>
                      </a:cubicBezTo>
                      <a:cubicBezTo>
                        <a:pt x="360" y="66"/>
                        <a:pt x="344" y="14"/>
                        <a:pt x="305" y="7"/>
                      </a:cubicBezTo>
                      <a:close/>
                    </a:path>
                  </a:pathLst>
                </a:cu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360" name="Group 1185"/>
                <p:cNvGrpSpPr>
                  <a:grpSpLocks/>
                </p:cNvGrpSpPr>
                <p:nvPr/>
              </p:nvGrpSpPr>
              <p:grpSpPr bwMode="auto">
                <a:xfrm>
                  <a:off x="1146" y="504"/>
                  <a:ext cx="364" cy="540"/>
                  <a:chOff x="1146" y="504"/>
                  <a:chExt cx="364" cy="540"/>
                </a:xfrm>
              </p:grpSpPr>
              <p:sp>
                <p:nvSpPr>
                  <p:cNvPr id="361" name="Freeform 1189"/>
                  <p:cNvSpPr>
                    <a:spLocks/>
                  </p:cNvSpPr>
                  <p:nvPr/>
                </p:nvSpPr>
                <p:spPr bwMode="auto">
                  <a:xfrm>
                    <a:off x="1146" y="504"/>
                    <a:ext cx="364" cy="540"/>
                  </a:xfrm>
                  <a:custGeom>
                    <a:avLst/>
                    <a:gdLst>
                      <a:gd name="T0" fmla="*/ 0 w 364"/>
                      <a:gd name="T1" fmla="*/ 483 h 540"/>
                      <a:gd name="T2" fmla="*/ 21 w 364"/>
                      <a:gd name="T3" fmla="*/ 378 h 540"/>
                      <a:gd name="T4" fmla="*/ 9 w 364"/>
                      <a:gd name="T5" fmla="*/ 279 h 540"/>
                      <a:gd name="T6" fmla="*/ 24 w 364"/>
                      <a:gd name="T7" fmla="*/ 186 h 540"/>
                      <a:gd name="T8" fmla="*/ 75 w 364"/>
                      <a:gd name="T9" fmla="*/ 93 h 540"/>
                      <a:gd name="T10" fmla="*/ 201 w 364"/>
                      <a:gd name="T11" fmla="*/ 21 h 540"/>
                      <a:gd name="T12" fmla="*/ 309 w 364"/>
                      <a:gd name="T13" fmla="*/ 15 h 540"/>
                      <a:gd name="T14" fmla="*/ 357 w 364"/>
                      <a:gd name="T15" fmla="*/ 111 h 540"/>
                      <a:gd name="T16" fmla="*/ 354 w 364"/>
                      <a:gd name="T17" fmla="*/ 213 h 540"/>
                      <a:gd name="T18" fmla="*/ 315 w 364"/>
                      <a:gd name="T19" fmla="*/ 333 h 540"/>
                      <a:gd name="T20" fmla="*/ 252 w 364"/>
                      <a:gd name="T21" fmla="*/ 444 h 540"/>
                      <a:gd name="T22" fmla="*/ 180 w 364"/>
                      <a:gd name="T23" fmla="*/ 495 h 540"/>
                      <a:gd name="T24" fmla="*/ 135 w 364"/>
                      <a:gd name="T25" fmla="*/ 54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4" h="540">
                        <a:moveTo>
                          <a:pt x="0" y="483"/>
                        </a:moveTo>
                        <a:cubicBezTo>
                          <a:pt x="4" y="465"/>
                          <a:pt x="20" y="412"/>
                          <a:pt x="21" y="378"/>
                        </a:cubicBezTo>
                        <a:cubicBezTo>
                          <a:pt x="22" y="344"/>
                          <a:pt x="8" y="311"/>
                          <a:pt x="9" y="279"/>
                        </a:cubicBezTo>
                        <a:cubicBezTo>
                          <a:pt x="10" y="247"/>
                          <a:pt x="13" y="217"/>
                          <a:pt x="24" y="186"/>
                        </a:cubicBezTo>
                        <a:cubicBezTo>
                          <a:pt x="35" y="155"/>
                          <a:pt x="46" y="120"/>
                          <a:pt x="75" y="93"/>
                        </a:cubicBezTo>
                        <a:cubicBezTo>
                          <a:pt x="104" y="66"/>
                          <a:pt x="162" y="34"/>
                          <a:pt x="201" y="21"/>
                        </a:cubicBezTo>
                        <a:cubicBezTo>
                          <a:pt x="240" y="8"/>
                          <a:pt x="283" y="0"/>
                          <a:pt x="309" y="15"/>
                        </a:cubicBezTo>
                        <a:cubicBezTo>
                          <a:pt x="335" y="30"/>
                          <a:pt x="350" y="78"/>
                          <a:pt x="357" y="111"/>
                        </a:cubicBezTo>
                        <a:cubicBezTo>
                          <a:pt x="364" y="144"/>
                          <a:pt x="361" y="176"/>
                          <a:pt x="354" y="213"/>
                        </a:cubicBezTo>
                        <a:cubicBezTo>
                          <a:pt x="347" y="250"/>
                          <a:pt x="332" y="294"/>
                          <a:pt x="315" y="333"/>
                        </a:cubicBezTo>
                        <a:cubicBezTo>
                          <a:pt x="298" y="372"/>
                          <a:pt x="275" y="417"/>
                          <a:pt x="252" y="444"/>
                        </a:cubicBezTo>
                        <a:cubicBezTo>
                          <a:pt x="229" y="471"/>
                          <a:pt x="199" y="479"/>
                          <a:pt x="180" y="495"/>
                        </a:cubicBezTo>
                        <a:cubicBezTo>
                          <a:pt x="161" y="511"/>
                          <a:pt x="144" y="531"/>
                          <a:pt x="135" y="5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993300"/>
                      </a:gs>
                    </a:gsLst>
                    <a:lin ang="18900000" scaled="1"/>
                  </a:gra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2" name="Freeform 1188"/>
                  <p:cNvSpPr>
                    <a:spLocks/>
                  </p:cNvSpPr>
                  <p:nvPr/>
                </p:nvSpPr>
                <p:spPr bwMode="auto">
                  <a:xfrm>
                    <a:off x="1344" y="675"/>
                    <a:ext cx="88" cy="273"/>
                  </a:xfrm>
                  <a:custGeom>
                    <a:avLst/>
                    <a:gdLst>
                      <a:gd name="T0" fmla="*/ 45 w 88"/>
                      <a:gd name="T1" fmla="*/ 0 h 273"/>
                      <a:gd name="T2" fmla="*/ 78 w 88"/>
                      <a:gd name="T3" fmla="*/ 57 h 273"/>
                      <a:gd name="T4" fmla="*/ 75 w 88"/>
                      <a:gd name="T5" fmla="*/ 153 h 273"/>
                      <a:gd name="T6" fmla="*/ 0 w 88"/>
                      <a:gd name="T7" fmla="*/ 273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8" h="273">
                        <a:moveTo>
                          <a:pt x="45" y="0"/>
                        </a:moveTo>
                        <a:cubicBezTo>
                          <a:pt x="59" y="16"/>
                          <a:pt x="73" y="32"/>
                          <a:pt x="78" y="57"/>
                        </a:cubicBezTo>
                        <a:cubicBezTo>
                          <a:pt x="83" y="82"/>
                          <a:pt x="88" y="117"/>
                          <a:pt x="75" y="153"/>
                        </a:cubicBezTo>
                        <a:cubicBezTo>
                          <a:pt x="62" y="189"/>
                          <a:pt x="31" y="231"/>
                          <a:pt x="0" y="27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3" name="Freeform 1187"/>
                  <p:cNvSpPr>
                    <a:spLocks/>
                  </p:cNvSpPr>
                  <p:nvPr/>
                </p:nvSpPr>
                <p:spPr bwMode="auto">
                  <a:xfrm>
                    <a:off x="1176" y="914"/>
                    <a:ext cx="92" cy="97"/>
                  </a:xfrm>
                  <a:custGeom>
                    <a:avLst/>
                    <a:gdLst>
                      <a:gd name="T0" fmla="*/ 0 w 92"/>
                      <a:gd name="T1" fmla="*/ 70 h 97"/>
                      <a:gd name="T2" fmla="*/ 33 w 92"/>
                      <a:gd name="T3" fmla="*/ 10 h 97"/>
                      <a:gd name="T4" fmla="*/ 66 w 92"/>
                      <a:gd name="T5" fmla="*/ 10 h 97"/>
                      <a:gd name="T6" fmla="*/ 90 w 92"/>
                      <a:gd name="T7" fmla="*/ 46 h 97"/>
                      <a:gd name="T8" fmla="*/ 54 w 92"/>
                      <a:gd name="T9" fmla="*/ 9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97">
                        <a:moveTo>
                          <a:pt x="0" y="70"/>
                        </a:moveTo>
                        <a:cubicBezTo>
                          <a:pt x="11" y="45"/>
                          <a:pt x="22" y="20"/>
                          <a:pt x="33" y="10"/>
                        </a:cubicBezTo>
                        <a:cubicBezTo>
                          <a:pt x="44" y="0"/>
                          <a:pt x="57" y="4"/>
                          <a:pt x="66" y="10"/>
                        </a:cubicBezTo>
                        <a:cubicBezTo>
                          <a:pt x="75" y="16"/>
                          <a:pt x="92" y="32"/>
                          <a:pt x="90" y="46"/>
                        </a:cubicBezTo>
                        <a:cubicBezTo>
                          <a:pt x="88" y="60"/>
                          <a:pt x="71" y="78"/>
                          <a:pt x="54" y="97"/>
                        </a:cubicBezTo>
                      </a:path>
                    </a:pathLst>
                  </a:custGeom>
                  <a:solidFill>
                    <a:srgbClr val="000000">
                      <a:alpha val="53999"/>
                    </a:srgbClr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4" name="Freeform 1186"/>
                  <p:cNvSpPr>
                    <a:spLocks/>
                  </p:cNvSpPr>
                  <p:nvPr/>
                </p:nvSpPr>
                <p:spPr bwMode="auto">
                  <a:xfrm>
                    <a:off x="1202" y="627"/>
                    <a:ext cx="133" cy="246"/>
                  </a:xfrm>
                  <a:custGeom>
                    <a:avLst/>
                    <a:gdLst>
                      <a:gd name="T0" fmla="*/ 1 w 133"/>
                      <a:gd name="T1" fmla="*/ 243 h 246"/>
                      <a:gd name="T2" fmla="*/ 4 w 133"/>
                      <a:gd name="T3" fmla="*/ 222 h 246"/>
                      <a:gd name="T4" fmla="*/ 25 w 133"/>
                      <a:gd name="T5" fmla="*/ 96 h 246"/>
                      <a:gd name="T6" fmla="*/ 94 w 133"/>
                      <a:gd name="T7" fmla="*/ 18 h 246"/>
                      <a:gd name="T8" fmla="*/ 133 w 133"/>
                      <a:gd name="T9" fmla="*/ 0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3" h="246">
                        <a:moveTo>
                          <a:pt x="1" y="243"/>
                        </a:moveTo>
                        <a:cubicBezTo>
                          <a:pt x="0" y="244"/>
                          <a:pt x="0" y="246"/>
                          <a:pt x="4" y="222"/>
                        </a:cubicBezTo>
                        <a:cubicBezTo>
                          <a:pt x="8" y="198"/>
                          <a:pt x="10" y="130"/>
                          <a:pt x="25" y="96"/>
                        </a:cubicBezTo>
                        <a:cubicBezTo>
                          <a:pt x="40" y="62"/>
                          <a:pt x="76" y="34"/>
                          <a:pt x="94" y="18"/>
                        </a:cubicBezTo>
                        <a:cubicBezTo>
                          <a:pt x="112" y="2"/>
                          <a:pt x="122" y="1"/>
                          <a:pt x="133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336" name="Oval 1183"/>
              <p:cNvSpPr>
                <a:spLocks noChangeArrowheads="1"/>
              </p:cNvSpPr>
              <p:nvPr/>
            </p:nvSpPr>
            <p:spPr bwMode="auto">
              <a:xfrm rot="2058141">
                <a:off x="3601" y="1098"/>
                <a:ext cx="111" cy="162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41176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37" name="Group 1180"/>
              <p:cNvGrpSpPr>
                <a:grpSpLocks/>
              </p:cNvGrpSpPr>
              <p:nvPr/>
            </p:nvGrpSpPr>
            <p:grpSpPr bwMode="auto">
              <a:xfrm>
                <a:off x="5403" y="1433"/>
                <a:ext cx="2233" cy="722"/>
                <a:chOff x="2622" y="1532"/>
                <a:chExt cx="2233" cy="722"/>
              </a:xfrm>
            </p:grpSpPr>
            <p:sp>
              <p:nvSpPr>
                <p:cNvPr id="356" name="Freeform 1182" descr="grismoucheté"/>
                <p:cNvSpPr>
                  <a:spLocks/>
                </p:cNvSpPr>
                <p:nvPr/>
              </p:nvSpPr>
              <p:spPr bwMode="auto">
                <a:xfrm>
                  <a:off x="2622" y="1532"/>
                  <a:ext cx="2233" cy="722"/>
                </a:xfrm>
                <a:custGeom>
                  <a:avLst/>
                  <a:gdLst>
                    <a:gd name="T0" fmla="*/ 75 w 2233"/>
                    <a:gd name="T1" fmla="*/ 478 h 722"/>
                    <a:gd name="T2" fmla="*/ 231 w 2233"/>
                    <a:gd name="T3" fmla="*/ 580 h 722"/>
                    <a:gd name="T4" fmla="*/ 597 w 2233"/>
                    <a:gd name="T5" fmla="*/ 634 h 722"/>
                    <a:gd name="T6" fmla="*/ 954 w 2233"/>
                    <a:gd name="T7" fmla="*/ 622 h 722"/>
                    <a:gd name="T8" fmla="*/ 1182 w 2233"/>
                    <a:gd name="T9" fmla="*/ 580 h 722"/>
                    <a:gd name="T10" fmla="*/ 1410 w 2233"/>
                    <a:gd name="T11" fmla="*/ 577 h 722"/>
                    <a:gd name="T12" fmla="*/ 1632 w 2233"/>
                    <a:gd name="T13" fmla="*/ 592 h 722"/>
                    <a:gd name="T14" fmla="*/ 1830 w 2233"/>
                    <a:gd name="T15" fmla="*/ 586 h 722"/>
                    <a:gd name="T16" fmla="*/ 2016 w 2233"/>
                    <a:gd name="T17" fmla="*/ 553 h 722"/>
                    <a:gd name="T18" fmla="*/ 2145 w 2233"/>
                    <a:gd name="T19" fmla="*/ 466 h 722"/>
                    <a:gd name="T20" fmla="*/ 2142 w 2233"/>
                    <a:gd name="T21" fmla="*/ 295 h 722"/>
                    <a:gd name="T22" fmla="*/ 1995 w 2233"/>
                    <a:gd name="T23" fmla="*/ 127 h 722"/>
                    <a:gd name="T24" fmla="*/ 1761 w 2233"/>
                    <a:gd name="T25" fmla="*/ 49 h 722"/>
                    <a:gd name="T26" fmla="*/ 1662 w 2233"/>
                    <a:gd name="T27" fmla="*/ 43 h 722"/>
                    <a:gd name="T28" fmla="*/ 1644 w 2233"/>
                    <a:gd name="T29" fmla="*/ 19 h 722"/>
                    <a:gd name="T30" fmla="*/ 1740 w 2233"/>
                    <a:gd name="T31" fmla="*/ 4 h 722"/>
                    <a:gd name="T32" fmla="*/ 1932 w 2233"/>
                    <a:gd name="T33" fmla="*/ 40 h 722"/>
                    <a:gd name="T34" fmla="*/ 2097 w 2233"/>
                    <a:gd name="T35" fmla="*/ 133 h 722"/>
                    <a:gd name="T36" fmla="*/ 2211 w 2233"/>
                    <a:gd name="T37" fmla="*/ 313 h 722"/>
                    <a:gd name="T38" fmla="*/ 2223 w 2233"/>
                    <a:gd name="T39" fmla="*/ 460 h 722"/>
                    <a:gd name="T40" fmla="*/ 2151 w 2233"/>
                    <a:gd name="T41" fmla="*/ 571 h 722"/>
                    <a:gd name="T42" fmla="*/ 1983 w 2233"/>
                    <a:gd name="T43" fmla="*/ 646 h 722"/>
                    <a:gd name="T44" fmla="*/ 1701 w 2233"/>
                    <a:gd name="T45" fmla="*/ 667 h 722"/>
                    <a:gd name="T46" fmla="*/ 1437 w 2233"/>
                    <a:gd name="T47" fmla="*/ 649 h 722"/>
                    <a:gd name="T48" fmla="*/ 1158 w 2233"/>
                    <a:gd name="T49" fmla="*/ 673 h 722"/>
                    <a:gd name="T50" fmla="*/ 831 w 2233"/>
                    <a:gd name="T51" fmla="*/ 709 h 722"/>
                    <a:gd name="T52" fmla="*/ 612 w 2233"/>
                    <a:gd name="T53" fmla="*/ 721 h 722"/>
                    <a:gd name="T54" fmla="*/ 303 w 2233"/>
                    <a:gd name="T55" fmla="*/ 700 h 722"/>
                    <a:gd name="T56" fmla="*/ 123 w 2233"/>
                    <a:gd name="T57" fmla="*/ 637 h 722"/>
                    <a:gd name="T58" fmla="*/ 0 w 2233"/>
                    <a:gd name="T59" fmla="*/ 562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33" h="722">
                      <a:moveTo>
                        <a:pt x="75" y="478"/>
                      </a:moveTo>
                      <a:cubicBezTo>
                        <a:pt x="109" y="516"/>
                        <a:pt x="144" y="554"/>
                        <a:pt x="231" y="580"/>
                      </a:cubicBezTo>
                      <a:cubicBezTo>
                        <a:pt x="318" y="606"/>
                        <a:pt x="477" y="627"/>
                        <a:pt x="597" y="634"/>
                      </a:cubicBezTo>
                      <a:cubicBezTo>
                        <a:pt x="717" y="641"/>
                        <a:pt x="857" y="631"/>
                        <a:pt x="954" y="622"/>
                      </a:cubicBezTo>
                      <a:cubicBezTo>
                        <a:pt x="1051" y="613"/>
                        <a:pt x="1106" y="588"/>
                        <a:pt x="1182" y="580"/>
                      </a:cubicBezTo>
                      <a:cubicBezTo>
                        <a:pt x="1258" y="572"/>
                        <a:pt x="1335" y="575"/>
                        <a:pt x="1410" y="577"/>
                      </a:cubicBezTo>
                      <a:cubicBezTo>
                        <a:pt x="1485" y="579"/>
                        <a:pt x="1562" y="590"/>
                        <a:pt x="1632" y="592"/>
                      </a:cubicBezTo>
                      <a:cubicBezTo>
                        <a:pt x="1702" y="594"/>
                        <a:pt x="1766" y="592"/>
                        <a:pt x="1830" y="586"/>
                      </a:cubicBezTo>
                      <a:cubicBezTo>
                        <a:pt x="1894" y="580"/>
                        <a:pt x="1964" y="573"/>
                        <a:pt x="2016" y="553"/>
                      </a:cubicBezTo>
                      <a:cubicBezTo>
                        <a:pt x="2068" y="533"/>
                        <a:pt x="2124" y="509"/>
                        <a:pt x="2145" y="466"/>
                      </a:cubicBezTo>
                      <a:cubicBezTo>
                        <a:pt x="2166" y="423"/>
                        <a:pt x="2167" y="351"/>
                        <a:pt x="2142" y="295"/>
                      </a:cubicBezTo>
                      <a:cubicBezTo>
                        <a:pt x="2117" y="239"/>
                        <a:pt x="2059" y="168"/>
                        <a:pt x="1995" y="127"/>
                      </a:cubicBezTo>
                      <a:cubicBezTo>
                        <a:pt x="1931" y="86"/>
                        <a:pt x="1816" y="63"/>
                        <a:pt x="1761" y="49"/>
                      </a:cubicBezTo>
                      <a:cubicBezTo>
                        <a:pt x="1706" y="35"/>
                        <a:pt x="1681" y="48"/>
                        <a:pt x="1662" y="43"/>
                      </a:cubicBezTo>
                      <a:cubicBezTo>
                        <a:pt x="1643" y="38"/>
                        <a:pt x="1631" y="25"/>
                        <a:pt x="1644" y="19"/>
                      </a:cubicBezTo>
                      <a:cubicBezTo>
                        <a:pt x="1657" y="13"/>
                        <a:pt x="1692" y="0"/>
                        <a:pt x="1740" y="4"/>
                      </a:cubicBezTo>
                      <a:cubicBezTo>
                        <a:pt x="1788" y="8"/>
                        <a:pt x="1873" y="19"/>
                        <a:pt x="1932" y="40"/>
                      </a:cubicBezTo>
                      <a:cubicBezTo>
                        <a:pt x="1991" y="61"/>
                        <a:pt x="2051" y="88"/>
                        <a:pt x="2097" y="133"/>
                      </a:cubicBezTo>
                      <a:cubicBezTo>
                        <a:pt x="2143" y="178"/>
                        <a:pt x="2190" y="258"/>
                        <a:pt x="2211" y="313"/>
                      </a:cubicBezTo>
                      <a:cubicBezTo>
                        <a:pt x="2232" y="368"/>
                        <a:pt x="2233" y="417"/>
                        <a:pt x="2223" y="460"/>
                      </a:cubicBezTo>
                      <a:cubicBezTo>
                        <a:pt x="2213" y="503"/>
                        <a:pt x="2191" y="540"/>
                        <a:pt x="2151" y="571"/>
                      </a:cubicBezTo>
                      <a:cubicBezTo>
                        <a:pt x="2111" y="602"/>
                        <a:pt x="2058" y="630"/>
                        <a:pt x="1983" y="646"/>
                      </a:cubicBezTo>
                      <a:cubicBezTo>
                        <a:pt x="1908" y="662"/>
                        <a:pt x="1792" y="666"/>
                        <a:pt x="1701" y="667"/>
                      </a:cubicBezTo>
                      <a:cubicBezTo>
                        <a:pt x="1610" y="668"/>
                        <a:pt x="1527" y="648"/>
                        <a:pt x="1437" y="649"/>
                      </a:cubicBezTo>
                      <a:cubicBezTo>
                        <a:pt x="1347" y="650"/>
                        <a:pt x="1259" y="663"/>
                        <a:pt x="1158" y="673"/>
                      </a:cubicBezTo>
                      <a:cubicBezTo>
                        <a:pt x="1057" y="683"/>
                        <a:pt x="922" y="701"/>
                        <a:pt x="831" y="709"/>
                      </a:cubicBezTo>
                      <a:cubicBezTo>
                        <a:pt x="740" y="717"/>
                        <a:pt x="700" y="722"/>
                        <a:pt x="612" y="721"/>
                      </a:cubicBezTo>
                      <a:cubicBezTo>
                        <a:pt x="524" y="720"/>
                        <a:pt x="384" y="714"/>
                        <a:pt x="303" y="700"/>
                      </a:cubicBezTo>
                      <a:cubicBezTo>
                        <a:pt x="222" y="686"/>
                        <a:pt x="173" y="660"/>
                        <a:pt x="123" y="637"/>
                      </a:cubicBezTo>
                      <a:cubicBezTo>
                        <a:pt x="73" y="614"/>
                        <a:pt x="36" y="588"/>
                        <a:pt x="0" y="562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7" name="Freeform 1181" descr="rouxcampagnol"/>
                <p:cNvSpPr>
                  <a:spLocks/>
                </p:cNvSpPr>
                <p:nvPr/>
              </p:nvSpPr>
              <p:spPr bwMode="auto">
                <a:xfrm>
                  <a:off x="2688" y="1548"/>
                  <a:ext cx="2122" cy="643"/>
                </a:xfrm>
                <a:custGeom>
                  <a:avLst/>
                  <a:gdLst>
                    <a:gd name="T0" fmla="*/ 15 w 2122"/>
                    <a:gd name="T1" fmla="*/ 462 h 643"/>
                    <a:gd name="T2" fmla="*/ 171 w 2122"/>
                    <a:gd name="T3" fmla="*/ 564 h 643"/>
                    <a:gd name="T4" fmla="*/ 537 w 2122"/>
                    <a:gd name="T5" fmla="*/ 618 h 643"/>
                    <a:gd name="T6" fmla="*/ 894 w 2122"/>
                    <a:gd name="T7" fmla="*/ 606 h 643"/>
                    <a:gd name="T8" fmla="*/ 1122 w 2122"/>
                    <a:gd name="T9" fmla="*/ 564 h 643"/>
                    <a:gd name="T10" fmla="*/ 1350 w 2122"/>
                    <a:gd name="T11" fmla="*/ 561 h 643"/>
                    <a:gd name="T12" fmla="*/ 1572 w 2122"/>
                    <a:gd name="T13" fmla="*/ 576 h 643"/>
                    <a:gd name="T14" fmla="*/ 1770 w 2122"/>
                    <a:gd name="T15" fmla="*/ 570 h 643"/>
                    <a:gd name="T16" fmla="*/ 1956 w 2122"/>
                    <a:gd name="T17" fmla="*/ 537 h 643"/>
                    <a:gd name="T18" fmla="*/ 2085 w 2122"/>
                    <a:gd name="T19" fmla="*/ 450 h 643"/>
                    <a:gd name="T20" fmla="*/ 2082 w 2122"/>
                    <a:gd name="T21" fmla="*/ 279 h 643"/>
                    <a:gd name="T22" fmla="*/ 1935 w 2122"/>
                    <a:gd name="T23" fmla="*/ 111 h 643"/>
                    <a:gd name="T24" fmla="*/ 1701 w 2122"/>
                    <a:gd name="T25" fmla="*/ 33 h 643"/>
                    <a:gd name="T26" fmla="*/ 1602 w 2122"/>
                    <a:gd name="T27" fmla="*/ 27 h 643"/>
                    <a:gd name="T28" fmla="*/ 1584 w 2122"/>
                    <a:gd name="T29" fmla="*/ 3 h 643"/>
                    <a:gd name="T30" fmla="*/ 1611 w 2122"/>
                    <a:gd name="T31" fmla="*/ 9 h 643"/>
                    <a:gd name="T32" fmla="*/ 1683 w 2122"/>
                    <a:gd name="T33" fmla="*/ 12 h 643"/>
                    <a:gd name="T34" fmla="*/ 1890 w 2122"/>
                    <a:gd name="T35" fmla="*/ 72 h 643"/>
                    <a:gd name="T36" fmla="*/ 2034 w 2122"/>
                    <a:gd name="T37" fmla="*/ 162 h 643"/>
                    <a:gd name="T38" fmla="*/ 2109 w 2122"/>
                    <a:gd name="T39" fmla="*/ 303 h 643"/>
                    <a:gd name="T40" fmla="*/ 2115 w 2122"/>
                    <a:gd name="T41" fmla="*/ 414 h 643"/>
                    <a:gd name="T42" fmla="*/ 2067 w 2122"/>
                    <a:gd name="T43" fmla="*/ 507 h 643"/>
                    <a:gd name="T44" fmla="*/ 1941 w 2122"/>
                    <a:gd name="T45" fmla="*/ 567 h 643"/>
                    <a:gd name="T46" fmla="*/ 1764 w 2122"/>
                    <a:gd name="T47" fmla="*/ 597 h 643"/>
                    <a:gd name="T48" fmla="*/ 1497 w 2122"/>
                    <a:gd name="T49" fmla="*/ 594 h 643"/>
                    <a:gd name="T50" fmla="*/ 1125 w 2122"/>
                    <a:gd name="T51" fmla="*/ 588 h 643"/>
                    <a:gd name="T52" fmla="*/ 975 w 2122"/>
                    <a:gd name="T53" fmla="*/ 612 h 643"/>
                    <a:gd name="T54" fmla="*/ 822 w 2122"/>
                    <a:gd name="T55" fmla="*/ 633 h 643"/>
                    <a:gd name="T56" fmla="*/ 573 w 2122"/>
                    <a:gd name="T57" fmla="*/ 639 h 643"/>
                    <a:gd name="T58" fmla="*/ 279 w 2122"/>
                    <a:gd name="T59" fmla="*/ 609 h 643"/>
                    <a:gd name="T60" fmla="*/ 102 w 2122"/>
                    <a:gd name="T61" fmla="*/ 558 h 643"/>
                    <a:gd name="T62" fmla="*/ 0 w 2122"/>
                    <a:gd name="T63" fmla="*/ 483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22" h="643">
                      <a:moveTo>
                        <a:pt x="15" y="462"/>
                      </a:moveTo>
                      <a:cubicBezTo>
                        <a:pt x="49" y="500"/>
                        <a:pt x="84" y="538"/>
                        <a:pt x="171" y="564"/>
                      </a:cubicBezTo>
                      <a:cubicBezTo>
                        <a:pt x="258" y="590"/>
                        <a:pt x="417" y="611"/>
                        <a:pt x="537" y="618"/>
                      </a:cubicBezTo>
                      <a:cubicBezTo>
                        <a:pt x="657" y="625"/>
                        <a:pt x="797" y="615"/>
                        <a:pt x="894" y="606"/>
                      </a:cubicBezTo>
                      <a:cubicBezTo>
                        <a:pt x="991" y="597"/>
                        <a:pt x="1046" y="572"/>
                        <a:pt x="1122" y="564"/>
                      </a:cubicBezTo>
                      <a:cubicBezTo>
                        <a:pt x="1198" y="556"/>
                        <a:pt x="1275" y="559"/>
                        <a:pt x="1350" y="561"/>
                      </a:cubicBezTo>
                      <a:cubicBezTo>
                        <a:pt x="1425" y="563"/>
                        <a:pt x="1502" y="574"/>
                        <a:pt x="1572" y="576"/>
                      </a:cubicBezTo>
                      <a:cubicBezTo>
                        <a:pt x="1642" y="578"/>
                        <a:pt x="1706" y="576"/>
                        <a:pt x="1770" y="570"/>
                      </a:cubicBezTo>
                      <a:cubicBezTo>
                        <a:pt x="1834" y="564"/>
                        <a:pt x="1904" y="557"/>
                        <a:pt x="1956" y="537"/>
                      </a:cubicBezTo>
                      <a:cubicBezTo>
                        <a:pt x="2008" y="517"/>
                        <a:pt x="2064" y="493"/>
                        <a:pt x="2085" y="450"/>
                      </a:cubicBezTo>
                      <a:cubicBezTo>
                        <a:pt x="2106" y="407"/>
                        <a:pt x="2107" y="335"/>
                        <a:pt x="2082" y="279"/>
                      </a:cubicBezTo>
                      <a:cubicBezTo>
                        <a:pt x="2057" y="223"/>
                        <a:pt x="1999" y="152"/>
                        <a:pt x="1935" y="111"/>
                      </a:cubicBezTo>
                      <a:cubicBezTo>
                        <a:pt x="1871" y="70"/>
                        <a:pt x="1756" y="47"/>
                        <a:pt x="1701" y="33"/>
                      </a:cubicBezTo>
                      <a:cubicBezTo>
                        <a:pt x="1646" y="19"/>
                        <a:pt x="1621" y="32"/>
                        <a:pt x="1602" y="27"/>
                      </a:cubicBezTo>
                      <a:cubicBezTo>
                        <a:pt x="1583" y="22"/>
                        <a:pt x="1582" y="6"/>
                        <a:pt x="1584" y="3"/>
                      </a:cubicBezTo>
                      <a:cubicBezTo>
                        <a:pt x="1586" y="0"/>
                        <a:pt x="1595" y="8"/>
                        <a:pt x="1611" y="9"/>
                      </a:cubicBezTo>
                      <a:cubicBezTo>
                        <a:pt x="1627" y="10"/>
                        <a:pt x="1637" y="2"/>
                        <a:pt x="1683" y="12"/>
                      </a:cubicBezTo>
                      <a:cubicBezTo>
                        <a:pt x="1729" y="22"/>
                        <a:pt x="1832" y="47"/>
                        <a:pt x="1890" y="72"/>
                      </a:cubicBezTo>
                      <a:cubicBezTo>
                        <a:pt x="1948" y="97"/>
                        <a:pt x="1997" y="123"/>
                        <a:pt x="2034" y="162"/>
                      </a:cubicBezTo>
                      <a:cubicBezTo>
                        <a:pt x="2071" y="201"/>
                        <a:pt x="2096" y="261"/>
                        <a:pt x="2109" y="303"/>
                      </a:cubicBezTo>
                      <a:cubicBezTo>
                        <a:pt x="2122" y="345"/>
                        <a:pt x="2122" y="380"/>
                        <a:pt x="2115" y="414"/>
                      </a:cubicBezTo>
                      <a:cubicBezTo>
                        <a:pt x="2108" y="448"/>
                        <a:pt x="2096" y="482"/>
                        <a:pt x="2067" y="507"/>
                      </a:cubicBezTo>
                      <a:cubicBezTo>
                        <a:pt x="2038" y="532"/>
                        <a:pt x="1991" y="552"/>
                        <a:pt x="1941" y="567"/>
                      </a:cubicBezTo>
                      <a:cubicBezTo>
                        <a:pt x="1891" y="582"/>
                        <a:pt x="1838" y="592"/>
                        <a:pt x="1764" y="597"/>
                      </a:cubicBezTo>
                      <a:cubicBezTo>
                        <a:pt x="1690" y="602"/>
                        <a:pt x="1603" y="595"/>
                        <a:pt x="1497" y="594"/>
                      </a:cubicBezTo>
                      <a:cubicBezTo>
                        <a:pt x="1391" y="593"/>
                        <a:pt x="1212" y="585"/>
                        <a:pt x="1125" y="588"/>
                      </a:cubicBezTo>
                      <a:cubicBezTo>
                        <a:pt x="1038" y="591"/>
                        <a:pt x="1025" y="605"/>
                        <a:pt x="975" y="612"/>
                      </a:cubicBezTo>
                      <a:cubicBezTo>
                        <a:pt x="925" y="619"/>
                        <a:pt x="889" y="629"/>
                        <a:pt x="822" y="633"/>
                      </a:cubicBezTo>
                      <a:cubicBezTo>
                        <a:pt x="755" y="637"/>
                        <a:pt x="663" y="643"/>
                        <a:pt x="573" y="639"/>
                      </a:cubicBezTo>
                      <a:cubicBezTo>
                        <a:pt x="483" y="635"/>
                        <a:pt x="357" y="622"/>
                        <a:pt x="279" y="609"/>
                      </a:cubicBezTo>
                      <a:cubicBezTo>
                        <a:pt x="201" y="596"/>
                        <a:pt x="149" y="579"/>
                        <a:pt x="102" y="558"/>
                      </a:cubicBezTo>
                      <a:cubicBezTo>
                        <a:pt x="55" y="537"/>
                        <a:pt x="21" y="499"/>
                        <a:pt x="0" y="483"/>
                      </a:cubicBezTo>
                    </a:path>
                  </a:pathLst>
                </a:cu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38" name="Group 1172"/>
              <p:cNvGrpSpPr>
                <a:grpSpLocks/>
              </p:cNvGrpSpPr>
              <p:nvPr/>
            </p:nvGrpSpPr>
            <p:grpSpPr bwMode="auto">
              <a:xfrm>
                <a:off x="4239" y="1582"/>
                <a:ext cx="947" cy="745"/>
                <a:chOff x="4239" y="1582"/>
                <a:chExt cx="947" cy="745"/>
              </a:xfrm>
            </p:grpSpPr>
            <p:sp>
              <p:nvSpPr>
                <p:cNvPr id="349" name="Freeform 1179"/>
                <p:cNvSpPr>
                  <a:spLocks/>
                </p:cNvSpPr>
                <p:nvPr/>
              </p:nvSpPr>
              <p:spPr bwMode="auto">
                <a:xfrm>
                  <a:off x="4362" y="2057"/>
                  <a:ext cx="144" cy="70"/>
                </a:xfrm>
                <a:custGeom>
                  <a:avLst/>
                  <a:gdLst>
                    <a:gd name="T0" fmla="*/ 144 w 144"/>
                    <a:gd name="T1" fmla="*/ 40 h 70"/>
                    <a:gd name="T2" fmla="*/ 76 w 144"/>
                    <a:gd name="T3" fmla="*/ 33 h 70"/>
                    <a:gd name="T4" fmla="*/ 24 w 144"/>
                    <a:gd name="T5" fmla="*/ 4 h 70"/>
                    <a:gd name="T6" fmla="*/ 1 w 144"/>
                    <a:gd name="T7" fmla="*/ 9 h 70"/>
                    <a:gd name="T8" fmla="*/ 19 w 144"/>
                    <a:gd name="T9" fmla="*/ 39 h 70"/>
                    <a:gd name="T10" fmla="*/ 58 w 144"/>
                    <a:gd name="T11" fmla="*/ 63 h 70"/>
                    <a:gd name="T12" fmla="*/ 108 w 144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70">
                      <a:moveTo>
                        <a:pt x="144" y="40"/>
                      </a:moveTo>
                      <a:cubicBezTo>
                        <a:pt x="132" y="39"/>
                        <a:pt x="96" y="39"/>
                        <a:pt x="76" y="33"/>
                      </a:cubicBezTo>
                      <a:cubicBezTo>
                        <a:pt x="56" y="27"/>
                        <a:pt x="37" y="8"/>
                        <a:pt x="24" y="4"/>
                      </a:cubicBezTo>
                      <a:cubicBezTo>
                        <a:pt x="11" y="0"/>
                        <a:pt x="2" y="3"/>
                        <a:pt x="1" y="9"/>
                      </a:cubicBezTo>
                      <a:cubicBezTo>
                        <a:pt x="0" y="15"/>
                        <a:pt x="9" y="30"/>
                        <a:pt x="19" y="39"/>
                      </a:cubicBezTo>
                      <a:cubicBezTo>
                        <a:pt x="29" y="48"/>
                        <a:pt x="43" y="58"/>
                        <a:pt x="58" y="63"/>
                      </a:cubicBezTo>
                      <a:cubicBezTo>
                        <a:pt x="73" y="68"/>
                        <a:pt x="98" y="69"/>
                        <a:pt x="108" y="70"/>
                      </a:cubicBezTo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0" name="Freeform 1178"/>
                <p:cNvSpPr>
                  <a:spLocks/>
                </p:cNvSpPr>
                <p:nvPr/>
              </p:nvSpPr>
              <p:spPr bwMode="auto">
                <a:xfrm>
                  <a:off x="4269" y="2205"/>
                  <a:ext cx="54" cy="51"/>
                </a:xfrm>
                <a:custGeom>
                  <a:avLst/>
                  <a:gdLst>
                    <a:gd name="T0" fmla="*/ 45 w 54"/>
                    <a:gd name="T1" fmla="*/ 0 h 51"/>
                    <a:gd name="T2" fmla="*/ 18 w 54"/>
                    <a:gd name="T3" fmla="*/ 18 h 51"/>
                    <a:gd name="T4" fmla="*/ 6 w 54"/>
                    <a:gd name="T5" fmla="*/ 51 h 51"/>
                    <a:gd name="T6" fmla="*/ 54 w 54"/>
                    <a:gd name="T7" fmla="*/ 1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">
                      <a:moveTo>
                        <a:pt x="45" y="0"/>
                      </a:moveTo>
                      <a:cubicBezTo>
                        <a:pt x="34" y="5"/>
                        <a:pt x="24" y="10"/>
                        <a:pt x="18" y="18"/>
                      </a:cubicBezTo>
                      <a:cubicBezTo>
                        <a:pt x="12" y="26"/>
                        <a:pt x="0" y="51"/>
                        <a:pt x="6" y="51"/>
                      </a:cubicBezTo>
                      <a:cubicBezTo>
                        <a:pt x="12" y="51"/>
                        <a:pt x="44" y="25"/>
                        <a:pt x="54" y="18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1" name="Freeform 1177"/>
                <p:cNvSpPr>
                  <a:spLocks/>
                </p:cNvSpPr>
                <p:nvPr/>
              </p:nvSpPr>
              <p:spPr bwMode="auto">
                <a:xfrm>
                  <a:off x="4251" y="2156"/>
                  <a:ext cx="51" cy="54"/>
                </a:xfrm>
                <a:custGeom>
                  <a:avLst/>
                  <a:gdLst>
                    <a:gd name="T0" fmla="*/ 48 w 51"/>
                    <a:gd name="T1" fmla="*/ 7 h 54"/>
                    <a:gd name="T2" fmla="*/ 30 w 51"/>
                    <a:gd name="T3" fmla="*/ 7 h 54"/>
                    <a:gd name="T4" fmla="*/ 3 w 51"/>
                    <a:gd name="T5" fmla="*/ 52 h 54"/>
                    <a:gd name="T6" fmla="*/ 51 w 51"/>
                    <a:gd name="T7" fmla="*/ 1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4">
                      <a:moveTo>
                        <a:pt x="48" y="7"/>
                      </a:moveTo>
                      <a:cubicBezTo>
                        <a:pt x="45" y="7"/>
                        <a:pt x="37" y="0"/>
                        <a:pt x="30" y="7"/>
                      </a:cubicBezTo>
                      <a:cubicBezTo>
                        <a:pt x="23" y="14"/>
                        <a:pt x="0" y="50"/>
                        <a:pt x="3" y="52"/>
                      </a:cubicBezTo>
                      <a:cubicBezTo>
                        <a:pt x="6" y="54"/>
                        <a:pt x="41" y="26"/>
                        <a:pt x="51" y="1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2" name="Freeform 1176"/>
                <p:cNvSpPr>
                  <a:spLocks/>
                </p:cNvSpPr>
                <p:nvPr/>
              </p:nvSpPr>
              <p:spPr bwMode="auto">
                <a:xfrm rot="1745405">
                  <a:off x="4239" y="2114"/>
                  <a:ext cx="51" cy="54"/>
                </a:xfrm>
                <a:custGeom>
                  <a:avLst/>
                  <a:gdLst>
                    <a:gd name="T0" fmla="*/ 48 w 51"/>
                    <a:gd name="T1" fmla="*/ 7 h 54"/>
                    <a:gd name="T2" fmla="*/ 30 w 51"/>
                    <a:gd name="T3" fmla="*/ 7 h 54"/>
                    <a:gd name="T4" fmla="*/ 3 w 51"/>
                    <a:gd name="T5" fmla="*/ 52 h 54"/>
                    <a:gd name="T6" fmla="*/ 51 w 51"/>
                    <a:gd name="T7" fmla="*/ 1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4">
                      <a:moveTo>
                        <a:pt x="48" y="7"/>
                      </a:moveTo>
                      <a:cubicBezTo>
                        <a:pt x="45" y="7"/>
                        <a:pt x="37" y="0"/>
                        <a:pt x="30" y="7"/>
                      </a:cubicBezTo>
                      <a:cubicBezTo>
                        <a:pt x="23" y="14"/>
                        <a:pt x="0" y="50"/>
                        <a:pt x="3" y="52"/>
                      </a:cubicBezTo>
                      <a:cubicBezTo>
                        <a:pt x="6" y="54"/>
                        <a:pt x="41" y="26"/>
                        <a:pt x="51" y="1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3" name="Freeform 1175"/>
                <p:cNvSpPr>
                  <a:spLocks/>
                </p:cNvSpPr>
                <p:nvPr/>
              </p:nvSpPr>
              <p:spPr bwMode="auto">
                <a:xfrm rot="1745405">
                  <a:off x="4407" y="2273"/>
                  <a:ext cx="51" cy="54"/>
                </a:xfrm>
                <a:custGeom>
                  <a:avLst/>
                  <a:gdLst>
                    <a:gd name="T0" fmla="*/ 48 w 51"/>
                    <a:gd name="T1" fmla="*/ 7 h 54"/>
                    <a:gd name="T2" fmla="*/ 30 w 51"/>
                    <a:gd name="T3" fmla="*/ 7 h 54"/>
                    <a:gd name="T4" fmla="*/ 3 w 51"/>
                    <a:gd name="T5" fmla="*/ 52 h 54"/>
                    <a:gd name="T6" fmla="*/ 51 w 51"/>
                    <a:gd name="T7" fmla="*/ 1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4">
                      <a:moveTo>
                        <a:pt x="48" y="7"/>
                      </a:moveTo>
                      <a:cubicBezTo>
                        <a:pt x="45" y="7"/>
                        <a:pt x="37" y="0"/>
                        <a:pt x="30" y="7"/>
                      </a:cubicBezTo>
                      <a:cubicBezTo>
                        <a:pt x="23" y="14"/>
                        <a:pt x="0" y="50"/>
                        <a:pt x="3" y="52"/>
                      </a:cubicBezTo>
                      <a:cubicBezTo>
                        <a:pt x="6" y="54"/>
                        <a:pt x="41" y="26"/>
                        <a:pt x="51" y="1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4" name="Freeform 1174"/>
                <p:cNvSpPr>
                  <a:spLocks/>
                </p:cNvSpPr>
                <p:nvPr/>
              </p:nvSpPr>
              <p:spPr bwMode="auto">
                <a:xfrm rot="-16818900">
                  <a:off x="4338" y="2036"/>
                  <a:ext cx="51" cy="54"/>
                </a:xfrm>
                <a:custGeom>
                  <a:avLst/>
                  <a:gdLst>
                    <a:gd name="T0" fmla="*/ 48 w 51"/>
                    <a:gd name="T1" fmla="*/ 7 h 54"/>
                    <a:gd name="T2" fmla="*/ 30 w 51"/>
                    <a:gd name="T3" fmla="*/ 7 h 54"/>
                    <a:gd name="T4" fmla="*/ 3 w 51"/>
                    <a:gd name="T5" fmla="*/ 52 h 54"/>
                    <a:gd name="T6" fmla="*/ 51 w 51"/>
                    <a:gd name="T7" fmla="*/ 1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4">
                      <a:moveTo>
                        <a:pt x="48" y="7"/>
                      </a:moveTo>
                      <a:cubicBezTo>
                        <a:pt x="45" y="7"/>
                        <a:pt x="37" y="0"/>
                        <a:pt x="30" y="7"/>
                      </a:cubicBezTo>
                      <a:cubicBezTo>
                        <a:pt x="23" y="14"/>
                        <a:pt x="0" y="50"/>
                        <a:pt x="3" y="52"/>
                      </a:cubicBezTo>
                      <a:cubicBezTo>
                        <a:pt x="6" y="54"/>
                        <a:pt x="41" y="26"/>
                        <a:pt x="51" y="1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5" name="Freeform 1173" descr="grismoucheté"/>
                <p:cNvSpPr>
                  <a:spLocks/>
                </p:cNvSpPr>
                <p:nvPr/>
              </p:nvSpPr>
              <p:spPr bwMode="auto">
                <a:xfrm>
                  <a:off x="4270" y="1582"/>
                  <a:ext cx="916" cy="734"/>
                </a:xfrm>
                <a:custGeom>
                  <a:avLst/>
                  <a:gdLst>
                    <a:gd name="T0" fmla="*/ 552 w 916"/>
                    <a:gd name="T1" fmla="*/ 273 h 734"/>
                    <a:gd name="T2" fmla="*/ 617 w 916"/>
                    <a:gd name="T3" fmla="*/ 416 h 734"/>
                    <a:gd name="T4" fmla="*/ 584 w 916"/>
                    <a:gd name="T5" fmla="*/ 497 h 734"/>
                    <a:gd name="T6" fmla="*/ 404 w 916"/>
                    <a:gd name="T7" fmla="*/ 518 h 734"/>
                    <a:gd name="T8" fmla="*/ 341 w 916"/>
                    <a:gd name="T9" fmla="*/ 512 h 734"/>
                    <a:gd name="T10" fmla="*/ 248 w 916"/>
                    <a:gd name="T11" fmla="*/ 515 h 734"/>
                    <a:gd name="T12" fmla="*/ 179 w 916"/>
                    <a:gd name="T13" fmla="*/ 527 h 734"/>
                    <a:gd name="T14" fmla="*/ 155 w 916"/>
                    <a:gd name="T15" fmla="*/ 527 h 734"/>
                    <a:gd name="T16" fmla="*/ 119 w 916"/>
                    <a:gd name="T17" fmla="*/ 530 h 734"/>
                    <a:gd name="T18" fmla="*/ 95 w 916"/>
                    <a:gd name="T19" fmla="*/ 527 h 734"/>
                    <a:gd name="T20" fmla="*/ 53 w 916"/>
                    <a:gd name="T21" fmla="*/ 533 h 734"/>
                    <a:gd name="T22" fmla="*/ 11 w 916"/>
                    <a:gd name="T23" fmla="*/ 533 h 734"/>
                    <a:gd name="T24" fmla="*/ 8 w 916"/>
                    <a:gd name="T25" fmla="*/ 563 h 734"/>
                    <a:gd name="T26" fmla="*/ 41 w 916"/>
                    <a:gd name="T27" fmla="*/ 569 h 734"/>
                    <a:gd name="T28" fmla="*/ 158 w 916"/>
                    <a:gd name="T29" fmla="*/ 548 h 734"/>
                    <a:gd name="T30" fmla="*/ 53 w 916"/>
                    <a:gd name="T31" fmla="*/ 572 h 734"/>
                    <a:gd name="T32" fmla="*/ 11 w 916"/>
                    <a:gd name="T33" fmla="*/ 578 h 734"/>
                    <a:gd name="T34" fmla="*/ 20 w 916"/>
                    <a:gd name="T35" fmla="*/ 602 h 734"/>
                    <a:gd name="T36" fmla="*/ 131 w 916"/>
                    <a:gd name="T37" fmla="*/ 590 h 734"/>
                    <a:gd name="T38" fmla="*/ 197 w 916"/>
                    <a:gd name="T39" fmla="*/ 584 h 734"/>
                    <a:gd name="T40" fmla="*/ 134 w 916"/>
                    <a:gd name="T41" fmla="*/ 605 h 734"/>
                    <a:gd name="T42" fmla="*/ 62 w 916"/>
                    <a:gd name="T43" fmla="*/ 611 h 734"/>
                    <a:gd name="T44" fmla="*/ 23 w 916"/>
                    <a:gd name="T45" fmla="*/ 647 h 734"/>
                    <a:gd name="T46" fmla="*/ 35 w 916"/>
                    <a:gd name="T47" fmla="*/ 653 h 734"/>
                    <a:gd name="T48" fmla="*/ 101 w 916"/>
                    <a:gd name="T49" fmla="*/ 641 h 734"/>
                    <a:gd name="T50" fmla="*/ 155 w 916"/>
                    <a:gd name="T51" fmla="*/ 635 h 734"/>
                    <a:gd name="T52" fmla="*/ 221 w 916"/>
                    <a:gd name="T53" fmla="*/ 620 h 734"/>
                    <a:gd name="T54" fmla="*/ 176 w 916"/>
                    <a:gd name="T55" fmla="*/ 677 h 734"/>
                    <a:gd name="T56" fmla="*/ 161 w 916"/>
                    <a:gd name="T57" fmla="*/ 707 h 734"/>
                    <a:gd name="T58" fmla="*/ 182 w 916"/>
                    <a:gd name="T59" fmla="*/ 731 h 734"/>
                    <a:gd name="T60" fmla="*/ 221 w 916"/>
                    <a:gd name="T61" fmla="*/ 686 h 734"/>
                    <a:gd name="T62" fmla="*/ 260 w 916"/>
                    <a:gd name="T63" fmla="*/ 641 h 734"/>
                    <a:gd name="T64" fmla="*/ 311 w 916"/>
                    <a:gd name="T65" fmla="*/ 632 h 734"/>
                    <a:gd name="T66" fmla="*/ 479 w 916"/>
                    <a:gd name="T67" fmla="*/ 614 h 734"/>
                    <a:gd name="T68" fmla="*/ 542 w 916"/>
                    <a:gd name="T69" fmla="*/ 590 h 734"/>
                    <a:gd name="T70" fmla="*/ 623 w 916"/>
                    <a:gd name="T71" fmla="*/ 563 h 734"/>
                    <a:gd name="T72" fmla="*/ 671 w 916"/>
                    <a:gd name="T73" fmla="*/ 557 h 734"/>
                    <a:gd name="T74" fmla="*/ 731 w 916"/>
                    <a:gd name="T75" fmla="*/ 521 h 734"/>
                    <a:gd name="T76" fmla="*/ 746 w 916"/>
                    <a:gd name="T77" fmla="*/ 482 h 734"/>
                    <a:gd name="T78" fmla="*/ 725 w 916"/>
                    <a:gd name="T79" fmla="*/ 437 h 734"/>
                    <a:gd name="T80" fmla="*/ 722 w 916"/>
                    <a:gd name="T81" fmla="*/ 389 h 734"/>
                    <a:gd name="T82" fmla="*/ 761 w 916"/>
                    <a:gd name="T83" fmla="*/ 374 h 734"/>
                    <a:gd name="T84" fmla="*/ 866 w 916"/>
                    <a:gd name="T85" fmla="*/ 413 h 734"/>
                    <a:gd name="T86" fmla="*/ 907 w 916"/>
                    <a:gd name="T87" fmla="*/ 401 h 734"/>
                    <a:gd name="T88" fmla="*/ 814 w 916"/>
                    <a:gd name="T89" fmla="*/ 307 h 734"/>
                    <a:gd name="T90" fmla="*/ 532 w 916"/>
                    <a:gd name="T91" fmla="*/ 32 h 734"/>
                    <a:gd name="T92" fmla="*/ 512 w 916"/>
                    <a:gd name="T93" fmla="*/ 113 h 734"/>
                    <a:gd name="T94" fmla="*/ 532 w 916"/>
                    <a:gd name="T95" fmla="*/ 220 h 734"/>
                    <a:gd name="T96" fmla="*/ 552 w 916"/>
                    <a:gd name="T97" fmla="*/ 273 h 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916" h="734">
                      <a:moveTo>
                        <a:pt x="552" y="273"/>
                      </a:moveTo>
                      <a:cubicBezTo>
                        <a:pt x="566" y="307"/>
                        <a:pt x="612" y="379"/>
                        <a:pt x="617" y="416"/>
                      </a:cubicBezTo>
                      <a:cubicBezTo>
                        <a:pt x="622" y="453"/>
                        <a:pt x="619" y="480"/>
                        <a:pt x="584" y="497"/>
                      </a:cubicBezTo>
                      <a:cubicBezTo>
                        <a:pt x="549" y="514"/>
                        <a:pt x="444" y="516"/>
                        <a:pt x="404" y="518"/>
                      </a:cubicBezTo>
                      <a:cubicBezTo>
                        <a:pt x="364" y="520"/>
                        <a:pt x="367" y="513"/>
                        <a:pt x="341" y="512"/>
                      </a:cubicBezTo>
                      <a:cubicBezTo>
                        <a:pt x="315" y="511"/>
                        <a:pt x="275" y="513"/>
                        <a:pt x="248" y="515"/>
                      </a:cubicBezTo>
                      <a:cubicBezTo>
                        <a:pt x="221" y="517"/>
                        <a:pt x="195" y="525"/>
                        <a:pt x="179" y="527"/>
                      </a:cubicBezTo>
                      <a:cubicBezTo>
                        <a:pt x="163" y="529"/>
                        <a:pt x="165" y="527"/>
                        <a:pt x="155" y="527"/>
                      </a:cubicBezTo>
                      <a:cubicBezTo>
                        <a:pt x="145" y="527"/>
                        <a:pt x="129" y="530"/>
                        <a:pt x="119" y="530"/>
                      </a:cubicBezTo>
                      <a:cubicBezTo>
                        <a:pt x="109" y="530"/>
                        <a:pt x="106" y="527"/>
                        <a:pt x="95" y="527"/>
                      </a:cubicBezTo>
                      <a:cubicBezTo>
                        <a:pt x="84" y="527"/>
                        <a:pt x="67" y="532"/>
                        <a:pt x="53" y="533"/>
                      </a:cubicBezTo>
                      <a:cubicBezTo>
                        <a:pt x="39" y="534"/>
                        <a:pt x="19" y="528"/>
                        <a:pt x="11" y="533"/>
                      </a:cubicBezTo>
                      <a:cubicBezTo>
                        <a:pt x="3" y="538"/>
                        <a:pt x="3" y="557"/>
                        <a:pt x="8" y="563"/>
                      </a:cubicBezTo>
                      <a:cubicBezTo>
                        <a:pt x="13" y="569"/>
                        <a:pt x="16" y="571"/>
                        <a:pt x="41" y="569"/>
                      </a:cubicBezTo>
                      <a:cubicBezTo>
                        <a:pt x="66" y="567"/>
                        <a:pt x="156" y="547"/>
                        <a:pt x="158" y="548"/>
                      </a:cubicBezTo>
                      <a:cubicBezTo>
                        <a:pt x="160" y="549"/>
                        <a:pt x="77" y="567"/>
                        <a:pt x="53" y="572"/>
                      </a:cubicBezTo>
                      <a:cubicBezTo>
                        <a:pt x="29" y="577"/>
                        <a:pt x="17" y="573"/>
                        <a:pt x="11" y="578"/>
                      </a:cubicBezTo>
                      <a:cubicBezTo>
                        <a:pt x="5" y="583"/>
                        <a:pt x="0" y="600"/>
                        <a:pt x="20" y="602"/>
                      </a:cubicBezTo>
                      <a:cubicBezTo>
                        <a:pt x="40" y="604"/>
                        <a:pt x="102" y="593"/>
                        <a:pt x="131" y="590"/>
                      </a:cubicBezTo>
                      <a:cubicBezTo>
                        <a:pt x="160" y="587"/>
                        <a:pt x="197" y="582"/>
                        <a:pt x="197" y="584"/>
                      </a:cubicBezTo>
                      <a:cubicBezTo>
                        <a:pt x="197" y="586"/>
                        <a:pt x="156" y="601"/>
                        <a:pt x="134" y="605"/>
                      </a:cubicBezTo>
                      <a:cubicBezTo>
                        <a:pt x="112" y="609"/>
                        <a:pt x="80" y="604"/>
                        <a:pt x="62" y="611"/>
                      </a:cubicBezTo>
                      <a:cubicBezTo>
                        <a:pt x="44" y="618"/>
                        <a:pt x="27" y="640"/>
                        <a:pt x="23" y="647"/>
                      </a:cubicBezTo>
                      <a:cubicBezTo>
                        <a:pt x="19" y="654"/>
                        <a:pt x="22" y="654"/>
                        <a:pt x="35" y="653"/>
                      </a:cubicBezTo>
                      <a:cubicBezTo>
                        <a:pt x="48" y="652"/>
                        <a:pt x="81" y="644"/>
                        <a:pt x="101" y="641"/>
                      </a:cubicBezTo>
                      <a:cubicBezTo>
                        <a:pt x="121" y="638"/>
                        <a:pt x="135" y="639"/>
                        <a:pt x="155" y="635"/>
                      </a:cubicBezTo>
                      <a:cubicBezTo>
                        <a:pt x="175" y="631"/>
                        <a:pt x="218" y="613"/>
                        <a:pt x="221" y="620"/>
                      </a:cubicBezTo>
                      <a:cubicBezTo>
                        <a:pt x="224" y="627"/>
                        <a:pt x="186" y="663"/>
                        <a:pt x="176" y="677"/>
                      </a:cubicBezTo>
                      <a:cubicBezTo>
                        <a:pt x="166" y="691"/>
                        <a:pt x="160" y="698"/>
                        <a:pt x="161" y="707"/>
                      </a:cubicBezTo>
                      <a:cubicBezTo>
                        <a:pt x="162" y="716"/>
                        <a:pt x="172" y="734"/>
                        <a:pt x="182" y="731"/>
                      </a:cubicBezTo>
                      <a:cubicBezTo>
                        <a:pt x="192" y="728"/>
                        <a:pt x="208" y="701"/>
                        <a:pt x="221" y="686"/>
                      </a:cubicBezTo>
                      <a:cubicBezTo>
                        <a:pt x="234" y="671"/>
                        <a:pt x="245" y="650"/>
                        <a:pt x="260" y="641"/>
                      </a:cubicBezTo>
                      <a:cubicBezTo>
                        <a:pt x="275" y="632"/>
                        <a:pt x="275" y="636"/>
                        <a:pt x="311" y="632"/>
                      </a:cubicBezTo>
                      <a:cubicBezTo>
                        <a:pt x="347" y="628"/>
                        <a:pt x="441" y="621"/>
                        <a:pt x="479" y="614"/>
                      </a:cubicBezTo>
                      <a:cubicBezTo>
                        <a:pt x="517" y="607"/>
                        <a:pt x="518" y="598"/>
                        <a:pt x="542" y="590"/>
                      </a:cubicBezTo>
                      <a:cubicBezTo>
                        <a:pt x="566" y="582"/>
                        <a:pt x="602" y="568"/>
                        <a:pt x="623" y="563"/>
                      </a:cubicBezTo>
                      <a:cubicBezTo>
                        <a:pt x="644" y="558"/>
                        <a:pt x="653" y="564"/>
                        <a:pt x="671" y="557"/>
                      </a:cubicBezTo>
                      <a:cubicBezTo>
                        <a:pt x="689" y="550"/>
                        <a:pt x="719" y="533"/>
                        <a:pt x="731" y="521"/>
                      </a:cubicBezTo>
                      <a:cubicBezTo>
                        <a:pt x="743" y="509"/>
                        <a:pt x="747" y="496"/>
                        <a:pt x="746" y="482"/>
                      </a:cubicBezTo>
                      <a:cubicBezTo>
                        <a:pt x="745" y="468"/>
                        <a:pt x="729" y="452"/>
                        <a:pt x="725" y="437"/>
                      </a:cubicBezTo>
                      <a:cubicBezTo>
                        <a:pt x="721" y="422"/>
                        <a:pt x="716" y="399"/>
                        <a:pt x="722" y="389"/>
                      </a:cubicBezTo>
                      <a:cubicBezTo>
                        <a:pt x="728" y="379"/>
                        <a:pt x="737" y="370"/>
                        <a:pt x="761" y="374"/>
                      </a:cubicBezTo>
                      <a:cubicBezTo>
                        <a:pt x="785" y="378"/>
                        <a:pt x="842" y="408"/>
                        <a:pt x="866" y="413"/>
                      </a:cubicBezTo>
                      <a:cubicBezTo>
                        <a:pt x="890" y="418"/>
                        <a:pt x="916" y="419"/>
                        <a:pt x="907" y="401"/>
                      </a:cubicBezTo>
                      <a:cubicBezTo>
                        <a:pt x="898" y="383"/>
                        <a:pt x="876" y="368"/>
                        <a:pt x="814" y="307"/>
                      </a:cubicBezTo>
                      <a:cubicBezTo>
                        <a:pt x="752" y="246"/>
                        <a:pt x="582" y="64"/>
                        <a:pt x="532" y="32"/>
                      </a:cubicBezTo>
                      <a:cubicBezTo>
                        <a:pt x="482" y="0"/>
                        <a:pt x="512" y="82"/>
                        <a:pt x="512" y="113"/>
                      </a:cubicBezTo>
                      <a:cubicBezTo>
                        <a:pt x="512" y="144"/>
                        <a:pt x="525" y="193"/>
                        <a:pt x="532" y="220"/>
                      </a:cubicBezTo>
                      <a:cubicBezTo>
                        <a:pt x="539" y="247"/>
                        <a:pt x="548" y="262"/>
                        <a:pt x="552" y="273"/>
                      </a:cubicBezTo>
                      <a:close/>
                    </a:path>
                  </a:pathLst>
                </a:cu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39" name="Freeform 1171" descr="mulot"/>
              <p:cNvSpPr>
                <a:spLocks/>
              </p:cNvSpPr>
              <p:nvPr/>
            </p:nvSpPr>
            <p:spPr bwMode="auto">
              <a:xfrm>
                <a:off x="4755" y="1530"/>
                <a:ext cx="519" cy="474"/>
              </a:xfrm>
              <a:custGeom>
                <a:avLst/>
                <a:gdLst>
                  <a:gd name="T0" fmla="*/ 0 w 519"/>
                  <a:gd name="T1" fmla="*/ 0 h 474"/>
                  <a:gd name="T2" fmla="*/ 12 w 519"/>
                  <a:gd name="T3" fmla="*/ 78 h 474"/>
                  <a:gd name="T4" fmla="*/ 74 w 519"/>
                  <a:gd name="T5" fmla="*/ 165 h 474"/>
                  <a:gd name="T6" fmla="*/ 154 w 519"/>
                  <a:gd name="T7" fmla="*/ 325 h 474"/>
                  <a:gd name="T8" fmla="*/ 302 w 519"/>
                  <a:gd name="T9" fmla="*/ 412 h 474"/>
                  <a:gd name="T10" fmla="*/ 429 w 519"/>
                  <a:gd name="T11" fmla="*/ 446 h 474"/>
                  <a:gd name="T12" fmla="*/ 483 w 519"/>
                  <a:gd name="T13" fmla="*/ 466 h 474"/>
                  <a:gd name="T14" fmla="*/ 519 w 519"/>
                  <a:gd name="T15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9" h="474">
                    <a:moveTo>
                      <a:pt x="0" y="0"/>
                    </a:moveTo>
                    <a:cubicBezTo>
                      <a:pt x="2" y="13"/>
                      <a:pt x="0" y="51"/>
                      <a:pt x="12" y="78"/>
                    </a:cubicBezTo>
                    <a:cubicBezTo>
                      <a:pt x="24" y="105"/>
                      <a:pt x="50" y="124"/>
                      <a:pt x="74" y="165"/>
                    </a:cubicBezTo>
                    <a:cubicBezTo>
                      <a:pt x="98" y="206"/>
                      <a:pt x="116" y="284"/>
                      <a:pt x="154" y="325"/>
                    </a:cubicBezTo>
                    <a:cubicBezTo>
                      <a:pt x="192" y="366"/>
                      <a:pt x="256" y="392"/>
                      <a:pt x="302" y="412"/>
                    </a:cubicBezTo>
                    <a:cubicBezTo>
                      <a:pt x="348" y="432"/>
                      <a:pt x="399" y="437"/>
                      <a:pt x="429" y="446"/>
                    </a:cubicBezTo>
                    <a:cubicBezTo>
                      <a:pt x="459" y="455"/>
                      <a:pt x="468" y="461"/>
                      <a:pt x="483" y="466"/>
                    </a:cubicBezTo>
                    <a:cubicBezTo>
                      <a:pt x="498" y="471"/>
                      <a:pt x="512" y="472"/>
                      <a:pt x="519" y="474"/>
                    </a:cubicBezTo>
                  </a:path>
                </a:pathLst>
              </a:cu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1170" descr="mulot"/>
              <p:cNvSpPr>
                <a:spLocks/>
              </p:cNvSpPr>
              <p:nvPr/>
            </p:nvSpPr>
            <p:spPr bwMode="auto">
              <a:xfrm>
                <a:off x="3945" y="1487"/>
                <a:ext cx="837" cy="284"/>
              </a:xfrm>
              <a:custGeom>
                <a:avLst/>
                <a:gdLst>
                  <a:gd name="T0" fmla="*/ 0 w 837"/>
                  <a:gd name="T1" fmla="*/ 0 h 284"/>
                  <a:gd name="T2" fmla="*/ 47 w 837"/>
                  <a:gd name="T3" fmla="*/ 120 h 284"/>
                  <a:gd name="T4" fmla="*/ 67 w 837"/>
                  <a:gd name="T5" fmla="*/ 201 h 284"/>
                  <a:gd name="T6" fmla="*/ 100 w 837"/>
                  <a:gd name="T7" fmla="*/ 274 h 284"/>
                  <a:gd name="T8" fmla="*/ 147 w 837"/>
                  <a:gd name="T9" fmla="*/ 261 h 284"/>
                  <a:gd name="T10" fmla="*/ 228 w 837"/>
                  <a:gd name="T11" fmla="*/ 241 h 284"/>
                  <a:gd name="T12" fmla="*/ 455 w 837"/>
                  <a:gd name="T13" fmla="*/ 228 h 284"/>
                  <a:gd name="T14" fmla="*/ 837 w 837"/>
                  <a:gd name="T15" fmla="*/ 12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7" h="284">
                    <a:moveTo>
                      <a:pt x="0" y="0"/>
                    </a:moveTo>
                    <a:cubicBezTo>
                      <a:pt x="18" y="43"/>
                      <a:pt x="36" y="87"/>
                      <a:pt x="47" y="120"/>
                    </a:cubicBezTo>
                    <a:cubicBezTo>
                      <a:pt x="58" y="153"/>
                      <a:pt x="58" y="176"/>
                      <a:pt x="67" y="201"/>
                    </a:cubicBezTo>
                    <a:cubicBezTo>
                      <a:pt x="76" y="226"/>
                      <a:pt x="87" y="264"/>
                      <a:pt x="100" y="274"/>
                    </a:cubicBezTo>
                    <a:cubicBezTo>
                      <a:pt x="113" y="284"/>
                      <a:pt x="126" y="267"/>
                      <a:pt x="147" y="261"/>
                    </a:cubicBezTo>
                    <a:cubicBezTo>
                      <a:pt x="168" y="255"/>
                      <a:pt x="177" y="247"/>
                      <a:pt x="228" y="241"/>
                    </a:cubicBezTo>
                    <a:cubicBezTo>
                      <a:pt x="279" y="235"/>
                      <a:pt x="354" y="248"/>
                      <a:pt x="455" y="228"/>
                    </a:cubicBezTo>
                    <a:cubicBezTo>
                      <a:pt x="556" y="208"/>
                      <a:pt x="757" y="143"/>
                      <a:pt x="837" y="120"/>
                    </a:cubicBezTo>
                  </a:path>
                </a:pathLst>
              </a:cu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Freeform 1169" descr="grismoucheté"/>
              <p:cNvSpPr>
                <a:spLocks/>
              </p:cNvSpPr>
              <p:nvPr/>
            </p:nvSpPr>
            <p:spPr bwMode="auto">
              <a:xfrm>
                <a:off x="3352" y="1441"/>
                <a:ext cx="647" cy="263"/>
              </a:xfrm>
              <a:custGeom>
                <a:avLst/>
                <a:gdLst>
                  <a:gd name="T0" fmla="*/ 11 w 647"/>
                  <a:gd name="T1" fmla="*/ 167 h 263"/>
                  <a:gd name="T2" fmla="*/ 44 w 647"/>
                  <a:gd name="T3" fmla="*/ 209 h 263"/>
                  <a:gd name="T4" fmla="*/ 71 w 647"/>
                  <a:gd name="T5" fmla="*/ 209 h 263"/>
                  <a:gd name="T6" fmla="*/ 104 w 647"/>
                  <a:gd name="T7" fmla="*/ 191 h 263"/>
                  <a:gd name="T8" fmla="*/ 170 w 647"/>
                  <a:gd name="T9" fmla="*/ 146 h 263"/>
                  <a:gd name="T10" fmla="*/ 238 w 647"/>
                  <a:gd name="T11" fmla="*/ 113 h 263"/>
                  <a:gd name="T12" fmla="*/ 293 w 647"/>
                  <a:gd name="T13" fmla="*/ 92 h 263"/>
                  <a:gd name="T14" fmla="*/ 265 w 647"/>
                  <a:gd name="T15" fmla="*/ 140 h 263"/>
                  <a:gd name="T16" fmla="*/ 206 w 647"/>
                  <a:gd name="T17" fmla="*/ 200 h 263"/>
                  <a:gd name="T18" fmla="*/ 171 w 647"/>
                  <a:gd name="T19" fmla="*/ 233 h 263"/>
                  <a:gd name="T20" fmla="*/ 209 w 647"/>
                  <a:gd name="T21" fmla="*/ 260 h 263"/>
                  <a:gd name="T22" fmla="*/ 305 w 647"/>
                  <a:gd name="T23" fmla="*/ 218 h 263"/>
                  <a:gd name="T24" fmla="*/ 377 w 647"/>
                  <a:gd name="T25" fmla="*/ 161 h 263"/>
                  <a:gd name="T26" fmla="*/ 410 w 647"/>
                  <a:gd name="T27" fmla="*/ 125 h 263"/>
                  <a:gd name="T28" fmla="*/ 512 w 647"/>
                  <a:gd name="T29" fmla="*/ 119 h 263"/>
                  <a:gd name="T30" fmla="*/ 617 w 647"/>
                  <a:gd name="T31" fmla="*/ 194 h 263"/>
                  <a:gd name="T32" fmla="*/ 644 w 647"/>
                  <a:gd name="T33" fmla="*/ 191 h 263"/>
                  <a:gd name="T34" fmla="*/ 599 w 647"/>
                  <a:gd name="T35" fmla="*/ 35 h 263"/>
                  <a:gd name="T36" fmla="*/ 554 w 647"/>
                  <a:gd name="T37" fmla="*/ 5 h 263"/>
                  <a:gd name="T38" fmla="*/ 519 w 647"/>
                  <a:gd name="T39" fmla="*/ 6 h 263"/>
                  <a:gd name="T40" fmla="*/ 452 w 647"/>
                  <a:gd name="T41" fmla="*/ 39 h 263"/>
                  <a:gd name="T42" fmla="*/ 345 w 647"/>
                  <a:gd name="T43" fmla="*/ 6 h 263"/>
                  <a:gd name="T44" fmla="*/ 258 w 647"/>
                  <a:gd name="T45" fmla="*/ 26 h 263"/>
                  <a:gd name="T46" fmla="*/ 164 w 647"/>
                  <a:gd name="T47" fmla="*/ 53 h 263"/>
                  <a:gd name="T48" fmla="*/ 111 w 647"/>
                  <a:gd name="T49" fmla="*/ 86 h 263"/>
                  <a:gd name="T50" fmla="*/ 11 w 647"/>
                  <a:gd name="T51" fmla="*/ 16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7" h="263">
                    <a:moveTo>
                      <a:pt x="11" y="167"/>
                    </a:moveTo>
                    <a:cubicBezTo>
                      <a:pt x="0" y="187"/>
                      <a:pt x="34" y="202"/>
                      <a:pt x="44" y="209"/>
                    </a:cubicBezTo>
                    <a:cubicBezTo>
                      <a:pt x="54" y="216"/>
                      <a:pt x="61" y="212"/>
                      <a:pt x="71" y="209"/>
                    </a:cubicBezTo>
                    <a:cubicBezTo>
                      <a:pt x="81" y="206"/>
                      <a:pt x="88" y="201"/>
                      <a:pt x="104" y="191"/>
                    </a:cubicBezTo>
                    <a:cubicBezTo>
                      <a:pt x="120" y="181"/>
                      <a:pt x="148" y="159"/>
                      <a:pt x="170" y="146"/>
                    </a:cubicBezTo>
                    <a:cubicBezTo>
                      <a:pt x="192" y="133"/>
                      <a:pt x="217" y="122"/>
                      <a:pt x="238" y="113"/>
                    </a:cubicBezTo>
                    <a:cubicBezTo>
                      <a:pt x="259" y="104"/>
                      <a:pt x="289" y="88"/>
                      <a:pt x="293" y="92"/>
                    </a:cubicBezTo>
                    <a:cubicBezTo>
                      <a:pt x="297" y="96"/>
                      <a:pt x="279" y="122"/>
                      <a:pt x="265" y="140"/>
                    </a:cubicBezTo>
                    <a:cubicBezTo>
                      <a:pt x="251" y="158"/>
                      <a:pt x="222" y="185"/>
                      <a:pt x="206" y="200"/>
                    </a:cubicBezTo>
                    <a:cubicBezTo>
                      <a:pt x="190" y="215"/>
                      <a:pt x="170" y="223"/>
                      <a:pt x="171" y="233"/>
                    </a:cubicBezTo>
                    <a:cubicBezTo>
                      <a:pt x="172" y="243"/>
                      <a:pt x="187" y="263"/>
                      <a:pt x="209" y="260"/>
                    </a:cubicBezTo>
                    <a:cubicBezTo>
                      <a:pt x="231" y="257"/>
                      <a:pt x="277" y="234"/>
                      <a:pt x="305" y="218"/>
                    </a:cubicBezTo>
                    <a:cubicBezTo>
                      <a:pt x="333" y="202"/>
                      <a:pt x="360" y="177"/>
                      <a:pt x="377" y="161"/>
                    </a:cubicBezTo>
                    <a:cubicBezTo>
                      <a:pt x="394" y="145"/>
                      <a:pt x="388" y="132"/>
                      <a:pt x="410" y="125"/>
                    </a:cubicBezTo>
                    <a:cubicBezTo>
                      <a:pt x="432" y="118"/>
                      <a:pt x="478" y="108"/>
                      <a:pt x="512" y="119"/>
                    </a:cubicBezTo>
                    <a:cubicBezTo>
                      <a:pt x="546" y="130"/>
                      <a:pt x="595" y="182"/>
                      <a:pt x="617" y="194"/>
                    </a:cubicBezTo>
                    <a:cubicBezTo>
                      <a:pt x="639" y="206"/>
                      <a:pt x="647" y="217"/>
                      <a:pt x="644" y="191"/>
                    </a:cubicBezTo>
                    <a:cubicBezTo>
                      <a:pt x="641" y="165"/>
                      <a:pt x="614" y="66"/>
                      <a:pt x="599" y="35"/>
                    </a:cubicBezTo>
                    <a:cubicBezTo>
                      <a:pt x="584" y="4"/>
                      <a:pt x="567" y="10"/>
                      <a:pt x="554" y="5"/>
                    </a:cubicBezTo>
                    <a:cubicBezTo>
                      <a:pt x="541" y="0"/>
                      <a:pt x="536" y="0"/>
                      <a:pt x="519" y="6"/>
                    </a:cubicBezTo>
                    <a:cubicBezTo>
                      <a:pt x="502" y="12"/>
                      <a:pt x="481" y="39"/>
                      <a:pt x="452" y="39"/>
                    </a:cubicBezTo>
                    <a:cubicBezTo>
                      <a:pt x="423" y="39"/>
                      <a:pt x="377" y="8"/>
                      <a:pt x="345" y="6"/>
                    </a:cubicBezTo>
                    <a:cubicBezTo>
                      <a:pt x="313" y="4"/>
                      <a:pt x="288" y="18"/>
                      <a:pt x="258" y="26"/>
                    </a:cubicBezTo>
                    <a:cubicBezTo>
                      <a:pt x="228" y="34"/>
                      <a:pt x="188" y="43"/>
                      <a:pt x="164" y="53"/>
                    </a:cubicBezTo>
                    <a:cubicBezTo>
                      <a:pt x="140" y="63"/>
                      <a:pt x="136" y="67"/>
                      <a:pt x="111" y="86"/>
                    </a:cubicBezTo>
                    <a:cubicBezTo>
                      <a:pt x="86" y="105"/>
                      <a:pt x="22" y="147"/>
                      <a:pt x="11" y="167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42" name="Group 1163"/>
              <p:cNvGrpSpPr>
                <a:grpSpLocks/>
              </p:cNvGrpSpPr>
              <p:nvPr/>
            </p:nvGrpSpPr>
            <p:grpSpPr bwMode="auto">
              <a:xfrm>
                <a:off x="3234" y="978"/>
                <a:ext cx="273" cy="534"/>
                <a:chOff x="483" y="1065"/>
                <a:chExt cx="273" cy="534"/>
              </a:xfrm>
            </p:grpSpPr>
            <p:sp>
              <p:nvSpPr>
                <p:cNvPr id="344" name="Freeform 1168"/>
                <p:cNvSpPr>
                  <a:spLocks/>
                </p:cNvSpPr>
                <p:nvPr/>
              </p:nvSpPr>
              <p:spPr bwMode="auto">
                <a:xfrm>
                  <a:off x="483" y="1278"/>
                  <a:ext cx="123" cy="321"/>
                </a:xfrm>
                <a:custGeom>
                  <a:avLst/>
                  <a:gdLst>
                    <a:gd name="T0" fmla="*/ 123 w 123"/>
                    <a:gd name="T1" fmla="*/ 321 h 321"/>
                    <a:gd name="T2" fmla="*/ 81 w 123"/>
                    <a:gd name="T3" fmla="*/ 174 h 321"/>
                    <a:gd name="T4" fmla="*/ 0 w 123"/>
                    <a:gd name="T5" fmla="*/ 0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3" h="321">
                      <a:moveTo>
                        <a:pt x="123" y="321"/>
                      </a:moveTo>
                      <a:cubicBezTo>
                        <a:pt x="112" y="274"/>
                        <a:pt x="101" y="227"/>
                        <a:pt x="81" y="174"/>
                      </a:cubicBezTo>
                      <a:cubicBezTo>
                        <a:pt x="61" y="121"/>
                        <a:pt x="30" y="60"/>
                        <a:pt x="0" y="0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45" name="Freeform 1167"/>
                <p:cNvSpPr>
                  <a:spLocks/>
                </p:cNvSpPr>
                <p:nvPr/>
              </p:nvSpPr>
              <p:spPr bwMode="auto">
                <a:xfrm>
                  <a:off x="660" y="1134"/>
                  <a:ext cx="96" cy="450"/>
                </a:xfrm>
                <a:custGeom>
                  <a:avLst/>
                  <a:gdLst>
                    <a:gd name="T0" fmla="*/ 0 w 96"/>
                    <a:gd name="T1" fmla="*/ 450 h 450"/>
                    <a:gd name="T2" fmla="*/ 75 w 96"/>
                    <a:gd name="T3" fmla="*/ 192 h 450"/>
                    <a:gd name="T4" fmla="*/ 96 w 96"/>
                    <a:gd name="T5" fmla="*/ 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450">
                      <a:moveTo>
                        <a:pt x="0" y="450"/>
                      </a:moveTo>
                      <a:cubicBezTo>
                        <a:pt x="12" y="408"/>
                        <a:pt x="59" y="267"/>
                        <a:pt x="75" y="192"/>
                      </a:cubicBezTo>
                      <a:cubicBezTo>
                        <a:pt x="91" y="117"/>
                        <a:pt x="91" y="59"/>
                        <a:pt x="96" y="0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46" name="Freeform 1166"/>
                <p:cNvSpPr>
                  <a:spLocks/>
                </p:cNvSpPr>
                <p:nvPr/>
              </p:nvSpPr>
              <p:spPr bwMode="auto">
                <a:xfrm>
                  <a:off x="618" y="1104"/>
                  <a:ext cx="46" cy="459"/>
                </a:xfrm>
                <a:custGeom>
                  <a:avLst/>
                  <a:gdLst>
                    <a:gd name="T0" fmla="*/ 9 w 46"/>
                    <a:gd name="T1" fmla="*/ 459 h 459"/>
                    <a:gd name="T2" fmla="*/ 45 w 46"/>
                    <a:gd name="T3" fmla="*/ 294 h 459"/>
                    <a:gd name="T4" fmla="*/ 0 w 46"/>
                    <a:gd name="T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459">
                      <a:moveTo>
                        <a:pt x="9" y="459"/>
                      </a:moveTo>
                      <a:cubicBezTo>
                        <a:pt x="27" y="414"/>
                        <a:pt x="46" y="370"/>
                        <a:pt x="45" y="294"/>
                      </a:cubicBezTo>
                      <a:cubicBezTo>
                        <a:pt x="44" y="218"/>
                        <a:pt x="22" y="109"/>
                        <a:pt x="0" y="0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47" name="Freeform 1165"/>
                <p:cNvSpPr>
                  <a:spLocks/>
                </p:cNvSpPr>
                <p:nvPr/>
              </p:nvSpPr>
              <p:spPr bwMode="auto">
                <a:xfrm>
                  <a:off x="537" y="1209"/>
                  <a:ext cx="99" cy="333"/>
                </a:xfrm>
                <a:custGeom>
                  <a:avLst/>
                  <a:gdLst>
                    <a:gd name="T0" fmla="*/ 6 w 99"/>
                    <a:gd name="T1" fmla="*/ 6 h 333"/>
                    <a:gd name="T2" fmla="*/ 12 w 99"/>
                    <a:gd name="T3" fmla="*/ 42 h 333"/>
                    <a:gd name="T4" fmla="*/ 81 w 99"/>
                    <a:gd name="T5" fmla="*/ 261 h 333"/>
                    <a:gd name="T6" fmla="*/ 99 w 99"/>
                    <a:gd name="T7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333">
                      <a:moveTo>
                        <a:pt x="6" y="6"/>
                      </a:moveTo>
                      <a:cubicBezTo>
                        <a:pt x="3" y="3"/>
                        <a:pt x="0" y="0"/>
                        <a:pt x="12" y="42"/>
                      </a:cubicBezTo>
                      <a:cubicBezTo>
                        <a:pt x="24" y="84"/>
                        <a:pt x="67" y="213"/>
                        <a:pt x="81" y="261"/>
                      </a:cubicBezTo>
                      <a:cubicBezTo>
                        <a:pt x="95" y="309"/>
                        <a:pt x="97" y="321"/>
                        <a:pt x="99" y="333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48" name="Freeform 1164"/>
                <p:cNvSpPr>
                  <a:spLocks/>
                </p:cNvSpPr>
                <p:nvPr/>
              </p:nvSpPr>
              <p:spPr bwMode="auto">
                <a:xfrm>
                  <a:off x="645" y="1065"/>
                  <a:ext cx="50" cy="510"/>
                </a:xfrm>
                <a:custGeom>
                  <a:avLst/>
                  <a:gdLst>
                    <a:gd name="T0" fmla="*/ 0 w 50"/>
                    <a:gd name="T1" fmla="*/ 510 h 510"/>
                    <a:gd name="T2" fmla="*/ 45 w 50"/>
                    <a:gd name="T3" fmla="*/ 321 h 510"/>
                    <a:gd name="T4" fmla="*/ 30 w 50"/>
                    <a:gd name="T5" fmla="*/ 0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510">
                      <a:moveTo>
                        <a:pt x="0" y="510"/>
                      </a:moveTo>
                      <a:cubicBezTo>
                        <a:pt x="20" y="458"/>
                        <a:pt x="40" y="406"/>
                        <a:pt x="45" y="321"/>
                      </a:cubicBezTo>
                      <a:cubicBezTo>
                        <a:pt x="50" y="236"/>
                        <a:pt x="40" y="118"/>
                        <a:pt x="30" y="0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43" name="Freeform 1162"/>
              <p:cNvSpPr>
                <a:spLocks/>
              </p:cNvSpPr>
              <p:nvPr/>
            </p:nvSpPr>
            <p:spPr bwMode="auto">
              <a:xfrm>
                <a:off x="3260" y="1509"/>
                <a:ext cx="61" cy="101"/>
              </a:xfrm>
              <a:custGeom>
                <a:avLst/>
                <a:gdLst>
                  <a:gd name="T0" fmla="*/ 7 w 61"/>
                  <a:gd name="T1" fmla="*/ 0 h 101"/>
                  <a:gd name="T2" fmla="*/ 4 w 61"/>
                  <a:gd name="T3" fmla="*/ 66 h 101"/>
                  <a:gd name="T4" fmla="*/ 34 w 61"/>
                  <a:gd name="T5" fmla="*/ 99 h 101"/>
                  <a:gd name="T6" fmla="*/ 61 w 61"/>
                  <a:gd name="T7" fmla="*/ 5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01">
                    <a:moveTo>
                      <a:pt x="7" y="0"/>
                    </a:moveTo>
                    <a:cubicBezTo>
                      <a:pt x="3" y="25"/>
                      <a:pt x="0" y="50"/>
                      <a:pt x="4" y="66"/>
                    </a:cubicBezTo>
                    <a:cubicBezTo>
                      <a:pt x="8" y="82"/>
                      <a:pt x="25" y="101"/>
                      <a:pt x="34" y="99"/>
                    </a:cubicBezTo>
                    <a:cubicBezTo>
                      <a:pt x="43" y="97"/>
                      <a:pt x="52" y="75"/>
                      <a:pt x="61" y="54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33">
                        <a:alpha val="3000"/>
                      </a:srgb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78" name="Group 1157"/>
          <p:cNvGrpSpPr>
            <a:grpSpLocks/>
          </p:cNvGrpSpPr>
          <p:nvPr/>
        </p:nvGrpSpPr>
        <p:grpSpPr bwMode="auto">
          <a:xfrm>
            <a:off x="3954967" y="1739770"/>
            <a:ext cx="744538" cy="334963"/>
            <a:chOff x="6367" y="2725"/>
            <a:chExt cx="1172" cy="528"/>
          </a:xfrm>
        </p:grpSpPr>
        <p:sp>
          <p:nvSpPr>
            <p:cNvPr id="379" name="AutoShape 1159" descr="Chêne"/>
            <p:cNvSpPr>
              <a:spLocks noChangeArrowheads="1"/>
            </p:cNvSpPr>
            <p:nvPr/>
          </p:nvSpPr>
          <p:spPr bwMode="auto">
            <a:xfrm rot="-5581003">
              <a:off x="6964" y="2677"/>
              <a:ext cx="246" cy="905"/>
            </a:xfrm>
            <a:prstGeom prst="can">
              <a:avLst>
                <a:gd name="adj" fmla="val 15005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AutoShape 1158" descr="Chêne"/>
            <p:cNvSpPr>
              <a:spLocks noChangeArrowheads="1"/>
            </p:cNvSpPr>
            <p:nvPr/>
          </p:nvSpPr>
          <p:spPr bwMode="auto">
            <a:xfrm rot="-6963932">
              <a:off x="6696" y="2396"/>
              <a:ext cx="246" cy="904"/>
            </a:xfrm>
            <a:prstGeom prst="can">
              <a:avLst>
                <a:gd name="adj" fmla="val 14988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81" name="Group 1005"/>
          <p:cNvGrpSpPr>
            <a:grpSpLocks/>
          </p:cNvGrpSpPr>
          <p:nvPr/>
        </p:nvGrpSpPr>
        <p:grpSpPr bwMode="auto">
          <a:xfrm rot="14300471">
            <a:off x="2146202" y="1273422"/>
            <a:ext cx="665162" cy="352425"/>
            <a:chOff x="3433" y="1151"/>
            <a:chExt cx="3346" cy="1930"/>
          </a:xfrm>
        </p:grpSpPr>
        <p:sp>
          <p:nvSpPr>
            <p:cNvPr id="382" name="Freeform 1156" descr="Treillis en pointillés"/>
            <p:cNvSpPr>
              <a:spLocks/>
            </p:cNvSpPr>
            <p:nvPr/>
          </p:nvSpPr>
          <p:spPr bwMode="auto">
            <a:xfrm>
              <a:off x="3433" y="1491"/>
              <a:ext cx="2934" cy="1155"/>
            </a:xfrm>
            <a:custGeom>
              <a:avLst/>
              <a:gdLst>
                <a:gd name="T0" fmla="*/ 2807 w 2934"/>
                <a:gd name="T1" fmla="*/ 209 h 1155"/>
                <a:gd name="T2" fmla="*/ 1997 w 2934"/>
                <a:gd name="T3" fmla="*/ 117 h 1155"/>
                <a:gd name="T4" fmla="*/ 367 w 2934"/>
                <a:gd name="T5" fmla="*/ 24 h 1155"/>
                <a:gd name="T6" fmla="*/ 48 w 2934"/>
                <a:gd name="T7" fmla="*/ 18 h 1155"/>
                <a:gd name="T8" fmla="*/ 77 w 2934"/>
                <a:gd name="T9" fmla="*/ 130 h 1155"/>
                <a:gd name="T10" fmla="*/ 302 w 2934"/>
                <a:gd name="T11" fmla="*/ 146 h 1155"/>
                <a:gd name="T12" fmla="*/ 628 w 2934"/>
                <a:gd name="T13" fmla="*/ 227 h 1155"/>
                <a:gd name="T14" fmla="*/ 811 w 2934"/>
                <a:gd name="T15" fmla="*/ 474 h 1155"/>
                <a:gd name="T16" fmla="*/ 949 w 2934"/>
                <a:gd name="T17" fmla="*/ 810 h 1155"/>
                <a:gd name="T18" fmla="*/ 1104 w 2934"/>
                <a:gd name="T19" fmla="*/ 1100 h 1155"/>
                <a:gd name="T20" fmla="*/ 1142 w 2934"/>
                <a:gd name="T21" fmla="*/ 1102 h 1155"/>
                <a:gd name="T22" fmla="*/ 1028 w 2934"/>
                <a:gd name="T23" fmla="*/ 787 h 1155"/>
                <a:gd name="T24" fmla="*/ 845 w 2934"/>
                <a:gd name="T25" fmla="*/ 365 h 1155"/>
                <a:gd name="T26" fmla="*/ 932 w 2934"/>
                <a:gd name="T27" fmla="*/ 172 h 1155"/>
                <a:gd name="T28" fmla="*/ 1412 w 2934"/>
                <a:gd name="T29" fmla="*/ 188 h 1155"/>
                <a:gd name="T30" fmla="*/ 2313 w 2934"/>
                <a:gd name="T31" fmla="*/ 220 h 1155"/>
                <a:gd name="T32" fmla="*/ 2760 w 2934"/>
                <a:gd name="T33" fmla="*/ 287 h 1155"/>
                <a:gd name="T34" fmla="*/ 2807 w 2934"/>
                <a:gd name="T35" fmla="*/ 209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4" h="1155">
                  <a:moveTo>
                    <a:pt x="2807" y="209"/>
                  </a:moveTo>
                  <a:cubicBezTo>
                    <a:pt x="2680" y="180"/>
                    <a:pt x="2404" y="148"/>
                    <a:pt x="1997" y="117"/>
                  </a:cubicBezTo>
                  <a:cubicBezTo>
                    <a:pt x="1590" y="86"/>
                    <a:pt x="692" y="40"/>
                    <a:pt x="367" y="24"/>
                  </a:cubicBezTo>
                  <a:cubicBezTo>
                    <a:pt x="43" y="8"/>
                    <a:pt x="96" y="0"/>
                    <a:pt x="48" y="18"/>
                  </a:cubicBezTo>
                  <a:cubicBezTo>
                    <a:pt x="0" y="36"/>
                    <a:pt x="35" y="109"/>
                    <a:pt x="77" y="130"/>
                  </a:cubicBezTo>
                  <a:cubicBezTo>
                    <a:pt x="119" y="151"/>
                    <a:pt x="210" y="130"/>
                    <a:pt x="302" y="146"/>
                  </a:cubicBezTo>
                  <a:cubicBezTo>
                    <a:pt x="394" y="162"/>
                    <a:pt x="543" y="173"/>
                    <a:pt x="628" y="227"/>
                  </a:cubicBezTo>
                  <a:cubicBezTo>
                    <a:pt x="713" y="282"/>
                    <a:pt x="758" y="377"/>
                    <a:pt x="811" y="474"/>
                  </a:cubicBezTo>
                  <a:cubicBezTo>
                    <a:pt x="865" y="571"/>
                    <a:pt x="901" y="705"/>
                    <a:pt x="949" y="810"/>
                  </a:cubicBezTo>
                  <a:cubicBezTo>
                    <a:pt x="998" y="914"/>
                    <a:pt x="1072" y="1052"/>
                    <a:pt x="1104" y="1100"/>
                  </a:cubicBezTo>
                  <a:cubicBezTo>
                    <a:pt x="1136" y="1149"/>
                    <a:pt x="1155" y="1155"/>
                    <a:pt x="1142" y="1102"/>
                  </a:cubicBezTo>
                  <a:cubicBezTo>
                    <a:pt x="1129" y="1050"/>
                    <a:pt x="1077" y="910"/>
                    <a:pt x="1028" y="787"/>
                  </a:cubicBezTo>
                  <a:cubicBezTo>
                    <a:pt x="978" y="665"/>
                    <a:pt x="862" y="467"/>
                    <a:pt x="845" y="365"/>
                  </a:cubicBezTo>
                  <a:cubicBezTo>
                    <a:pt x="829" y="263"/>
                    <a:pt x="838" y="202"/>
                    <a:pt x="932" y="172"/>
                  </a:cubicBezTo>
                  <a:cubicBezTo>
                    <a:pt x="1026" y="142"/>
                    <a:pt x="1181" y="180"/>
                    <a:pt x="1412" y="188"/>
                  </a:cubicBezTo>
                  <a:cubicBezTo>
                    <a:pt x="1642" y="196"/>
                    <a:pt x="2088" y="204"/>
                    <a:pt x="2313" y="220"/>
                  </a:cubicBezTo>
                  <a:cubicBezTo>
                    <a:pt x="2537" y="236"/>
                    <a:pt x="2678" y="289"/>
                    <a:pt x="2760" y="287"/>
                  </a:cubicBezTo>
                  <a:cubicBezTo>
                    <a:pt x="2842" y="285"/>
                    <a:pt x="2934" y="237"/>
                    <a:pt x="2807" y="209"/>
                  </a:cubicBezTo>
                  <a:close/>
                </a:path>
              </a:pathLst>
            </a:custGeom>
            <a:pattFill prst="dotDmnd">
              <a:fgClr>
                <a:srgbClr val="000000"/>
              </a:fgClr>
              <a:bgClr>
                <a:srgbClr val="CC6600"/>
              </a:bgClr>
            </a:patt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83" name="Group 1151"/>
            <p:cNvGrpSpPr>
              <a:grpSpLocks/>
            </p:cNvGrpSpPr>
            <p:nvPr/>
          </p:nvGrpSpPr>
          <p:grpSpPr bwMode="auto">
            <a:xfrm rot="2435062">
              <a:off x="3985" y="2005"/>
              <a:ext cx="537" cy="537"/>
              <a:chOff x="2511" y="2622"/>
              <a:chExt cx="537" cy="537"/>
            </a:xfrm>
          </p:grpSpPr>
          <p:grpSp>
            <p:nvGrpSpPr>
              <p:cNvPr id="529" name="Group 115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531" name="Freeform 115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32" name="Freeform 115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30" name="Freeform 115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84" name="Group 1146"/>
            <p:cNvGrpSpPr>
              <a:grpSpLocks/>
            </p:cNvGrpSpPr>
            <p:nvPr/>
          </p:nvGrpSpPr>
          <p:grpSpPr bwMode="auto">
            <a:xfrm rot="2435062">
              <a:off x="4166" y="2289"/>
              <a:ext cx="537" cy="537"/>
              <a:chOff x="2511" y="2622"/>
              <a:chExt cx="537" cy="537"/>
            </a:xfrm>
          </p:grpSpPr>
          <p:grpSp>
            <p:nvGrpSpPr>
              <p:cNvPr id="525" name="Group 114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527" name="Freeform 115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28" name="Freeform 114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26" name="Freeform 114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85" name="Group 1141"/>
            <p:cNvGrpSpPr>
              <a:grpSpLocks/>
            </p:cNvGrpSpPr>
            <p:nvPr/>
          </p:nvGrpSpPr>
          <p:grpSpPr bwMode="auto">
            <a:xfrm rot="3686330" flipV="1">
              <a:off x="4314" y="1793"/>
              <a:ext cx="537" cy="537"/>
              <a:chOff x="2511" y="2622"/>
              <a:chExt cx="537" cy="537"/>
            </a:xfrm>
          </p:grpSpPr>
          <p:grpSp>
            <p:nvGrpSpPr>
              <p:cNvPr id="521" name="Group 114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523" name="Freeform 114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24" name="Freeform 114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22" name="Freeform 114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86" name="Group 1136"/>
            <p:cNvGrpSpPr>
              <a:grpSpLocks/>
            </p:cNvGrpSpPr>
            <p:nvPr/>
          </p:nvGrpSpPr>
          <p:grpSpPr bwMode="auto">
            <a:xfrm rot="3686330" flipV="1">
              <a:off x="4450" y="1968"/>
              <a:ext cx="537" cy="537"/>
              <a:chOff x="2511" y="2622"/>
              <a:chExt cx="537" cy="537"/>
            </a:xfrm>
          </p:grpSpPr>
          <p:grpSp>
            <p:nvGrpSpPr>
              <p:cNvPr id="517" name="Group 113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519" name="Freeform 114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20" name="Freeform 113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18" name="Freeform 113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87" name="Group 1131"/>
            <p:cNvGrpSpPr>
              <a:grpSpLocks/>
            </p:cNvGrpSpPr>
            <p:nvPr/>
          </p:nvGrpSpPr>
          <p:grpSpPr bwMode="auto">
            <a:xfrm rot="4661942" flipV="1">
              <a:off x="4502" y="2299"/>
              <a:ext cx="537" cy="537"/>
              <a:chOff x="2511" y="2622"/>
              <a:chExt cx="537" cy="537"/>
            </a:xfrm>
          </p:grpSpPr>
          <p:grpSp>
            <p:nvGrpSpPr>
              <p:cNvPr id="513" name="Group 113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515" name="Freeform 113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16" name="Freeform 113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14" name="Freeform 113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88" name="Group 1126"/>
            <p:cNvGrpSpPr>
              <a:grpSpLocks/>
            </p:cNvGrpSpPr>
            <p:nvPr/>
          </p:nvGrpSpPr>
          <p:grpSpPr bwMode="auto">
            <a:xfrm rot="4661942" flipV="1">
              <a:off x="6242" y="1628"/>
              <a:ext cx="537" cy="537"/>
              <a:chOff x="2511" y="2622"/>
              <a:chExt cx="537" cy="537"/>
            </a:xfrm>
          </p:grpSpPr>
          <p:grpSp>
            <p:nvGrpSpPr>
              <p:cNvPr id="509" name="Group 112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511" name="Freeform 113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12" name="Freeform 112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10" name="Freeform 112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89" name="Group 1121"/>
            <p:cNvGrpSpPr>
              <a:grpSpLocks/>
            </p:cNvGrpSpPr>
            <p:nvPr/>
          </p:nvGrpSpPr>
          <p:grpSpPr bwMode="auto">
            <a:xfrm rot="3039544" flipV="1">
              <a:off x="6095" y="1442"/>
              <a:ext cx="537" cy="537"/>
              <a:chOff x="2511" y="2622"/>
              <a:chExt cx="537" cy="537"/>
            </a:xfrm>
          </p:grpSpPr>
          <p:grpSp>
            <p:nvGrpSpPr>
              <p:cNvPr id="505" name="Group 112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507" name="Freeform 112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08" name="Freeform 112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06" name="Freeform 112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90" name="Group 1116"/>
            <p:cNvGrpSpPr>
              <a:grpSpLocks/>
            </p:cNvGrpSpPr>
            <p:nvPr/>
          </p:nvGrpSpPr>
          <p:grpSpPr bwMode="auto">
            <a:xfrm rot="3039544" flipV="1">
              <a:off x="5826" y="1409"/>
              <a:ext cx="537" cy="537"/>
              <a:chOff x="2511" y="2622"/>
              <a:chExt cx="537" cy="537"/>
            </a:xfrm>
          </p:grpSpPr>
          <p:grpSp>
            <p:nvGrpSpPr>
              <p:cNvPr id="501" name="Group 111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503" name="Freeform 112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04" name="Freeform 111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02" name="Freeform 111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91" name="Group 1111"/>
            <p:cNvGrpSpPr>
              <a:grpSpLocks/>
            </p:cNvGrpSpPr>
            <p:nvPr/>
          </p:nvGrpSpPr>
          <p:grpSpPr bwMode="auto">
            <a:xfrm rot="3039544" flipV="1">
              <a:off x="5271" y="1377"/>
              <a:ext cx="537" cy="537"/>
              <a:chOff x="2511" y="2622"/>
              <a:chExt cx="537" cy="537"/>
            </a:xfrm>
          </p:grpSpPr>
          <p:grpSp>
            <p:nvGrpSpPr>
              <p:cNvPr id="497" name="Group 111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99" name="Freeform 111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00" name="Freeform 111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98" name="Freeform 111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92" name="Group 1106"/>
            <p:cNvGrpSpPr>
              <a:grpSpLocks/>
            </p:cNvGrpSpPr>
            <p:nvPr/>
          </p:nvGrpSpPr>
          <p:grpSpPr bwMode="auto">
            <a:xfrm rot="3039544" flipV="1">
              <a:off x="5018" y="1368"/>
              <a:ext cx="537" cy="537"/>
              <a:chOff x="2511" y="2622"/>
              <a:chExt cx="537" cy="537"/>
            </a:xfrm>
          </p:grpSpPr>
          <p:grpSp>
            <p:nvGrpSpPr>
              <p:cNvPr id="493" name="Group 110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95" name="Freeform 111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6" name="Freeform 110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94" name="Freeform 110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93" name="Group 1101"/>
            <p:cNvGrpSpPr>
              <a:grpSpLocks/>
            </p:cNvGrpSpPr>
            <p:nvPr/>
          </p:nvGrpSpPr>
          <p:grpSpPr bwMode="auto">
            <a:xfrm rot="948260" flipV="1">
              <a:off x="4754" y="1161"/>
              <a:ext cx="537" cy="537"/>
              <a:chOff x="2511" y="2622"/>
              <a:chExt cx="537" cy="537"/>
            </a:xfrm>
          </p:grpSpPr>
          <p:grpSp>
            <p:nvGrpSpPr>
              <p:cNvPr id="489" name="Group 110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91" name="Freeform 110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2" name="Freeform 110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90" name="Freeform 110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94" name="Group 1096"/>
            <p:cNvGrpSpPr>
              <a:grpSpLocks/>
            </p:cNvGrpSpPr>
            <p:nvPr/>
          </p:nvGrpSpPr>
          <p:grpSpPr bwMode="auto">
            <a:xfrm rot="948260" flipV="1">
              <a:off x="4258" y="1151"/>
              <a:ext cx="537" cy="537"/>
              <a:chOff x="2511" y="2622"/>
              <a:chExt cx="537" cy="537"/>
            </a:xfrm>
          </p:grpSpPr>
          <p:grpSp>
            <p:nvGrpSpPr>
              <p:cNvPr id="485" name="Group 109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87" name="Freeform 110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88" name="Freeform 109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86" name="Freeform 109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95" name="Group 1091"/>
            <p:cNvGrpSpPr>
              <a:grpSpLocks/>
            </p:cNvGrpSpPr>
            <p:nvPr/>
          </p:nvGrpSpPr>
          <p:grpSpPr bwMode="auto">
            <a:xfrm rot="948260" flipV="1">
              <a:off x="3924" y="1161"/>
              <a:ext cx="537" cy="537"/>
              <a:chOff x="2511" y="2622"/>
              <a:chExt cx="537" cy="537"/>
            </a:xfrm>
          </p:grpSpPr>
          <p:grpSp>
            <p:nvGrpSpPr>
              <p:cNvPr id="481" name="Group 109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83" name="Freeform 109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84" name="Freeform 109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82" name="Freeform 109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96" name="Group 1086"/>
            <p:cNvGrpSpPr>
              <a:grpSpLocks/>
            </p:cNvGrpSpPr>
            <p:nvPr/>
          </p:nvGrpSpPr>
          <p:grpSpPr bwMode="auto">
            <a:xfrm rot="948260" flipV="1">
              <a:off x="4529" y="1157"/>
              <a:ext cx="537" cy="537"/>
              <a:chOff x="2511" y="2622"/>
              <a:chExt cx="537" cy="537"/>
            </a:xfrm>
          </p:grpSpPr>
          <p:grpSp>
            <p:nvGrpSpPr>
              <p:cNvPr id="477" name="Group 108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79" name="Freeform 109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80" name="Freeform 108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78" name="Freeform 108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97" name="Group 1081"/>
            <p:cNvGrpSpPr>
              <a:grpSpLocks/>
            </p:cNvGrpSpPr>
            <p:nvPr/>
          </p:nvGrpSpPr>
          <p:grpSpPr bwMode="auto">
            <a:xfrm rot="948260" flipV="1">
              <a:off x="5603" y="1218"/>
              <a:ext cx="537" cy="537"/>
              <a:chOff x="2511" y="2622"/>
              <a:chExt cx="537" cy="537"/>
            </a:xfrm>
          </p:grpSpPr>
          <p:grpSp>
            <p:nvGrpSpPr>
              <p:cNvPr id="473" name="Group 108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75" name="Freeform 108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76" name="Freeform 108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74" name="Freeform 108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98" name="Group 1076"/>
            <p:cNvGrpSpPr>
              <a:grpSpLocks/>
            </p:cNvGrpSpPr>
            <p:nvPr/>
          </p:nvGrpSpPr>
          <p:grpSpPr bwMode="auto">
            <a:xfrm rot="948260" flipV="1">
              <a:off x="6043" y="1269"/>
              <a:ext cx="537" cy="537"/>
              <a:chOff x="2511" y="2622"/>
              <a:chExt cx="537" cy="537"/>
            </a:xfrm>
          </p:grpSpPr>
          <p:grpSp>
            <p:nvGrpSpPr>
              <p:cNvPr id="469" name="Group 107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71" name="Freeform 108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72" name="Freeform 107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70" name="Freeform 107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99" name="Group 1071"/>
            <p:cNvGrpSpPr>
              <a:grpSpLocks/>
            </p:cNvGrpSpPr>
            <p:nvPr/>
          </p:nvGrpSpPr>
          <p:grpSpPr bwMode="auto">
            <a:xfrm rot="191252">
              <a:off x="5517" y="1694"/>
              <a:ext cx="537" cy="537"/>
              <a:chOff x="2511" y="2622"/>
              <a:chExt cx="537" cy="537"/>
            </a:xfrm>
          </p:grpSpPr>
          <p:grpSp>
            <p:nvGrpSpPr>
              <p:cNvPr id="465" name="Group 107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67" name="Freeform 107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8" name="Freeform 107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66" name="Freeform 107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00" name="Group 1066"/>
            <p:cNvGrpSpPr>
              <a:grpSpLocks/>
            </p:cNvGrpSpPr>
            <p:nvPr/>
          </p:nvGrpSpPr>
          <p:grpSpPr bwMode="auto">
            <a:xfrm rot="191252">
              <a:off x="5886" y="1728"/>
              <a:ext cx="537" cy="537"/>
              <a:chOff x="2511" y="2622"/>
              <a:chExt cx="537" cy="537"/>
            </a:xfrm>
          </p:grpSpPr>
          <p:grpSp>
            <p:nvGrpSpPr>
              <p:cNvPr id="461" name="Group 106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63" name="Freeform 107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4" name="Freeform 106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62" name="Freeform 106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01" name="Group 1061"/>
            <p:cNvGrpSpPr>
              <a:grpSpLocks/>
            </p:cNvGrpSpPr>
            <p:nvPr/>
          </p:nvGrpSpPr>
          <p:grpSpPr bwMode="auto">
            <a:xfrm rot="191252">
              <a:off x="6117" y="1748"/>
              <a:ext cx="537" cy="537"/>
              <a:chOff x="2511" y="2622"/>
              <a:chExt cx="537" cy="537"/>
            </a:xfrm>
          </p:grpSpPr>
          <p:grpSp>
            <p:nvGrpSpPr>
              <p:cNvPr id="457" name="Group 106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59" name="Freeform 106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0" name="Freeform 106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58" name="Freeform 106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02" name="Group 1056"/>
            <p:cNvGrpSpPr>
              <a:grpSpLocks/>
            </p:cNvGrpSpPr>
            <p:nvPr/>
          </p:nvGrpSpPr>
          <p:grpSpPr bwMode="auto">
            <a:xfrm rot="191252">
              <a:off x="4781" y="1670"/>
              <a:ext cx="537" cy="537"/>
              <a:chOff x="2511" y="2622"/>
              <a:chExt cx="537" cy="537"/>
            </a:xfrm>
          </p:grpSpPr>
          <p:grpSp>
            <p:nvGrpSpPr>
              <p:cNvPr id="453" name="Group 105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55" name="Freeform 106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56" name="Freeform 105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54" name="Freeform 105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03" name="Group 1051"/>
            <p:cNvGrpSpPr>
              <a:grpSpLocks/>
            </p:cNvGrpSpPr>
            <p:nvPr/>
          </p:nvGrpSpPr>
          <p:grpSpPr bwMode="auto">
            <a:xfrm rot="191252">
              <a:off x="4562" y="1650"/>
              <a:ext cx="537" cy="537"/>
              <a:chOff x="2511" y="2622"/>
              <a:chExt cx="537" cy="537"/>
            </a:xfrm>
          </p:grpSpPr>
          <p:grpSp>
            <p:nvGrpSpPr>
              <p:cNvPr id="449" name="Group 105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51" name="Freeform 105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52" name="Freeform 105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50" name="Freeform 105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04" name="Group 1046"/>
            <p:cNvGrpSpPr>
              <a:grpSpLocks/>
            </p:cNvGrpSpPr>
            <p:nvPr/>
          </p:nvGrpSpPr>
          <p:grpSpPr bwMode="auto">
            <a:xfrm rot="191252">
              <a:off x="4281" y="1641"/>
              <a:ext cx="537" cy="537"/>
              <a:chOff x="2511" y="2622"/>
              <a:chExt cx="537" cy="537"/>
            </a:xfrm>
          </p:grpSpPr>
          <p:grpSp>
            <p:nvGrpSpPr>
              <p:cNvPr id="445" name="Group 104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47" name="Freeform 105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48" name="Freeform 104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46" name="Freeform 104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05" name="Group 1041"/>
            <p:cNvGrpSpPr>
              <a:grpSpLocks/>
            </p:cNvGrpSpPr>
            <p:nvPr/>
          </p:nvGrpSpPr>
          <p:grpSpPr bwMode="auto">
            <a:xfrm rot="191252">
              <a:off x="3638" y="1609"/>
              <a:ext cx="537" cy="537"/>
              <a:chOff x="2511" y="2622"/>
              <a:chExt cx="537" cy="537"/>
            </a:xfrm>
          </p:grpSpPr>
          <p:grpSp>
            <p:nvGrpSpPr>
              <p:cNvPr id="441" name="Group 104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43" name="Freeform 104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44" name="Freeform 104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42" name="Freeform 104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06" name="Group 1036"/>
            <p:cNvGrpSpPr>
              <a:grpSpLocks/>
            </p:cNvGrpSpPr>
            <p:nvPr/>
          </p:nvGrpSpPr>
          <p:grpSpPr bwMode="auto">
            <a:xfrm rot="2435062">
              <a:off x="4234" y="2544"/>
              <a:ext cx="537" cy="537"/>
              <a:chOff x="2511" y="2622"/>
              <a:chExt cx="537" cy="537"/>
            </a:xfrm>
          </p:grpSpPr>
          <p:grpSp>
            <p:nvGrpSpPr>
              <p:cNvPr id="437" name="Group 103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39" name="Freeform 104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40" name="Freeform 103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38" name="Freeform 103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07" name="Group 1031"/>
            <p:cNvGrpSpPr>
              <a:grpSpLocks/>
            </p:cNvGrpSpPr>
            <p:nvPr/>
          </p:nvGrpSpPr>
          <p:grpSpPr bwMode="auto">
            <a:xfrm rot="191252">
              <a:off x="4001" y="1682"/>
              <a:ext cx="537" cy="537"/>
              <a:chOff x="2511" y="2622"/>
              <a:chExt cx="537" cy="537"/>
            </a:xfrm>
          </p:grpSpPr>
          <p:grpSp>
            <p:nvGrpSpPr>
              <p:cNvPr id="433" name="Group 103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35" name="Freeform 103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36" name="Freeform 103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34" name="Freeform 103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08" name="Group 1026"/>
            <p:cNvGrpSpPr>
              <a:grpSpLocks/>
            </p:cNvGrpSpPr>
            <p:nvPr/>
          </p:nvGrpSpPr>
          <p:grpSpPr bwMode="auto">
            <a:xfrm rot="191252">
              <a:off x="4001" y="1682"/>
              <a:ext cx="537" cy="537"/>
              <a:chOff x="2511" y="2622"/>
              <a:chExt cx="537" cy="537"/>
            </a:xfrm>
          </p:grpSpPr>
          <p:grpSp>
            <p:nvGrpSpPr>
              <p:cNvPr id="429" name="Group 102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31" name="Freeform 103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32" name="Freeform 102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30" name="Freeform 102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09" name="Group 1021"/>
            <p:cNvGrpSpPr>
              <a:grpSpLocks/>
            </p:cNvGrpSpPr>
            <p:nvPr/>
          </p:nvGrpSpPr>
          <p:grpSpPr bwMode="auto">
            <a:xfrm rot="2435062">
              <a:off x="4015" y="2122"/>
              <a:ext cx="537" cy="537"/>
              <a:chOff x="2511" y="2622"/>
              <a:chExt cx="537" cy="537"/>
            </a:xfrm>
          </p:grpSpPr>
          <p:grpSp>
            <p:nvGrpSpPr>
              <p:cNvPr id="425" name="Group 102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27" name="Freeform 102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8" name="Freeform 102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26" name="Freeform 102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10" name="Group 1016"/>
            <p:cNvGrpSpPr>
              <a:grpSpLocks/>
            </p:cNvGrpSpPr>
            <p:nvPr/>
          </p:nvGrpSpPr>
          <p:grpSpPr bwMode="auto">
            <a:xfrm rot="3686330" flipV="1">
              <a:off x="4382" y="1831"/>
              <a:ext cx="537" cy="537"/>
              <a:chOff x="2511" y="2622"/>
              <a:chExt cx="537" cy="537"/>
            </a:xfrm>
          </p:grpSpPr>
          <p:grpSp>
            <p:nvGrpSpPr>
              <p:cNvPr id="421" name="Group 101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23" name="Freeform 102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4" name="Freeform 101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22" name="Freeform 101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11" name="Group 1011"/>
            <p:cNvGrpSpPr>
              <a:grpSpLocks/>
            </p:cNvGrpSpPr>
            <p:nvPr/>
          </p:nvGrpSpPr>
          <p:grpSpPr bwMode="auto">
            <a:xfrm rot="948260" flipV="1">
              <a:off x="5328" y="1237"/>
              <a:ext cx="537" cy="537"/>
              <a:chOff x="2511" y="2622"/>
              <a:chExt cx="537" cy="537"/>
            </a:xfrm>
          </p:grpSpPr>
          <p:grpSp>
            <p:nvGrpSpPr>
              <p:cNvPr id="417" name="Group 1013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19" name="Freeform 1015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0" name="Freeform 1014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18" name="Freeform 1012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12" name="Group 1006"/>
            <p:cNvGrpSpPr>
              <a:grpSpLocks/>
            </p:cNvGrpSpPr>
            <p:nvPr/>
          </p:nvGrpSpPr>
          <p:grpSpPr bwMode="auto">
            <a:xfrm rot="-948260">
              <a:off x="5176" y="1549"/>
              <a:ext cx="537" cy="537"/>
              <a:chOff x="2511" y="2622"/>
              <a:chExt cx="537" cy="537"/>
            </a:xfrm>
          </p:grpSpPr>
          <p:grpSp>
            <p:nvGrpSpPr>
              <p:cNvPr id="413" name="Group 1008"/>
              <p:cNvGrpSpPr>
                <a:grpSpLocks/>
              </p:cNvGrpSpPr>
              <p:nvPr/>
            </p:nvGrpSpPr>
            <p:grpSpPr bwMode="auto">
              <a:xfrm>
                <a:off x="2511" y="2655"/>
                <a:ext cx="537" cy="504"/>
                <a:chOff x="2511" y="2655"/>
                <a:chExt cx="537" cy="504"/>
              </a:xfrm>
            </p:grpSpPr>
            <p:sp>
              <p:nvSpPr>
                <p:cNvPr id="415" name="Freeform 1010"/>
                <p:cNvSpPr>
                  <a:spLocks/>
                </p:cNvSpPr>
                <p:nvPr/>
              </p:nvSpPr>
              <p:spPr bwMode="auto">
                <a:xfrm>
                  <a:off x="2574" y="2655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16" name="Freeform 1009"/>
                <p:cNvSpPr>
                  <a:spLocks/>
                </p:cNvSpPr>
                <p:nvPr/>
              </p:nvSpPr>
              <p:spPr bwMode="auto">
                <a:xfrm rot="821405">
                  <a:off x="2511" y="2700"/>
                  <a:ext cx="474" cy="459"/>
                </a:xfrm>
                <a:custGeom>
                  <a:avLst/>
                  <a:gdLst>
                    <a:gd name="T0" fmla="*/ 0 w 474"/>
                    <a:gd name="T1" fmla="*/ 0 h 459"/>
                    <a:gd name="T2" fmla="*/ 51 w 474"/>
                    <a:gd name="T3" fmla="*/ 147 h 459"/>
                    <a:gd name="T4" fmla="*/ 249 w 474"/>
                    <a:gd name="T5" fmla="*/ 345 h 459"/>
                    <a:gd name="T6" fmla="*/ 474 w 474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59">
                      <a:moveTo>
                        <a:pt x="0" y="0"/>
                      </a:moveTo>
                      <a:cubicBezTo>
                        <a:pt x="5" y="44"/>
                        <a:pt x="10" y="89"/>
                        <a:pt x="51" y="147"/>
                      </a:cubicBezTo>
                      <a:cubicBezTo>
                        <a:pt x="92" y="205"/>
                        <a:pt x="179" y="293"/>
                        <a:pt x="249" y="345"/>
                      </a:cubicBezTo>
                      <a:cubicBezTo>
                        <a:pt x="319" y="397"/>
                        <a:pt x="396" y="428"/>
                        <a:pt x="474" y="459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14" name="Freeform 1007"/>
              <p:cNvSpPr>
                <a:spLocks/>
              </p:cNvSpPr>
              <p:nvPr/>
            </p:nvSpPr>
            <p:spPr bwMode="auto">
              <a:xfrm>
                <a:off x="2541" y="2622"/>
                <a:ext cx="76" cy="66"/>
              </a:xfrm>
              <a:custGeom>
                <a:avLst/>
                <a:gdLst>
                  <a:gd name="T0" fmla="*/ 0 w 76"/>
                  <a:gd name="T1" fmla="*/ 21 h 66"/>
                  <a:gd name="T2" fmla="*/ 60 w 76"/>
                  <a:gd name="T3" fmla="*/ 63 h 66"/>
                  <a:gd name="T4" fmla="*/ 72 w 76"/>
                  <a:gd name="T5" fmla="*/ 39 h 66"/>
                  <a:gd name="T6" fmla="*/ 36 w 76"/>
                  <a:gd name="T7" fmla="*/ 3 h 66"/>
                  <a:gd name="T8" fmla="*/ 0 w 76"/>
                  <a:gd name="T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6">
                    <a:moveTo>
                      <a:pt x="0" y="21"/>
                    </a:moveTo>
                    <a:cubicBezTo>
                      <a:pt x="0" y="29"/>
                      <a:pt x="48" y="60"/>
                      <a:pt x="60" y="63"/>
                    </a:cubicBezTo>
                    <a:cubicBezTo>
                      <a:pt x="72" y="66"/>
                      <a:pt x="76" y="49"/>
                      <a:pt x="72" y="39"/>
                    </a:cubicBezTo>
                    <a:cubicBezTo>
                      <a:pt x="68" y="29"/>
                      <a:pt x="48" y="6"/>
                      <a:pt x="36" y="3"/>
                    </a:cubicBezTo>
                    <a:cubicBezTo>
                      <a:pt x="24" y="0"/>
                      <a:pt x="7" y="17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533" name="Group 931"/>
          <p:cNvGrpSpPr>
            <a:grpSpLocks/>
          </p:cNvGrpSpPr>
          <p:nvPr/>
        </p:nvGrpSpPr>
        <p:grpSpPr bwMode="auto">
          <a:xfrm rot="16814476">
            <a:off x="2060476" y="1643310"/>
            <a:ext cx="169862" cy="387350"/>
            <a:chOff x="1739" y="3616"/>
            <a:chExt cx="731" cy="1796"/>
          </a:xfrm>
        </p:grpSpPr>
        <p:sp>
          <p:nvSpPr>
            <p:cNvPr id="534" name="Freeform 1004"/>
            <p:cNvSpPr>
              <a:spLocks/>
            </p:cNvSpPr>
            <p:nvPr/>
          </p:nvSpPr>
          <p:spPr bwMode="auto">
            <a:xfrm>
              <a:off x="1791" y="3616"/>
              <a:ext cx="640" cy="1788"/>
            </a:xfrm>
            <a:custGeom>
              <a:avLst/>
              <a:gdLst>
                <a:gd name="T0" fmla="*/ 482 w 640"/>
                <a:gd name="T1" fmla="*/ 1762 h 1788"/>
                <a:gd name="T2" fmla="*/ 272 w 640"/>
                <a:gd name="T3" fmla="*/ 1567 h 1788"/>
                <a:gd name="T4" fmla="*/ 129 w 640"/>
                <a:gd name="T5" fmla="*/ 1019 h 1788"/>
                <a:gd name="T6" fmla="*/ 47 w 640"/>
                <a:gd name="T7" fmla="*/ 809 h 1788"/>
                <a:gd name="T8" fmla="*/ 2 w 640"/>
                <a:gd name="T9" fmla="*/ 494 h 1788"/>
                <a:gd name="T10" fmla="*/ 62 w 640"/>
                <a:gd name="T11" fmla="*/ 194 h 1788"/>
                <a:gd name="T12" fmla="*/ 167 w 640"/>
                <a:gd name="T13" fmla="*/ 82 h 1788"/>
                <a:gd name="T14" fmla="*/ 219 w 640"/>
                <a:gd name="T15" fmla="*/ 59 h 1788"/>
                <a:gd name="T16" fmla="*/ 219 w 640"/>
                <a:gd name="T17" fmla="*/ 7 h 1788"/>
                <a:gd name="T18" fmla="*/ 264 w 640"/>
                <a:gd name="T19" fmla="*/ 22 h 1788"/>
                <a:gd name="T20" fmla="*/ 324 w 640"/>
                <a:gd name="T21" fmla="*/ 7 h 1788"/>
                <a:gd name="T22" fmla="*/ 347 w 640"/>
                <a:gd name="T23" fmla="*/ 67 h 1788"/>
                <a:gd name="T24" fmla="*/ 452 w 640"/>
                <a:gd name="T25" fmla="*/ 209 h 1788"/>
                <a:gd name="T26" fmla="*/ 504 w 640"/>
                <a:gd name="T27" fmla="*/ 389 h 1788"/>
                <a:gd name="T28" fmla="*/ 527 w 640"/>
                <a:gd name="T29" fmla="*/ 802 h 1788"/>
                <a:gd name="T30" fmla="*/ 624 w 640"/>
                <a:gd name="T31" fmla="*/ 1177 h 1788"/>
                <a:gd name="T32" fmla="*/ 624 w 640"/>
                <a:gd name="T33" fmla="*/ 1559 h 1788"/>
                <a:gd name="T34" fmla="*/ 587 w 640"/>
                <a:gd name="T35" fmla="*/ 1724 h 1788"/>
                <a:gd name="T36" fmla="*/ 482 w 640"/>
                <a:gd name="T37" fmla="*/ 1762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0" h="1788">
                  <a:moveTo>
                    <a:pt x="482" y="1762"/>
                  </a:moveTo>
                  <a:cubicBezTo>
                    <a:pt x="430" y="1736"/>
                    <a:pt x="331" y="1691"/>
                    <a:pt x="272" y="1567"/>
                  </a:cubicBezTo>
                  <a:cubicBezTo>
                    <a:pt x="213" y="1443"/>
                    <a:pt x="166" y="1145"/>
                    <a:pt x="129" y="1019"/>
                  </a:cubicBezTo>
                  <a:cubicBezTo>
                    <a:pt x="92" y="893"/>
                    <a:pt x="68" y="896"/>
                    <a:pt x="47" y="809"/>
                  </a:cubicBezTo>
                  <a:cubicBezTo>
                    <a:pt x="26" y="722"/>
                    <a:pt x="0" y="596"/>
                    <a:pt x="2" y="494"/>
                  </a:cubicBezTo>
                  <a:cubicBezTo>
                    <a:pt x="4" y="392"/>
                    <a:pt x="35" y="262"/>
                    <a:pt x="62" y="194"/>
                  </a:cubicBezTo>
                  <a:cubicBezTo>
                    <a:pt x="89" y="126"/>
                    <a:pt x="141" y="104"/>
                    <a:pt x="167" y="82"/>
                  </a:cubicBezTo>
                  <a:cubicBezTo>
                    <a:pt x="193" y="60"/>
                    <a:pt x="210" y="71"/>
                    <a:pt x="219" y="59"/>
                  </a:cubicBezTo>
                  <a:cubicBezTo>
                    <a:pt x="228" y="47"/>
                    <a:pt x="212" y="13"/>
                    <a:pt x="219" y="7"/>
                  </a:cubicBezTo>
                  <a:cubicBezTo>
                    <a:pt x="226" y="1"/>
                    <a:pt x="247" y="22"/>
                    <a:pt x="264" y="22"/>
                  </a:cubicBezTo>
                  <a:cubicBezTo>
                    <a:pt x="281" y="22"/>
                    <a:pt x="310" y="0"/>
                    <a:pt x="324" y="7"/>
                  </a:cubicBezTo>
                  <a:cubicBezTo>
                    <a:pt x="338" y="14"/>
                    <a:pt x="326" y="33"/>
                    <a:pt x="347" y="67"/>
                  </a:cubicBezTo>
                  <a:cubicBezTo>
                    <a:pt x="368" y="101"/>
                    <a:pt x="426" y="155"/>
                    <a:pt x="452" y="209"/>
                  </a:cubicBezTo>
                  <a:cubicBezTo>
                    <a:pt x="478" y="263"/>
                    <a:pt x="492" y="290"/>
                    <a:pt x="504" y="389"/>
                  </a:cubicBezTo>
                  <a:cubicBezTo>
                    <a:pt x="516" y="488"/>
                    <a:pt x="507" y="671"/>
                    <a:pt x="527" y="802"/>
                  </a:cubicBezTo>
                  <a:cubicBezTo>
                    <a:pt x="547" y="933"/>
                    <a:pt x="608" y="1051"/>
                    <a:pt x="624" y="1177"/>
                  </a:cubicBezTo>
                  <a:cubicBezTo>
                    <a:pt x="640" y="1303"/>
                    <a:pt x="630" y="1468"/>
                    <a:pt x="624" y="1559"/>
                  </a:cubicBezTo>
                  <a:cubicBezTo>
                    <a:pt x="618" y="1650"/>
                    <a:pt x="606" y="1689"/>
                    <a:pt x="587" y="1724"/>
                  </a:cubicBezTo>
                  <a:cubicBezTo>
                    <a:pt x="568" y="1759"/>
                    <a:pt x="534" y="1788"/>
                    <a:pt x="482" y="176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5" name="Freeform 1003"/>
            <p:cNvSpPr>
              <a:spLocks/>
            </p:cNvSpPr>
            <p:nvPr/>
          </p:nvSpPr>
          <p:spPr bwMode="auto">
            <a:xfrm>
              <a:off x="2119" y="5104"/>
              <a:ext cx="157" cy="163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6" name="Freeform 1002"/>
            <p:cNvSpPr>
              <a:spLocks/>
            </p:cNvSpPr>
            <p:nvPr/>
          </p:nvSpPr>
          <p:spPr bwMode="auto">
            <a:xfrm>
              <a:off x="1898" y="4470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7" name="Freeform 1001"/>
            <p:cNvSpPr>
              <a:spLocks/>
            </p:cNvSpPr>
            <p:nvPr/>
          </p:nvSpPr>
          <p:spPr bwMode="auto">
            <a:xfrm>
              <a:off x="2033" y="4481"/>
              <a:ext cx="157" cy="119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8" name="Freeform 1000"/>
            <p:cNvSpPr>
              <a:spLocks/>
            </p:cNvSpPr>
            <p:nvPr/>
          </p:nvSpPr>
          <p:spPr bwMode="auto">
            <a:xfrm>
              <a:off x="2179" y="4515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9" name="Freeform 999"/>
            <p:cNvSpPr>
              <a:spLocks/>
            </p:cNvSpPr>
            <p:nvPr/>
          </p:nvSpPr>
          <p:spPr bwMode="auto">
            <a:xfrm>
              <a:off x="1883" y="4567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0" name="Freeform 998"/>
            <p:cNvSpPr>
              <a:spLocks/>
            </p:cNvSpPr>
            <p:nvPr/>
          </p:nvSpPr>
          <p:spPr bwMode="auto">
            <a:xfrm>
              <a:off x="2018" y="4571"/>
              <a:ext cx="157" cy="126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1" name="Freeform 997"/>
            <p:cNvSpPr>
              <a:spLocks/>
            </p:cNvSpPr>
            <p:nvPr/>
          </p:nvSpPr>
          <p:spPr bwMode="auto">
            <a:xfrm>
              <a:off x="1905" y="4665"/>
              <a:ext cx="157" cy="13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2" name="Freeform 996"/>
            <p:cNvSpPr>
              <a:spLocks/>
            </p:cNvSpPr>
            <p:nvPr/>
          </p:nvSpPr>
          <p:spPr bwMode="auto">
            <a:xfrm>
              <a:off x="2036" y="4687"/>
              <a:ext cx="157" cy="149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" name="Freeform 995"/>
            <p:cNvSpPr>
              <a:spLocks/>
            </p:cNvSpPr>
            <p:nvPr/>
          </p:nvSpPr>
          <p:spPr bwMode="auto">
            <a:xfrm>
              <a:off x="2186" y="4722"/>
              <a:ext cx="157" cy="118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4" name="Freeform 994"/>
            <p:cNvSpPr>
              <a:spLocks/>
            </p:cNvSpPr>
            <p:nvPr/>
          </p:nvSpPr>
          <p:spPr bwMode="auto">
            <a:xfrm>
              <a:off x="1947" y="4811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5" name="Freeform 993"/>
            <p:cNvSpPr>
              <a:spLocks/>
            </p:cNvSpPr>
            <p:nvPr/>
          </p:nvSpPr>
          <p:spPr bwMode="auto">
            <a:xfrm>
              <a:off x="2082" y="4823"/>
              <a:ext cx="157" cy="118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6" name="Freeform 992"/>
            <p:cNvSpPr>
              <a:spLocks/>
            </p:cNvSpPr>
            <p:nvPr/>
          </p:nvSpPr>
          <p:spPr bwMode="auto">
            <a:xfrm>
              <a:off x="2201" y="4856"/>
              <a:ext cx="184" cy="126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7" name="Freeform 991"/>
            <p:cNvSpPr>
              <a:spLocks/>
            </p:cNvSpPr>
            <p:nvPr/>
          </p:nvSpPr>
          <p:spPr bwMode="auto">
            <a:xfrm>
              <a:off x="1995" y="4924"/>
              <a:ext cx="157" cy="122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8" name="Freeform 990"/>
            <p:cNvSpPr>
              <a:spLocks/>
            </p:cNvSpPr>
            <p:nvPr/>
          </p:nvSpPr>
          <p:spPr bwMode="auto">
            <a:xfrm>
              <a:off x="2130" y="4950"/>
              <a:ext cx="180" cy="149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9" name="Freeform 989"/>
            <p:cNvSpPr>
              <a:spLocks/>
            </p:cNvSpPr>
            <p:nvPr/>
          </p:nvSpPr>
          <p:spPr bwMode="auto">
            <a:xfrm>
              <a:off x="2276" y="4991"/>
              <a:ext cx="157" cy="13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0" name="Freeform 988"/>
            <p:cNvSpPr>
              <a:spLocks/>
            </p:cNvSpPr>
            <p:nvPr/>
          </p:nvSpPr>
          <p:spPr bwMode="auto">
            <a:xfrm>
              <a:off x="2036" y="5039"/>
              <a:ext cx="157" cy="134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1" name="Freeform 987"/>
            <p:cNvSpPr>
              <a:spLocks/>
            </p:cNvSpPr>
            <p:nvPr/>
          </p:nvSpPr>
          <p:spPr bwMode="auto">
            <a:xfrm>
              <a:off x="2197" y="5062"/>
              <a:ext cx="157" cy="163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2" name="Freeform 986"/>
            <p:cNvSpPr>
              <a:spLocks/>
            </p:cNvSpPr>
            <p:nvPr/>
          </p:nvSpPr>
          <p:spPr bwMode="auto">
            <a:xfrm>
              <a:off x="2283" y="5159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3" name="Freeform 985"/>
            <p:cNvSpPr>
              <a:spLocks/>
            </p:cNvSpPr>
            <p:nvPr/>
          </p:nvSpPr>
          <p:spPr bwMode="auto">
            <a:xfrm>
              <a:off x="2231" y="5294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4" name="Freeform 984"/>
            <p:cNvSpPr>
              <a:spLocks/>
            </p:cNvSpPr>
            <p:nvPr/>
          </p:nvSpPr>
          <p:spPr bwMode="auto">
            <a:xfrm>
              <a:off x="2148" y="5238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5" name="Freeform 983"/>
            <p:cNvSpPr>
              <a:spLocks/>
            </p:cNvSpPr>
            <p:nvPr/>
          </p:nvSpPr>
          <p:spPr bwMode="auto">
            <a:xfrm>
              <a:off x="2051" y="5204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6" name="Freeform 982"/>
            <p:cNvSpPr>
              <a:spLocks/>
            </p:cNvSpPr>
            <p:nvPr/>
          </p:nvSpPr>
          <p:spPr bwMode="auto">
            <a:xfrm>
              <a:off x="1823" y="4346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7" name="Freeform 981"/>
            <p:cNvSpPr>
              <a:spLocks/>
            </p:cNvSpPr>
            <p:nvPr/>
          </p:nvSpPr>
          <p:spPr bwMode="auto">
            <a:xfrm>
              <a:off x="1947" y="4350"/>
              <a:ext cx="168" cy="149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8" name="Freeform 980"/>
            <p:cNvSpPr>
              <a:spLocks/>
            </p:cNvSpPr>
            <p:nvPr/>
          </p:nvSpPr>
          <p:spPr bwMode="auto">
            <a:xfrm>
              <a:off x="2089" y="4373"/>
              <a:ext cx="183" cy="156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9" name="Freeform 979"/>
            <p:cNvSpPr>
              <a:spLocks/>
            </p:cNvSpPr>
            <p:nvPr/>
          </p:nvSpPr>
          <p:spPr bwMode="auto">
            <a:xfrm>
              <a:off x="1793" y="4234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0" name="Freeform 978"/>
            <p:cNvSpPr>
              <a:spLocks/>
            </p:cNvSpPr>
            <p:nvPr/>
          </p:nvSpPr>
          <p:spPr bwMode="auto">
            <a:xfrm>
              <a:off x="1928" y="4264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1" name="Freeform 977"/>
            <p:cNvSpPr>
              <a:spLocks/>
            </p:cNvSpPr>
            <p:nvPr/>
          </p:nvSpPr>
          <p:spPr bwMode="auto">
            <a:xfrm>
              <a:off x="2074" y="4279"/>
              <a:ext cx="180" cy="115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2" name="Freeform 976"/>
            <p:cNvSpPr>
              <a:spLocks/>
            </p:cNvSpPr>
            <p:nvPr/>
          </p:nvSpPr>
          <p:spPr bwMode="auto">
            <a:xfrm>
              <a:off x="1797" y="4117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3" name="Freeform 975"/>
            <p:cNvSpPr>
              <a:spLocks/>
            </p:cNvSpPr>
            <p:nvPr/>
          </p:nvSpPr>
          <p:spPr bwMode="auto">
            <a:xfrm>
              <a:off x="1932" y="4147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4" name="Freeform 974"/>
            <p:cNvSpPr>
              <a:spLocks/>
            </p:cNvSpPr>
            <p:nvPr/>
          </p:nvSpPr>
          <p:spPr bwMode="auto">
            <a:xfrm>
              <a:off x="2052" y="4162"/>
              <a:ext cx="183" cy="127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5" name="Freeform 973"/>
            <p:cNvSpPr>
              <a:spLocks/>
            </p:cNvSpPr>
            <p:nvPr/>
          </p:nvSpPr>
          <p:spPr bwMode="auto">
            <a:xfrm>
              <a:off x="1789" y="4012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6" name="Freeform 972"/>
            <p:cNvSpPr>
              <a:spLocks/>
            </p:cNvSpPr>
            <p:nvPr/>
          </p:nvSpPr>
          <p:spPr bwMode="auto">
            <a:xfrm>
              <a:off x="1924" y="4042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7" name="Freeform 971"/>
            <p:cNvSpPr>
              <a:spLocks/>
            </p:cNvSpPr>
            <p:nvPr/>
          </p:nvSpPr>
          <p:spPr bwMode="auto">
            <a:xfrm>
              <a:off x="2051" y="4042"/>
              <a:ext cx="184" cy="138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8" name="Freeform 970"/>
            <p:cNvSpPr>
              <a:spLocks/>
            </p:cNvSpPr>
            <p:nvPr/>
          </p:nvSpPr>
          <p:spPr bwMode="auto">
            <a:xfrm>
              <a:off x="1797" y="3900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9" name="Freeform 969"/>
            <p:cNvSpPr>
              <a:spLocks/>
            </p:cNvSpPr>
            <p:nvPr/>
          </p:nvSpPr>
          <p:spPr bwMode="auto">
            <a:xfrm>
              <a:off x="1932" y="3930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0" name="Freeform 968"/>
            <p:cNvSpPr>
              <a:spLocks/>
            </p:cNvSpPr>
            <p:nvPr/>
          </p:nvSpPr>
          <p:spPr bwMode="auto">
            <a:xfrm>
              <a:off x="2052" y="3945"/>
              <a:ext cx="183" cy="123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1" name="Freeform 967"/>
            <p:cNvSpPr>
              <a:spLocks/>
            </p:cNvSpPr>
            <p:nvPr/>
          </p:nvSpPr>
          <p:spPr bwMode="auto">
            <a:xfrm>
              <a:off x="1842" y="3810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2" name="Freeform 966"/>
            <p:cNvSpPr>
              <a:spLocks/>
            </p:cNvSpPr>
            <p:nvPr/>
          </p:nvSpPr>
          <p:spPr bwMode="auto">
            <a:xfrm>
              <a:off x="1977" y="3840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" name="Freeform 965"/>
            <p:cNvSpPr>
              <a:spLocks/>
            </p:cNvSpPr>
            <p:nvPr/>
          </p:nvSpPr>
          <p:spPr bwMode="auto">
            <a:xfrm>
              <a:off x="2104" y="3878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4" name="Freeform 964"/>
            <p:cNvSpPr>
              <a:spLocks/>
            </p:cNvSpPr>
            <p:nvPr/>
          </p:nvSpPr>
          <p:spPr bwMode="auto">
            <a:xfrm>
              <a:off x="2244" y="4331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5" name="Freeform 963"/>
            <p:cNvSpPr>
              <a:spLocks/>
            </p:cNvSpPr>
            <p:nvPr/>
          </p:nvSpPr>
          <p:spPr bwMode="auto">
            <a:xfrm>
              <a:off x="2236" y="4417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6" name="Freeform 962"/>
            <p:cNvSpPr>
              <a:spLocks/>
            </p:cNvSpPr>
            <p:nvPr/>
          </p:nvSpPr>
          <p:spPr bwMode="auto">
            <a:xfrm>
              <a:off x="2274" y="4537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7" name="Freeform 961"/>
            <p:cNvSpPr>
              <a:spLocks/>
            </p:cNvSpPr>
            <p:nvPr/>
          </p:nvSpPr>
          <p:spPr bwMode="auto">
            <a:xfrm>
              <a:off x="2285" y="4631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8" name="Freeform 960"/>
            <p:cNvSpPr>
              <a:spLocks/>
            </p:cNvSpPr>
            <p:nvPr/>
          </p:nvSpPr>
          <p:spPr bwMode="auto">
            <a:xfrm>
              <a:off x="2326" y="4777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9" name="Freeform 959"/>
            <p:cNvSpPr>
              <a:spLocks/>
            </p:cNvSpPr>
            <p:nvPr/>
          </p:nvSpPr>
          <p:spPr bwMode="auto">
            <a:xfrm>
              <a:off x="2323" y="4875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0" name="Freeform 958"/>
            <p:cNvSpPr>
              <a:spLocks/>
            </p:cNvSpPr>
            <p:nvPr/>
          </p:nvSpPr>
          <p:spPr bwMode="auto">
            <a:xfrm>
              <a:off x="2342" y="5018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1" name="Freeform 957"/>
            <p:cNvSpPr>
              <a:spLocks/>
            </p:cNvSpPr>
            <p:nvPr/>
          </p:nvSpPr>
          <p:spPr bwMode="auto">
            <a:xfrm>
              <a:off x="2327" y="5097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2" name="Freeform 956"/>
            <p:cNvSpPr>
              <a:spLocks/>
            </p:cNvSpPr>
            <p:nvPr/>
          </p:nvSpPr>
          <p:spPr bwMode="auto">
            <a:xfrm>
              <a:off x="2218" y="4222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3" name="Freeform 955"/>
            <p:cNvSpPr>
              <a:spLocks/>
            </p:cNvSpPr>
            <p:nvPr/>
          </p:nvSpPr>
          <p:spPr bwMode="auto">
            <a:xfrm>
              <a:off x="2214" y="4117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4" name="Freeform 954"/>
            <p:cNvSpPr>
              <a:spLocks/>
            </p:cNvSpPr>
            <p:nvPr/>
          </p:nvSpPr>
          <p:spPr bwMode="auto">
            <a:xfrm>
              <a:off x="2214" y="4012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5" name="Freeform 953"/>
            <p:cNvSpPr>
              <a:spLocks/>
            </p:cNvSpPr>
            <p:nvPr/>
          </p:nvSpPr>
          <p:spPr bwMode="auto">
            <a:xfrm>
              <a:off x="2222" y="3948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6" name="Freeform 952"/>
            <p:cNvSpPr>
              <a:spLocks/>
            </p:cNvSpPr>
            <p:nvPr/>
          </p:nvSpPr>
          <p:spPr bwMode="auto">
            <a:xfrm>
              <a:off x="2143" y="3760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7" name="Freeform 951"/>
            <p:cNvSpPr>
              <a:spLocks/>
            </p:cNvSpPr>
            <p:nvPr/>
          </p:nvSpPr>
          <p:spPr bwMode="auto">
            <a:xfrm>
              <a:off x="2164" y="4612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8" name="Freeform 950"/>
            <p:cNvSpPr>
              <a:spLocks/>
            </p:cNvSpPr>
            <p:nvPr/>
          </p:nvSpPr>
          <p:spPr bwMode="auto">
            <a:xfrm flipH="1">
              <a:off x="1859" y="3711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9" name="Freeform 949"/>
            <p:cNvSpPr>
              <a:spLocks/>
            </p:cNvSpPr>
            <p:nvPr/>
          </p:nvSpPr>
          <p:spPr bwMode="auto">
            <a:xfrm flipH="1">
              <a:off x="1934" y="3693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0" name="Freeform 948"/>
            <p:cNvSpPr>
              <a:spLocks/>
            </p:cNvSpPr>
            <p:nvPr/>
          </p:nvSpPr>
          <p:spPr bwMode="auto">
            <a:xfrm>
              <a:off x="2007" y="3742"/>
              <a:ext cx="157" cy="100"/>
            </a:xfrm>
            <a:custGeom>
              <a:avLst/>
              <a:gdLst>
                <a:gd name="T0" fmla="*/ 37 w 157"/>
                <a:gd name="T1" fmla="*/ 0 h 100"/>
                <a:gd name="T2" fmla="*/ 3 w 157"/>
                <a:gd name="T3" fmla="*/ 53 h 100"/>
                <a:gd name="T4" fmla="*/ 56 w 157"/>
                <a:gd name="T5" fmla="*/ 75 h 100"/>
                <a:gd name="T6" fmla="*/ 78 w 157"/>
                <a:gd name="T7" fmla="*/ 98 h 100"/>
                <a:gd name="T8" fmla="*/ 120 w 157"/>
                <a:gd name="T9" fmla="*/ 64 h 100"/>
                <a:gd name="T10" fmla="*/ 157 w 157"/>
                <a:gd name="T1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0">
                  <a:moveTo>
                    <a:pt x="37" y="0"/>
                  </a:moveTo>
                  <a:cubicBezTo>
                    <a:pt x="18" y="20"/>
                    <a:pt x="0" y="41"/>
                    <a:pt x="3" y="53"/>
                  </a:cubicBezTo>
                  <a:cubicBezTo>
                    <a:pt x="6" y="65"/>
                    <a:pt x="44" y="68"/>
                    <a:pt x="56" y="75"/>
                  </a:cubicBezTo>
                  <a:cubicBezTo>
                    <a:pt x="68" y="82"/>
                    <a:pt x="67" y="100"/>
                    <a:pt x="78" y="98"/>
                  </a:cubicBezTo>
                  <a:cubicBezTo>
                    <a:pt x="89" y="96"/>
                    <a:pt x="107" y="76"/>
                    <a:pt x="120" y="64"/>
                  </a:cubicBezTo>
                  <a:cubicBezTo>
                    <a:pt x="133" y="52"/>
                    <a:pt x="145" y="37"/>
                    <a:pt x="157" y="23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1" name="Freeform 947"/>
            <p:cNvSpPr>
              <a:spLocks/>
            </p:cNvSpPr>
            <p:nvPr/>
          </p:nvSpPr>
          <p:spPr bwMode="auto">
            <a:xfrm>
              <a:off x="2072" y="3666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2" name="Freeform 946"/>
            <p:cNvSpPr>
              <a:spLocks/>
            </p:cNvSpPr>
            <p:nvPr/>
          </p:nvSpPr>
          <p:spPr bwMode="auto">
            <a:xfrm rot="20404465" flipH="1">
              <a:off x="1803" y="4428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3" name="Freeform 945"/>
            <p:cNvSpPr>
              <a:spLocks/>
            </p:cNvSpPr>
            <p:nvPr/>
          </p:nvSpPr>
          <p:spPr bwMode="auto">
            <a:xfrm rot="20865833" flipH="1">
              <a:off x="1871" y="4601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4" name="Freeform 944"/>
            <p:cNvSpPr>
              <a:spLocks/>
            </p:cNvSpPr>
            <p:nvPr/>
          </p:nvSpPr>
          <p:spPr bwMode="auto">
            <a:xfrm rot="20404465" flipH="1">
              <a:off x="1889" y="4709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5" name="Freeform 943"/>
            <p:cNvSpPr>
              <a:spLocks/>
            </p:cNvSpPr>
            <p:nvPr/>
          </p:nvSpPr>
          <p:spPr bwMode="auto">
            <a:xfrm rot="20404465" flipH="1">
              <a:off x="1915" y="4829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6" name="Freeform 942"/>
            <p:cNvSpPr>
              <a:spLocks/>
            </p:cNvSpPr>
            <p:nvPr/>
          </p:nvSpPr>
          <p:spPr bwMode="auto">
            <a:xfrm rot="20404465" flipH="1">
              <a:off x="1952" y="4911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7" name="Freeform 941"/>
            <p:cNvSpPr>
              <a:spLocks/>
            </p:cNvSpPr>
            <p:nvPr/>
          </p:nvSpPr>
          <p:spPr bwMode="auto">
            <a:xfrm rot="20404465" flipH="1">
              <a:off x="1982" y="5012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8" name="Freeform 940"/>
            <p:cNvSpPr>
              <a:spLocks/>
            </p:cNvSpPr>
            <p:nvPr/>
          </p:nvSpPr>
          <p:spPr bwMode="auto">
            <a:xfrm rot="20404465" flipH="1">
              <a:off x="2012" y="5094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9" name="Freeform 939"/>
            <p:cNvSpPr>
              <a:spLocks/>
            </p:cNvSpPr>
            <p:nvPr/>
          </p:nvSpPr>
          <p:spPr bwMode="auto">
            <a:xfrm rot="20404465" flipH="1">
              <a:off x="2072" y="5222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0" name="Freeform 938"/>
            <p:cNvSpPr>
              <a:spLocks/>
            </p:cNvSpPr>
            <p:nvPr/>
          </p:nvSpPr>
          <p:spPr bwMode="auto">
            <a:xfrm rot="20404465" flipH="1">
              <a:off x="2129" y="5245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1" name="Freeform 937"/>
            <p:cNvSpPr>
              <a:spLocks/>
            </p:cNvSpPr>
            <p:nvPr/>
          </p:nvSpPr>
          <p:spPr bwMode="auto">
            <a:xfrm>
              <a:off x="2301" y="5145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2" name="Freeform 936"/>
            <p:cNvSpPr>
              <a:spLocks/>
            </p:cNvSpPr>
            <p:nvPr/>
          </p:nvSpPr>
          <p:spPr bwMode="auto">
            <a:xfrm>
              <a:off x="2286" y="5224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3" name="Freeform 935"/>
            <p:cNvSpPr>
              <a:spLocks/>
            </p:cNvSpPr>
            <p:nvPr/>
          </p:nvSpPr>
          <p:spPr bwMode="auto">
            <a:xfrm rot="20404465" flipH="1">
              <a:off x="1781" y="4271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4" name="Freeform 934"/>
            <p:cNvSpPr>
              <a:spLocks/>
            </p:cNvSpPr>
            <p:nvPr/>
          </p:nvSpPr>
          <p:spPr bwMode="auto">
            <a:xfrm rot="20404465" flipH="1">
              <a:off x="1758" y="4117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5" name="Freeform 933"/>
            <p:cNvSpPr>
              <a:spLocks/>
            </p:cNvSpPr>
            <p:nvPr/>
          </p:nvSpPr>
          <p:spPr bwMode="auto">
            <a:xfrm rot="20404465" flipH="1">
              <a:off x="1739" y="3971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6" name="Freeform 932"/>
            <p:cNvSpPr>
              <a:spLocks/>
            </p:cNvSpPr>
            <p:nvPr/>
          </p:nvSpPr>
          <p:spPr bwMode="auto">
            <a:xfrm rot="20404465" flipH="1">
              <a:off x="1773" y="3817"/>
              <a:ext cx="128" cy="167"/>
            </a:xfrm>
            <a:custGeom>
              <a:avLst/>
              <a:gdLst>
                <a:gd name="T0" fmla="*/ 2 w 128"/>
                <a:gd name="T1" fmla="*/ 0 h 167"/>
                <a:gd name="T2" fmla="*/ 14 w 128"/>
                <a:gd name="T3" fmla="*/ 68 h 167"/>
                <a:gd name="T4" fmla="*/ 89 w 128"/>
                <a:gd name="T5" fmla="*/ 109 h 167"/>
                <a:gd name="T6" fmla="*/ 126 w 128"/>
                <a:gd name="T7" fmla="*/ 162 h 167"/>
                <a:gd name="T8" fmla="*/ 104 w 128"/>
                <a:gd name="T9" fmla="*/ 79 h 167"/>
                <a:gd name="T10" fmla="*/ 70 w 128"/>
                <a:gd name="T1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67">
                  <a:moveTo>
                    <a:pt x="2" y="0"/>
                  </a:moveTo>
                  <a:cubicBezTo>
                    <a:pt x="1" y="25"/>
                    <a:pt x="0" y="50"/>
                    <a:pt x="14" y="68"/>
                  </a:cubicBezTo>
                  <a:cubicBezTo>
                    <a:pt x="28" y="86"/>
                    <a:pt x="70" y="93"/>
                    <a:pt x="89" y="109"/>
                  </a:cubicBezTo>
                  <a:cubicBezTo>
                    <a:pt x="108" y="125"/>
                    <a:pt x="124" y="167"/>
                    <a:pt x="126" y="162"/>
                  </a:cubicBezTo>
                  <a:cubicBezTo>
                    <a:pt x="128" y="157"/>
                    <a:pt x="113" y="101"/>
                    <a:pt x="104" y="79"/>
                  </a:cubicBezTo>
                  <a:cubicBezTo>
                    <a:pt x="95" y="57"/>
                    <a:pt x="82" y="43"/>
                    <a:pt x="70" y="30"/>
                  </a:cubicBezTo>
                </a:path>
              </a:pathLst>
            </a:cu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07" name="Group 864"/>
          <p:cNvGrpSpPr>
            <a:grpSpLocks/>
          </p:cNvGrpSpPr>
          <p:nvPr/>
        </p:nvGrpSpPr>
        <p:grpSpPr bwMode="auto">
          <a:xfrm>
            <a:off x="3784893" y="1247229"/>
            <a:ext cx="1525992" cy="1014352"/>
            <a:chOff x="6075" y="2001"/>
            <a:chExt cx="2401" cy="1598"/>
          </a:xfrm>
        </p:grpSpPr>
        <p:grpSp>
          <p:nvGrpSpPr>
            <p:cNvPr id="608" name="Group 928"/>
            <p:cNvGrpSpPr>
              <a:grpSpLocks/>
            </p:cNvGrpSpPr>
            <p:nvPr/>
          </p:nvGrpSpPr>
          <p:grpSpPr bwMode="auto">
            <a:xfrm>
              <a:off x="6075" y="3026"/>
              <a:ext cx="1896" cy="573"/>
              <a:chOff x="6008" y="2820"/>
              <a:chExt cx="1896" cy="573"/>
            </a:xfrm>
          </p:grpSpPr>
          <p:sp>
            <p:nvSpPr>
              <p:cNvPr id="672" name="AutoShape 930" descr="Chêne"/>
              <p:cNvSpPr>
                <a:spLocks noChangeArrowheads="1"/>
              </p:cNvSpPr>
              <p:nvPr/>
            </p:nvSpPr>
            <p:spPr bwMode="auto">
              <a:xfrm rot="16018997">
                <a:off x="6297" y="2777"/>
                <a:ext cx="327" cy="905"/>
              </a:xfrm>
              <a:prstGeom prst="can">
                <a:avLst>
                  <a:gd name="adj" fmla="val 11288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3" name="Freeform 929"/>
              <p:cNvSpPr>
                <a:spLocks/>
              </p:cNvSpPr>
              <p:nvPr/>
            </p:nvSpPr>
            <p:spPr bwMode="auto">
              <a:xfrm>
                <a:off x="7609" y="2820"/>
                <a:ext cx="295" cy="111"/>
              </a:xfrm>
              <a:custGeom>
                <a:avLst/>
                <a:gdLst>
                  <a:gd name="T0" fmla="*/ 0 w 295"/>
                  <a:gd name="T1" fmla="*/ 13 h 111"/>
                  <a:gd name="T2" fmla="*/ 67 w 295"/>
                  <a:gd name="T3" fmla="*/ 33 h 111"/>
                  <a:gd name="T4" fmla="*/ 147 w 295"/>
                  <a:gd name="T5" fmla="*/ 107 h 111"/>
                  <a:gd name="T6" fmla="*/ 221 w 295"/>
                  <a:gd name="T7" fmla="*/ 100 h 111"/>
                  <a:gd name="T8" fmla="*/ 247 w 295"/>
                  <a:gd name="T9" fmla="*/ 60 h 111"/>
                  <a:gd name="T10" fmla="*/ 294 w 295"/>
                  <a:gd name="T11" fmla="*/ 47 h 111"/>
                  <a:gd name="T12" fmla="*/ 288 w 295"/>
                  <a:gd name="T13" fmla="*/ 6 h 111"/>
                  <a:gd name="T14" fmla="*/ 267 w 295"/>
                  <a:gd name="T1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111">
                    <a:moveTo>
                      <a:pt x="0" y="13"/>
                    </a:moveTo>
                    <a:cubicBezTo>
                      <a:pt x="29" y="18"/>
                      <a:pt x="43" y="17"/>
                      <a:pt x="67" y="33"/>
                    </a:cubicBezTo>
                    <a:cubicBezTo>
                      <a:pt x="100" y="55"/>
                      <a:pt x="107" y="93"/>
                      <a:pt x="147" y="107"/>
                    </a:cubicBezTo>
                    <a:cubicBezTo>
                      <a:pt x="172" y="105"/>
                      <a:pt x="199" y="111"/>
                      <a:pt x="221" y="100"/>
                    </a:cubicBezTo>
                    <a:cubicBezTo>
                      <a:pt x="235" y="93"/>
                      <a:pt x="238" y="73"/>
                      <a:pt x="247" y="60"/>
                    </a:cubicBezTo>
                    <a:cubicBezTo>
                      <a:pt x="250" y="56"/>
                      <a:pt x="294" y="47"/>
                      <a:pt x="294" y="47"/>
                    </a:cubicBezTo>
                    <a:cubicBezTo>
                      <a:pt x="292" y="33"/>
                      <a:pt x="295" y="18"/>
                      <a:pt x="288" y="6"/>
                    </a:cubicBezTo>
                    <a:cubicBezTo>
                      <a:pt x="284" y="0"/>
                      <a:pt x="267" y="0"/>
                      <a:pt x="267" y="0"/>
                    </a:cubicBezTo>
                  </a:path>
                </a:pathLst>
              </a:custGeom>
              <a:solidFill>
                <a:srgbClr val="9933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09" name="Group 893"/>
            <p:cNvGrpSpPr>
              <a:grpSpLocks/>
            </p:cNvGrpSpPr>
            <p:nvPr/>
          </p:nvGrpSpPr>
          <p:grpSpPr bwMode="auto">
            <a:xfrm>
              <a:off x="7705" y="2001"/>
              <a:ext cx="771" cy="1509"/>
              <a:chOff x="2209" y="1230"/>
              <a:chExt cx="1768" cy="3460"/>
            </a:xfrm>
          </p:grpSpPr>
          <p:sp>
            <p:nvSpPr>
              <p:cNvPr id="638" name="Freeform 927"/>
              <p:cNvSpPr>
                <a:spLocks/>
              </p:cNvSpPr>
              <p:nvPr/>
            </p:nvSpPr>
            <p:spPr bwMode="auto">
              <a:xfrm>
                <a:off x="2209" y="1230"/>
                <a:ext cx="1768" cy="678"/>
              </a:xfrm>
              <a:custGeom>
                <a:avLst/>
                <a:gdLst>
                  <a:gd name="T0" fmla="*/ 671 w 1768"/>
                  <a:gd name="T1" fmla="*/ 600 h 678"/>
                  <a:gd name="T2" fmla="*/ 536 w 1768"/>
                  <a:gd name="T3" fmla="*/ 555 h 678"/>
                  <a:gd name="T4" fmla="*/ 317 w 1768"/>
                  <a:gd name="T5" fmla="*/ 501 h 678"/>
                  <a:gd name="T6" fmla="*/ 119 w 1768"/>
                  <a:gd name="T7" fmla="*/ 432 h 678"/>
                  <a:gd name="T8" fmla="*/ 26 w 1768"/>
                  <a:gd name="T9" fmla="*/ 369 h 678"/>
                  <a:gd name="T10" fmla="*/ 11 w 1768"/>
                  <a:gd name="T11" fmla="*/ 318 h 678"/>
                  <a:gd name="T12" fmla="*/ 95 w 1768"/>
                  <a:gd name="T13" fmla="*/ 201 h 678"/>
                  <a:gd name="T14" fmla="*/ 272 w 1768"/>
                  <a:gd name="T15" fmla="*/ 126 h 678"/>
                  <a:gd name="T16" fmla="*/ 488 w 1768"/>
                  <a:gd name="T17" fmla="*/ 84 h 678"/>
                  <a:gd name="T18" fmla="*/ 659 w 1768"/>
                  <a:gd name="T19" fmla="*/ 72 h 678"/>
                  <a:gd name="T20" fmla="*/ 878 w 1768"/>
                  <a:gd name="T21" fmla="*/ 6 h 678"/>
                  <a:gd name="T22" fmla="*/ 1010 w 1768"/>
                  <a:gd name="T23" fmla="*/ 36 h 678"/>
                  <a:gd name="T24" fmla="*/ 1109 w 1768"/>
                  <a:gd name="T25" fmla="*/ 114 h 678"/>
                  <a:gd name="T26" fmla="*/ 1217 w 1768"/>
                  <a:gd name="T27" fmla="*/ 195 h 678"/>
                  <a:gd name="T28" fmla="*/ 1415 w 1768"/>
                  <a:gd name="T29" fmla="*/ 270 h 678"/>
                  <a:gd name="T30" fmla="*/ 1628 w 1768"/>
                  <a:gd name="T31" fmla="*/ 384 h 678"/>
                  <a:gd name="T32" fmla="*/ 1754 w 1768"/>
                  <a:gd name="T33" fmla="*/ 528 h 678"/>
                  <a:gd name="T34" fmla="*/ 1715 w 1768"/>
                  <a:gd name="T35" fmla="*/ 636 h 678"/>
                  <a:gd name="T36" fmla="*/ 1574 w 1768"/>
                  <a:gd name="T37" fmla="*/ 669 h 678"/>
                  <a:gd name="T38" fmla="*/ 1331 w 1768"/>
                  <a:gd name="T39" fmla="*/ 678 h 678"/>
                  <a:gd name="T40" fmla="*/ 1127 w 1768"/>
                  <a:gd name="T41" fmla="*/ 672 h 678"/>
                  <a:gd name="T42" fmla="*/ 1004 w 1768"/>
                  <a:gd name="T43" fmla="*/ 666 h 678"/>
                  <a:gd name="T44" fmla="*/ 923 w 1768"/>
                  <a:gd name="T45" fmla="*/ 666 h 678"/>
                  <a:gd name="T46" fmla="*/ 845 w 1768"/>
                  <a:gd name="T47" fmla="*/ 654 h 678"/>
                  <a:gd name="T48" fmla="*/ 722 w 1768"/>
                  <a:gd name="T49" fmla="*/ 621 h 678"/>
                  <a:gd name="T50" fmla="*/ 671 w 1768"/>
                  <a:gd name="T51" fmla="*/ 60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8" h="678">
                    <a:moveTo>
                      <a:pt x="671" y="600"/>
                    </a:moveTo>
                    <a:cubicBezTo>
                      <a:pt x="640" y="589"/>
                      <a:pt x="595" y="572"/>
                      <a:pt x="536" y="555"/>
                    </a:cubicBezTo>
                    <a:cubicBezTo>
                      <a:pt x="477" y="538"/>
                      <a:pt x="386" y="521"/>
                      <a:pt x="317" y="501"/>
                    </a:cubicBezTo>
                    <a:cubicBezTo>
                      <a:pt x="248" y="481"/>
                      <a:pt x="167" y="454"/>
                      <a:pt x="119" y="432"/>
                    </a:cubicBezTo>
                    <a:cubicBezTo>
                      <a:pt x="71" y="410"/>
                      <a:pt x="44" y="388"/>
                      <a:pt x="26" y="369"/>
                    </a:cubicBezTo>
                    <a:cubicBezTo>
                      <a:pt x="8" y="350"/>
                      <a:pt x="0" y="346"/>
                      <a:pt x="11" y="318"/>
                    </a:cubicBezTo>
                    <a:cubicBezTo>
                      <a:pt x="22" y="290"/>
                      <a:pt x="51" y="233"/>
                      <a:pt x="95" y="201"/>
                    </a:cubicBezTo>
                    <a:cubicBezTo>
                      <a:pt x="139" y="169"/>
                      <a:pt x="207" y="145"/>
                      <a:pt x="272" y="126"/>
                    </a:cubicBezTo>
                    <a:cubicBezTo>
                      <a:pt x="337" y="107"/>
                      <a:pt x="423" y="93"/>
                      <a:pt x="488" y="84"/>
                    </a:cubicBezTo>
                    <a:cubicBezTo>
                      <a:pt x="553" y="75"/>
                      <a:pt x="594" y="85"/>
                      <a:pt x="659" y="72"/>
                    </a:cubicBezTo>
                    <a:cubicBezTo>
                      <a:pt x="724" y="59"/>
                      <a:pt x="819" y="12"/>
                      <a:pt x="878" y="6"/>
                    </a:cubicBezTo>
                    <a:cubicBezTo>
                      <a:pt x="937" y="0"/>
                      <a:pt x="972" y="18"/>
                      <a:pt x="1010" y="36"/>
                    </a:cubicBezTo>
                    <a:cubicBezTo>
                      <a:pt x="1048" y="54"/>
                      <a:pt x="1075" y="88"/>
                      <a:pt x="1109" y="114"/>
                    </a:cubicBezTo>
                    <a:cubicBezTo>
                      <a:pt x="1143" y="140"/>
                      <a:pt x="1166" y="169"/>
                      <a:pt x="1217" y="195"/>
                    </a:cubicBezTo>
                    <a:cubicBezTo>
                      <a:pt x="1268" y="221"/>
                      <a:pt x="1347" y="239"/>
                      <a:pt x="1415" y="270"/>
                    </a:cubicBezTo>
                    <a:cubicBezTo>
                      <a:pt x="1483" y="301"/>
                      <a:pt x="1571" y="341"/>
                      <a:pt x="1628" y="384"/>
                    </a:cubicBezTo>
                    <a:cubicBezTo>
                      <a:pt x="1685" y="427"/>
                      <a:pt x="1740" y="486"/>
                      <a:pt x="1754" y="528"/>
                    </a:cubicBezTo>
                    <a:cubicBezTo>
                      <a:pt x="1768" y="570"/>
                      <a:pt x="1745" y="613"/>
                      <a:pt x="1715" y="636"/>
                    </a:cubicBezTo>
                    <a:cubicBezTo>
                      <a:pt x="1685" y="659"/>
                      <a:pt x="1638" y="662"/>
                      <a:pt x="1574" y="669"/>
                    </a:cubicBezTo>
                    <a:cubicBezTo>
                      <a:pt x="1510" y="676"/>
                      <a:pt x="1405" y="678"/>
                      <a:pt x="1331" y="678"/>
                    </a:cubicBezTo>
                    <a:cubicBezTo>
                      <a:pt x="1257" y="678"/>
                      <a:pt x="1181" y="674"/>
                      <a:pt x="1127" y="672"/>
                    </a:cubicBezTo>
                    <a:cubicBezTo>
                      <a:pt x="1073" y="670"/>
                      <a:pt x="1038" y="667"/>
                      <a:pt x="1004" y="666"/>
                    </a:cubicBezTo>
                    <a:cubicBezTo>
                      <a:pt x="970" y="665"/>
                      <a:pt x="949" y="668"/>
                      <a:pt x="923" y="666"/>
                    </a:cubicBezTo>
                    <a:cubicBezTo>
                      <a:pt x="897" y="664"/>
                      <a:pt x="878" y="661"/>
                      <a:pt x="845" y="654"/>
                    </a:cubicBezTo>
                    <a:cubicBezTo>
                      <a:pt x="812" y="647"/>
                      <a:pt x="752" y="629"/>
                      <a:pt x="722" y="621"/>
                    </a:cubicBezTo>
                    <a:cubicBezTo>
                      <a:pt x="692" y="613"/>
                      <a:pt x="702" y="611"/>
                      <a:pt x="671" y="6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50000">
                    <a:srgbClr val="FFCC00"/>
                  </a:gs>
                  <a:gs pos="100000">
                    <a:srgbClr val="FFFF99"/>
                  </a:gs>
                </a:gsLst>
                <a:lin ang="540000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9" name="Freeform 926"/>
              <p:cNvSpPr>
                <a:spLocks/>
              </p:cNvSpPr>
              <p:nvPr/>
            </p:nvSpPr>
            <p:spPr bwMode="auto">
              <a:xfrm>
                <a:off x="2223" y="2512"/>
                <a:ext cx="1727" cy="2178"/>
              </a:xfrm>
              <a:custGeom>
                <a:avLst/>
                <a:gdLst>
                  <a:gd name="T0" fmla="*/ 543 w 1727"/>
                  <a:gd name="T1" fmla="*/ 277 h 2178"/>
                  <a:gd name="T2" fmla="*/ 675 w 1727"/>
                  <a:gd name="T3" fmla="*/ 364 h 2178"/>
                  <a:gd name="T4" fmla="*/ 579 w 1727"/>
                  <a:gd name="T5" fmla="*/ 706 h 2178"/>
                  <a:gd name="T6" fmla="*/ 324 w 1727"/>
                  <a:gd name="T7" fmla="*/ 1405 h 2178"/>
                  <a:gd name="T8" fmla="*/ 111 w 1727"/>
                  <a:gd name="T9" fmla="*/ 1885 h 2178"/>
                  <a:gd name="T10" fmla="*/ 96 w 1727"/>
                  <a:gd name="T11" fmla="*/ 2119 h 2178"/>
                  <a:gd name="T12" fmla="*/ 180 w 1727"/>
                  <a:gd name="T13" fmla="*/ 2173 h 2178"/>
                  <a:gd name="T14" fmla="*/ 294 w 1727"/>
                  <a:gd name="T15" fmla="*/ 2146 h 2178"/>
                  <a:gd name="T16" fmla="*/ 405 w 1727"/>
                  <a:gd name="T17" fmla="*/ 1993 h 2178"/>
                  <a:gd name="T18" fmla="*/ 633 w 1727"/>
                  <a:gd name="T19" fmla="*/ 1306 h 2178"/>
                  <a:gd name="T20" fmla="*/ 744 w 1727"/>
                  <a:gd name="T21" fmla="*/ 778 h 2178"/>
                  <a:gd name="T22" fmla="*/ 849 w 1727"/>
                  <a:gd name="T23" fmla="*/ 439 h 2178"/>
                  <a:gd name="T24" fmla="*/ 924 w 1727"/>
                  <a:gd name="T25" fmla="*/ 379 h 2178"/>
                  <a:gd name="T26" fmla="*/ 1047 w 1727"/>
                  <a:gd name="T27" fmla="*/ 379 h 2178"/>
                  <a:gd name="T28" fmla="*/ 1341 w 1727"/>
                  <a:gd name="T29" fmla="*/ 388 h 2178"/>
                  <a:gd name="T30" fmla="*/ 1476 w 1727"/>
                  <a:gd name="T31" fmla="*/ 385 h 2178"/>
                  <a:gd name="T32" fmla="*/ 1659 w 1727"/>
                  <a:gd name="T33" fmla="*/ 370 h 2178"/>
                  <a:gd name="T34" fmla="*/ 1725 w 1727"/>
                  <a:gd name="T35" fmla="*/ 316 h 2178"/>
                  <a:gd name="T36" fmla="*/ 1644 w 1727"/>
                  <a:gd name="T37" fmla="*/ 253 h 2178"/>
                  <a:gd name="T38" fmla="*/ 1350 w 1727"/>
                  <a:gd name="T39" fmla="*/ 130 h 2178"/>
                  <a:gd name="T40" fmla="*/ 1113 w 1727"/>
                  <a:gd name="T41" fmla="*/ 73 h 2178"/>
                  <a:gd name="T42" fmla="*/ 960 w 1727"/>
                  <a:gd name="T43" fmla="*/ 40 h 2178"/>
                  <a:gd name="T44" fmla="*/ 756 w 1727"/>
                  <a:gd name="T45" fmla="*/ 37 h 2178"/>
                  <a:gd name="T46" fmla="*/ 585 w 1727"/>
                  <a:gd name="T47" fmla="*/ 31 h 2178"/>
                  <a:gd name="T48" fmla="*/ 318 w 1727"/>
                  <a:gd name="T49" fmla="*/ 1 h 2178"/>
                  <a:gd name="T50" fmla="*/ 60 w 1727"/>
                  <a:gd name="T51" fmla="*/ 22 h 2178"/>
                  <a:gd name="T52" fmla="*/ 21 w 1727"/>
                  <a:gd name="T53" fmla="*/ 79 h 2178"/>
                  <a:gd name="T54" fmla="*/ 189 w 1727"/>
                  <a:gd name="T55" fmla="*/ 178 h 2178"/>
                  <a:gd name="T56" fmla="*/ 543 w 1727"/>
                  <a:gd name="T57" fmla="*/ 277 h 2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27" h="2178">
                    <a:moveTo>
                      <a:pt x="543" y="277"/>
                    </a:moveTo>
                    <a:cubicBezTo>
                      <a:pt x="624" y="308"/>
                      <a:pt x="669" y="293"/>
                      <a:pt x="675" y="364"/>
                    </a:cubicBezTo>
                    <a:cubicBezTo>
                      <a:pt x="681" y="435"/>
                      <a:pt x="637" y="533"/>
                      <a:pt x="579" y="706"/>
                    </a:cubicBezTo>
                    <a:cubicBezTo>
                      <a:pt x="521" y="879"/>
                      <a:pt x="402" y="1209"/>
                      <a:pt x="324" y="1405"/>
                    </a:cubicBezTo>
                    <a:cubicBezTo>
                      <a:pt x="246" y="1601"/>
                      <a:pt x="149" y="1766"/>
                      <a:pt x="111" y="1885"/>
                    </a:cubicBezTo>
                    <a:cubicBezTo>
                      <a:pt x="73" y="2004"/>
                      <a:pt x="84" y="2071"/>
                      <a:pt x="96" y="2119"/>
                    </a:cubicBezTo>
                    <a:cubicBezTo>
                      <a:pt x="108" y="2167"/>
                      <a:pt x="147" y="2168"/>
                      <a:pt x="180" y="2173"/>
                    </a:cubicBezTo>
                    <a:cubicBezTo>
                      <a:pt x="213" y="2178"/>
                      <a:pt x="257" y="2176"/>
                      <a:pt x="294" y="2146"/>
                    </a:cubicBezTo>
                    <a:cubicBezTo>
                      <a:pt x="331" y="2116"/>
                      <a:pt x="348" y="2133"/>
                      <a:pt x="405" y="1993"/>
                    </a:cubicBezTo>
                    <a:cubicBezTo>
                      <a:pt x="462" y="1853"/>
                      <a:pt x="577" y="1508"/>
                      <a:pt x="633" y="1306"/>
                    </a:cubicBezTo>
                    <a:cubicBezTo>
                      <a:pt x="689" y="1104"/>
                      <a:pt x="708" y="922"/>
                      <a:pt x="744" y="778"/>
                    </a:cubicBezTo>
                    <a:cubicBezTo>
                      <a:pt x="780" y="634"/>
                      <a:pt x="819" y="505"/>
                      <a:pt x="849" y="439"/>
                    </a:cubicBezTo>
                    <a:cubicBezTo>
                      <a:pt x="879" y="373"/>
                      <a:pt x="891" y="389"/>
                      <a:pt x="924" y="379"/>
                    </a:cubicBezTo>
                    <a:cubicBezTo>
                      <a:pt x="957" y="369"/>
                      <a:pt x="978" y="378"/>
                      <a:pt x="1047" y="379"/>
                    </a:cubicBezTo>
                    <a:cubicBezTo>
                      <a:pt x="1116" y="380"/>
                      <a:pt x="1270" y="387"/>
                      <a:pt x="1341" y="388"/>
                    </a:cubicBezTo>
                    <a:cubicBezTo>
                      <a:pt x="1412" y="389"/>
                      <a:pt x="1423" y="388"/>
                      <a:pt x="1476" y="385"/>
                    </a:cubicBezTo>
                    <a:cubicBezTo>
                      <a:pt x="1529" y="382"/>
                      <a:pt x="1618" y="381"/>
                      <a:pt x="1659" y="370"/>
                    </a:cubicBezTo>
                    <a:cubicBezTo>
                      <a:pt x="1700" y="359"/>
                      <a:pt x="1727" y="335"/>
                      <a:pt x="1725" y="316"/>
                    </a:cubicBezTo>
                    <a:cubicBezTo>
                      <a:pt x="1723" y="297"/>
                      <a:pt x="1706" y="284"/>
                      <a:pt x="1644" y="253"/>
                    </a:cubicBezTo>
                    <a:cubicBezTo>
                      <a:pt x="1582" y="222"/>
                      <a:pt x="1438" y="160"/>
                      <a:pt x="1350" y="130"/>
                    </a:cubicBezTo>
                    <a:cubicBezTo>
                      <a:pt x="1262" y="100"/>
                      <a:pt x="1178" y="88"/>
                      <a:pt x="1113" y="73"/>
                    </a:cubicBezTo>
                    <a:cubicBezTo>
                      <a:pt x="1048" y="58"/>
                      <a:pt x="1020" y="46"/>
                      <a:pt x="960" y="40"/>
                    </a:cubicBezTo>
                    <a:cubicBezTo>
                      <a:pt x="900" y="34"/>
                      <a:pt x="818" y="38"/>
                      <a:pt x="756" y="37"/>
                    </a:cubicBezTo>
                    <a:cubicBezTo>
                      <a:pt x="694" y="36"/>
                      <a:pt x="658" y="37"/>
                      <a:pt x="585" y="31"/>
                    </a:cubicBezTo>
                    <a:cubicBezTo>
                      <a:pt x="512" y="25"/>
                      <a:pt x="405" y="2"/>
                      <a:pt x="318" y="1"/>
                    </a:cubicBezTo>
                    <a:cubicBezTo>
                      <a:pt x="231" y="0"/>
                      <a:pt x="109" y="9"/>
                      <a:pt x="60" y="22"/>
                    </a:cubicBezTo>
                    <a:cubicBezTo>
                      <a:pt x="11" y="35"/>
                      <a:pt x="0" y="53"/>
                      <a:pt x="21" y="79"/>
                    </a:cubicBezTo>
                    <a:cubicBezTo>
                      <a:pt x="42" y="105"/>
                      <a:pt x="102" y="145"/>
                      <a:pt x="189" y="178"/>
                    </a:cubicBezTo>
                    <a:cubicBezTo>
                      <a:pt x="276" y="211"/>
                      <a:pt x="462" y="246"/>
                      <a:pt x="543" y="27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FCC99"/>
                  </a:gs>
                </a:gsLst>
                <a:lin ang="540000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640" name="Group 919"/>
              <p:cNvGrpSpPr>
                <a:grpSpLocks/>
              </p:cNvGrpSpPr>
              <p:nvPr/>
            </p:nvGrpSpPr>
            <p:grpSpPr bwMode="auto">
              <a:xfrm>
                <a:off x="2365" y="1836"/>
                <a:ext cx="734" cy="1762"/>
                <a:chOff x="2365" y="1836"/>
                <a:chExt cx="734" cy="1762"/>
              </a:xfrm>
            </p:grpSpPr>
            <p:sp>
              <p:nvSpPr>
                <p:cNvPr id="666" name="Freeform 925"/>
                <p:cNvSpPr>
                  <a:spLocks/>
                </p:cNvSpPr>
                <p:nvPr/>
              </p:nvSpPr>
              <p:spPr bwMode="auto">
                <a:xfrm>
                  <a:off x="2526" y="1917"/>
                  <a:ext cx="516" cy="1575"/>
                </a:xfrm>
                <a:custGeom>
                  <a:avLst/>
                  <a:gdLst>
                    <a:gd name="T0" fmla="*/ 516 w 516"/>
                    <a:gd name="T1" fmla="*/ 0 h 1575"/>
                    <a:gd name="T2" fmla="*/ 462 w 516"/>
                    <a:gd name="T3" fmla="*/ 147 h 1575"/>
                    <a:gd name="T4" fmla="*/ 387 w 516"/>
                    <a:gd name="T5" fmla="*/ 441 h 1575"/>
                    <a:gd name="T6" fmla="*/ 192 w 516"/>
                    <a:gd name="T7" fmla="*/ 1131 h 1575"/>
                    <a:gd name="T8" fmla="*/ 48 w 516"/>
                    <a:gd name="T9" fmla="*/ 1497 h 1575"/>
                    <a:gd name="T10" fmla="*/ 0 w 516"/>
                    <a:gd name="T11" fmla="*/ 1575 h 1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6" h="1575">
                      <a:moveTo>
                        <a:pt x="516" y="0"/>
                      </a:moveTo>
                      <a:cubicBezTo>
                        <a:pt x="500" y="36"/>
                        <a:pt x="484" y="73"/>
                        <a:pt x="462" y="147"/>
                      </a:cubicBezTo>
                      <a:cubicBezTo>
                        <a:pt x="440" y="221"/>
                        <a:pt x="432" y="277"/>
                        <a:pt x="387" y="441"/>
                      </a:cubicBezTo>
                      <a:cubicBezTo>
                        <a:pt x="342" y="605"/>
                        <a:pt x="249" y="955"/>
                        <a:pt x="192" y="1131"/>
                      </a:cubicBezTo>
                      <a:cubicBezTo>
                        <a:pt x="135" y="1307"/>
                        <a:pt x="80" y="1423"/>
                        <a:pt x="48" y="1497"/>
                      </a:cubicBezTo>
                      <a:cubicBezTo>
                        <a:pt x="16" y="1571"/>
                        <a:pt x="8" y="1573"/>
                        <a:pt x="0" y="1575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67" name="Freeform 924"/>
                <p:cNvSpPr>
                  <a:spLocks/>
                </p:cNvSpPr>
                <p:nvPr/>
              </p:nvSpPr>
              <p:spPr bwMode="auto">
                <a:xfrm>
                  <a:off x="2550" y="2466"/>
                  <a:ext cx="357" cy="1095"/>
                </a:xfrm>
                <a:custGeom>
                  <a:avLst/>
                  <a:gdLst>
                    <a:gd name="T0" fmla="*/ 357 w 357"/>
                    <a:gd name="T1" fmla="*/ 0 h 1095"/>
                    <a:gd name="T2" fmla="*/ 246 w 357"/>
                    <a:gd name="T3" fmla="*/ 441 h 1095"/>
                    <a:gd name="T4" fmla="*/ 141 w 357"/>
                    <a:gd name="T5" fmla="*/ 777 h 1095"/>
                    <a:gd name="T6" fmla="*/ 45 w 357"/>
                    <a:gd name="T7" fmla="*/ 1020 h 1095"/>
                    <a:gd name="T8" fmla="*/ 0 w 357"/>
                    <a:gd name="T9" fmla="*/ 1095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7" h="1095">
                      <a:moveTo>
                        <a:pt x="357" y="0"/>
                      </a:moveTo>
                      <a:cubicBezTo>
                        <a:pt x="319" y="156"/>
                        <a:pt x="282" y="312"/>
                        <a:pt x="246" y="441"/>
                      </a:cubicBezTo>
                      <a:cubicBezTo>
                        <a:pt x="210" y="570"/>
                        <a:pt x="174" y="681"/>
                        <a:pt x="141" y="777"/>
                      </a:cubicBezTo>
                      <a:cubicBezTo>
                        <a:pt x="108" y="873"/>
                        <a:pt x="68" y="967"/>
                        <a:pt x="45" y="1020"/>
                      </a:cubicBezTo>
                      <a:cubicBezTo>
                        <a:pt x="22" y="1073"/>
                        <a:pt x="7" y="1082"/>
                        <a:pt x="0" y="1095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68" name="Freeform 923"/>
                <p:cNvSpPr>
                  <a:spLocks/>
                </p:cNvSpPr>
                <p:nvPr/>
              </p:nvSpPr>
              <p:spPr bwMode="auto">
                <a:xfrm>
                  <a:off x="2952" y="1872"/>
                  <a:ext cx="96" cy="261"/>
                </a:xfrm>
                <a:custGeom>
                  <a:avLst/>
                  <a:gdLst>
                    <a:gd name="T0" fmla="*/ 96 w 96"/>
                    <a:gd name="T1" fmla="*/ 0 h 261"/>
                    <a:gd name="T2" fmla="*/ 48 w 96"/>
                    <a:gd name="T3" fmla="*/ 117 h 261"/>
                    <a:gd name="T4" fmla="*/ 0 w 96"/>
                    <a:gd name="T5" fmla="*/ 261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61">
                      <a:moveTo>
                        <a:pt x="96" y="0"/>
                      </a:moveTo>
                      <a:cubicBezTo>
                        <a:pt x="80" y="37"/>
                        <a:pt x="64" y="74"/>
                        <a:pt x="48" y="117"/>
                      </a:cubicBezTo>
                      <a:cubicBezTo>
                        <a:pt x="32" y="160"/>
                        <a:pt x="16" y="210"/>
                        <a:pt x="0" y="261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69" name="Freeform 922"/>
                <p:cNvSpPr>
                  <a:spLocks/>
                </p:cNvSpPr>
                <p:nvPr/>
              </p:nvSpPr>
              <p:spPr bwMode="auto">
                <a:xfrm>
                  <a:off x="2922" y="1857"/>
                  <a:ext cx="105" cy="288"/>
                </a:xfrm>
                <a:custGeom>
                  <a:avLst/>
                  <a:gdLst>
                    <a:gd name="T0" fmla="*/ 105 w 105"/>
                    <a:gd name="T1" fmla="*/ 0 h 288"/>
                    <a:gd name="T2" fmla="*/ 57 w 105"/>
                    <a:gd name="T3" fmla="*/ 108 h 288"/>
                    <a:gd name="T4" fmla="*/ 0 w 105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5" h="288">
                      <a:moveTo>
                        <a:pt x="105" y="0"/>
                      </a:moveTo>
                      <a:cubicBezTo>
                        <a:pt x="89" y="30"/>
                        <a:pt x="74" y="60"/>
                        <a:pt x="57" y="108"/>
                      </a:cubicBezTo>
                      <a:cubicBezTo>
                        <a:pt x="40" y="156"/>
                        <a:pt x="20" y="222"/>
                        <a:pt x="0" y="288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70" name="Freeform 921"/>
                <p:cNvSpPr>
                  <a:spLocks/>
                </p:cNvSpPr>
                <p:nvPr/>
              </p:nvSpPr>
              <p:spPr bwMode="auto">
                <a:xfrm>
                  <a:off x="2979" y="1836"/>
                  <a:ext cx="120" cy="300"/>
                </a:xfrm>
                <a:custGeom>
                  <a:avLst/>
                  <a:gdLst>
                    <a:gd name="T0" fmla="*/ 120 w 120"/>
                    <a:gd name="T1" fmla="*/ 0 h 300"/>
                    <a:gd name="T2" fmla="*/ 0 w 120"/>
                    <a:gd name="T3" fmla="*/ 30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0" h="300">
                      <a:moveTo>
                        <a:pt x="120" y="0"/>
                      </a:moveTo>
                      <a:cubicBezTo>
                        <a:pt x="120" y="0"/>
                        <a:pt x="60" y="150"/>
                        <a:pt x="0" y="30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71" name="Freeform 920"/>
                <p:cNvSpPr>
                  <a:spLocks/>
                </p:cNvSpPr>
                <p:nvPr/>
              </p:nvSpPr>
              <p:spPr bwMode="auto">
                <a:xfrm>
                  <a:off x="2365" y="2445"/>
                  <a:ext cx="365" cy="1153"/>
                </a:xfrm>
                <a:custGeom>
                  <a:avLst/>
                  <a:gdLst>
                    <a:gd name="T0" fmla="*/ 365 w 365"/>
                    <a:gd name="T1" fmla="*/ 0 h 1153"/>
                    <a:gd name="T2" fmla="*/ 149 w 365"/>
                    <a:gd name="T3" fmla="*/ 594 h 1153"/>
                    <a:gd name="T4" fmla="*/ 107 w 365"/>
                    <a:gd name="T5" fmla="*/ 744 h 1153"/>
                    <a:gd name="T6" fmla="*/ 17 w 365"/>
                    <a:gd name="T7" fmla="*/ 978 h 1153"/>
                    <a:gd name="T8" fmla="*/ 2 w 365"/>
                    <a:gd name="T9" fmla="*/ 1125 h 1153"/>
                    <a:gd name="T10" fmla="*/ 14 w 365"/>
                    <a:gd name="T11" fmla="*/ 1149 h 1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5" h="1153">
                      <a:moveTo>
                        <a:pt x="365" y="0"/>
                      </a:moveTo>
                      <a:cubicBezTo>
                        <a:pt x="278" y="235"/>
                        <a:pt x="192" y="470"/>
                        <a:pt x="149" y="594"/>
                      </a:cubicBezTo>
                      <a:cubicBezTo>
                        <a:pt x="106" y="718"/>
                        <a:pt x="129" y="680"/>
                        <a:pt x="107" y="744"/>
                      </a:cubicBezTo>
                      <a:cubicBezTo>
                        <a:pt x="85" y="808"/>
                        <a:pt x="34" y="915"/>
                        <a:pt x="17" y="978"/>
                      </a:cubicBezTo>
                      <a:cubicBezTo>
                        <a:pt x="0" y="1041"/>
                        <a:pt x="2" y="1097"/>
                        <a:pt x="2" y="1125"/>
                      </a:cubicBezTo>
                      <a:cubicBezTo>
                        <a:pt x="2" y="1153"/>
                        <a:pt x="8" y="1151"/>
                        <a:pt x="14" y="1149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41" name="Group 915"/>
              <p:cNvGrpSpPr>
                <a:grpSpLocks/>
              </p:cNvGrpSpPr>
              <p:nvPr/>
            </p:nvGrpSpPr>
            <p:grpSpPr bwMode="auto">
              <a:xfrm>
                <a:off x="2666" y="2070"/>
                <a:ext cx="344" cy="381"/>
                <a:chOff x="2666" y="2070"/>
                <a:chExt cx="344" cy="381"/>
              </a:xfrm>
            </p:grpSpPr>
            <p:sp>
              <p:nvSpPr>
                <p:cNvPr id="663" name="Freeform 918"/>
                <p:cNvSpPr>
                  <a:spLocks/>
                </p:cNvSpPr>
                <p:nvPr/>
              </p:nvSpPr>
              <p:spPr bwMode="auto">
                <a:xfrm>
                  <a:off x="2668" y="2359"/>
                  <a:ext cx="75" cy="83"/>
                </a:xfrm>
                <a:custGeom>
                  <a:avLst/>
                  <a:gdLst>
                    <a:gd name="T0" fmla="*/ 2 w 75"/>
                    <a:gd name="T1" fmla="*/ 44 h 83"/>
                    <a:gd name="T2" fmla="*/ 14 w 75"/>
                    <a:gd name="T3" fmla="*/ 62 h 83"/>
                    <a:gd name="T4" fmla="*/ 53 w 75"/>
                    <a:gd name="T5" fmla="*/ 74 h 83"/>
                    <a:gd name="T6" fmla="*/ 71 w 75"/>
                    <a:gd name="T7" fmla="*/ 8 h 83"/>
                    <a:gd name="T8" fmla="*/ 29 w 75"/>
                    <a:gd name="T9" fmla="*/ 23 h 83"/>
                    <a:gd name="T10" fmla="*/ 2 w 75"/>
                    <a:gd name="T11" fmla="*/ 4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83">
                      <a:moveTo>
                        <a:pt x="2" y="44"/>
                      </a:moveTo>
                      <a:cubicBezTo>
                        <a:pt x="0" y="50"/>
                        <a:pt x="6" y="57"/>
                        <a:pt x="14" y="62"/>
                      </a:cubicBezTo>
                      <a:cubicBezTo>
                        <a:pt x="22" y="67"/>
                        <a:pt x="44" y="83"/>
                        <a:pt x="53" y="74"/>
                      </a:cubicBezTo>
                      <a:cubicBezTo>
                        <a:pt x="62" y="65"/>
                        <a:pt x="75" y="16"/>
                        <a:pt x="71" y="8"/>
                      </a:cubicBezTo>
                      <a:cubicBezTo>
                        <a:pt x="67" y="0"/>
                        <a:pt x="40" y="18"/>
                        <a:pt x="29" y="23"/>
                      </a:cubicBezTo>
                      <a:cubicBezTo>
                        <a:pt x="18" y="28"/>
                        <a:pt x="4" y="38"/>
                        <a:pt x="2" y="4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99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64" name="Freeform 917"/>
                <p:cNvSpPr>
                  <a:spLocks/>
                </p:cNvSpPr>
                <p:nvPr/>
              </p:nvSpPr>
              <p:spPr bwMode="auto">
                <a:xfrm>
                  <a:off x="2927" y="2356"/>
                  <a:ext cx="74" cy="95"/>
                </a:xfrm>
                <a:custGeom>
                  <a:avLst/>
                  <a:gdLst>
                    <a:gd name="T0" fmla="*/ 19 w 74"/>
                    <a:gd name="T1" fmla="*/ 11 h 95"/>
                    <a:gd name="T2" fmla="*/ 1 w 74"/>
                    <a:gd name="T3" fmla="*/ 77 h 95"/>
                    <a:gd name="T4" fmla="*/ 13 w 74"/>
                    <a:gd name="T5" fmla="*/ 95 h 95"/>
                    <a:gd name="T6" fmla="*/ 40 w 74"/>
                    <a:gd name="T7" fmla="*/ 80 h 95"/>
                    <a:gd name="T8" fmla="*/ 67 w 74"/>
                    <a:gd name="T9" fmla="*/ 56 h 95"/>
                    <a:gd name="T10" fmla="*/ 67 w 74"/>
                    <a:gd name="T11" fmla="*/ 11 h 95"/>
                    <a:gd name="T12" fmla="*/ 19 w 74"/>
                    <a:gd name="T13" fmla="*/ 11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95">
                      <a:moveTo>
                        <a:pt x="19" y="11"/>
                      </a:moveTo>
                      <a:cubicBezTo>
                        <a:pt x="8" y="22"/>
                        <a:pt x="2" y="63"/>
                        <a:pt x="1" y="77"/>
                      </a:cubicBezTo>
                      <a:cubicBezTo>
                        <a:pt x="0" y="91"/>
                        <a:pt x="7" y="95"/>
                        <a:pt x="13" y="95"/>
                      </a:cubicBezTo>
                      <a:cubicBezTo>
                        <a:pt x="19" y="95"/>
                        <a:pt x="31" y="86"/>
                        <a:pt x="40" y="80"/>
                      </a:cubicBezTo>
                      <a:cubicBezTo>
                        <a:pt x="49" y="74"/>
                        <a:pt x="63" y="67"/>
                        <a:pt x="67" y="56"/>
                      </a:cubicBezTo>
                      <a:cubicBezTo>
                        <a:pt x="71" y="45"/>
                        <a:pt x="74" y="20"/>
                        <a:pt x="67" y="11"/>
                      </a:cubicBezTo>
                      <a:cubicBezTo>
                        <a:pt x="60" y="2"/>
                        <a:pt x="30" y="0"/>
                        <a:pt x="19" y="1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99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65" name="Freeform 916"/>
                <p:cNvSpPr>
                  <a:spLocks/>
                </p:cNvSpPr>
                <p:nvPr/>
              </p:nvSpPr>
              <p:spPr bwMode="auto">
                <a:xfrm>
                  <a:off x="2666" y="2070"/>
                  <a:ext cx="344" cy="381"/>
                </a:xfrm>
                <a:custGeom>
                  <a:avLst/>
                  <a:gdLst>
                    <a:gd name="T0" fmla="*/ 172 w 344"/>
                    <a:gd name="T1" fmla="*/ 36 h 381"/>
                    <a:gd name="T2" fmla="*/ 28 w 344"/>
                    <a:gd name="T3" fmla="*/ 264 h 381"/>
                    <a:gd name="T4" fmla="*/ 7 w 344"/>
                    <a:gd name="T5" fmla="*/ 342 h 381"/>
                    <a:gd name="T6" fmla="*/ 61 w 344"/>
                    <a:gd name="T7" fmla="*/ 312 h 381"/>
                    <a:gd name="T8" fmla="*/ 103 w 344"/>
                    <a:gd name="T9" fmla="*/ 297 h 381"/>
                    <a:gd name="T10" fmla="*/ 133 w 344"/>
                    <a:gd name="T11" fmla="*/ 306 h 381"/>
                    <a:gd name="T12" fmla="*/ 190 w 344"/>
                    <a:gd name="T13" fmla="*/ 258 h 381"/>
                    <a:gd name="T14" fmla="*/ 250 w 344"/>
                    <a:gd name="T15" fmla="*/ 282 h 381"/>
                    <a:gd name="T16" fmla="*/ 286 w 344"/>
                    <a:gd name="T17" fmla="*/ 294 h 381"/>
                    <a:gd name="T18" fmla="*/ 304 w 344"/>
                    <a:gd name="T19" fmla="*/ 309 h 381"/>
                    <a:gd name="T20" fmla="*/ 319 w 344"/>
                    <a:gd name="T21" fmla="*/ 333 h 381"/>
                    <a:gd name="T22" fmla="*/ 289 w 344"/>
                    <a:gd name="T23" fmla="*/ 378 h 381"/>
                    <a:gd name="T24" fmla="*/ 337 w 344"/>
                    <a:gd name="T25" fmla="*/ 315 h 381"/>
                    <a:gd name="T26" fmla="*/ 331 w 344"/>
                    <a:gd name="T27" fmla="*/ 186 h 381"/>
                    <a:gd name="T28" fmla="*/ 322 w 344"/>
                    <a:gd name="T29" fmla="*/ 108 h 381"/>
                    <a:gd name="T30" fmla="*/ 274 w 344"/>
                    <a:gd name="T31" fmla="*/ 102 h 381"/>
                    <a:gd name="T32" fmla="*/ 250 w 344"/>
                    <a:gd name="T33" fmla="*/ 66 h 381"/>
                    <a:gd name="T34" fmla="*/ 223 w 344"/>
                    <a:gd name="T35" fmla="*/ 39 h 381"/>
                    <a:gd name="T36" fmla="*/ 199 w 344"/>
                    <a:gd name="T37" fmla="*/ 48 h 381"/>
                    <a:gd name="T38" fmla="*/ 172 w 344"/>
                    <a:gd name="T39" fmla="*/ 36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44" h="381">
                      <a:moveTo>
                        <a:pt x="172" y="36"/>
                      </a:moveTo>
                      <a:cubicBezTo>
                        <a:pt x="144" y="72"/>
                        <a:pt x="56" y="213"/>
                        <a:pt x="28" y="264"/>
                      </a:cubicBezTo>
                      <a:cubicBezTo>
                        <a:pt x="0" y="315"/>
                        <a:pt x="2" y="334"/>
                        <a:pt x="7" y="342"/>
                      </a:cubicBezTo>
                      <a:cubicBezTo>
                        <a:pt x="12" y="350"/>
                        <a:pt x="45" y="319"/>
                        <a:pt x="61" y="312"/>
                      </a:cubicBezTo>
                      <a:cubicBezTo>
                        <a:pt x="77" y="305"/>
                        <a:pt x="91" y="298"/>
                        <a:pt x="103" y="297"/>
                      </a:cubicBezTo>
                      <a:cubicBezTo>
                        <a:pt x="115" y="296"/>
                        <a:pt x="118" y="312"/>
                        <a:pt x="133" y="306"/>
                      </a:cubicBezTo>
                      <a:cubicBezTo>
                        <a:pt x="148" y="300"/>
                        <a:pt x="171" y="262"/>
                        <a:pt x="190" y="258"/>
                      </a:cubicBezTo>
                      <a:cubicBezTo>
                        <a:pt x="209" y="254"/>
                        <a:pt x="234" y="276"/>
                        <a:pt x="250" y="282"/>
                      </a:cubicBezTo>
                      <a:cubicBezTo>
                        <a:pt x="266" y="288"/>
                        <a:pt x="277" y="290"/>
                        <a:pt x="286" y="294"/>
                      </a:cubicBezTo>
                      <a:cubicBezTo>
                        <a:pt x="295" y="298"/>
                        <a:pt x="299" y="303"/>
                        <a:pt x="304" y="309"/>
                      </a:cubicBezTo>
                      <a:cubicBezTo>
                        <a:pt x="309" y="315"/>
                        <a:pt x="321" y="322"/>
                        <a:pt x="319" y="333"/>
                      </a:cubicBezTo>
                      <a:cubicBezTo>
                        <a:pt x="317" y="344"/>
                        <a:pt x="286" y="381"/>
                        <a:pt x="289" y="378"/>
                      </a:cubicBezTo>
                      <a:cubicBezTo>
                        <a:pt x="292" y="375"/>
                        <a:pt x="330" y="347"/>
                        <a:pt x="337" y="315"/>
                      </a:cubicBezTo>
                      <a:cubicBezTo>
                        <a:pt x="344" y="283"/>
                        <a:pt x="333" y="220"/>
                        <a:pt x="331" y="186"/>
                      </a:cubicBezTo>
                      <a:cubicBezTo>
                        <a:pt x="329" y="152"/>
                        <a:pt x="332" y="122"/>
                        <a:pt x="322" y="108"/>
                      </a:cubicBezTo>
                      <a:cubicBezTo>
                        <a:pt x="312" y="94"/>
                        <a:pt x="286" y="109"/>
                        <a:pt x="274" y="102"/>
                      </a:cubicBezTo>
                      <a:cubicBezTo>
                        <a:pt x="262" y="95"/>
                        <a:pt x="259" y="77"/>
                        <a:pt x="250" y="66"/>
                      </a:cubicBezTo>
                      <a:cubicBezTo>
                        <a:pt x="241" y="55"/>
                        <a:pt x="231" y="42"/>
                        <a:pt x="223" y="39"/>
                      </a:cubicBezTo>
                      <a:cubicBezTo>
                        <a:pt x="215" y="36"/>
                        <a:pt x="207" y="48"/>
                        <a:pt x="199" y="48"/>
                      </a:cubicBezTo>
                      <a:cubicBezTo>
                        <a:pt x="191" y="48"/>
                        <a:pt x="200" y="0"/>
                        <a:pt x="172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99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42" name="Group 894"/>
              <p:cNvGrpSpPr>
                <a:grpSpLocks/>
              </p:cNvGrpSpPr>
              <p:nvPr/>
            </p:nvGrpSpPr>
            <p:grpSpPr bwMode="auto">
              <a:xfrm>
                <a:off x="2253" y="1552"/>
                <a:ext cx="1617" cy="347"/>
                <a:chOff x="2253" y="1552"/>
                <a:chExt cx="1617" cy="347"/>
              </a:xfrm>
            </p:grpSpPr>
            <p:sp>
              <p:nvSpPr>
                <p:cNvPr id="643" name="Freeform 914"/>
                <p:cNvSpPr>
                  <a:spLocks/>
                </p:cNvSpPr>
                <p:nvPr/>
              </p:nvSpPr>
              <p:spPr bwMode="auto">
                <a:xfrm>
                  <a:off x="2263" y="1579"/>
                  <a:ext cx="503" cy="80"/>
                </a:xfrm>
                <a:custGeom>
                  <a:avLst/>
                  <a:gdLst>
                    <a:gd name="T0" fmla="*/ 20 w 503"/>
                    <a:gd name="T1" fmla="*/ 20 h 80"/>
                    <a:gd name="T2" fmla="*/ 47 w 503"/>
                    <a:gd name="T3" fmla="*/ 11 h 80"/>
                    <a:gd name="T4" fmla="*/ 302 w 503"/>
                    <a:gd name="T5" fmla="*/ 11 h 80"/>
                    <a:gd name="T6" fmla="*/ 503 w 503"/>
                    <a:gd name="T7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3" h="80">
                      <a:moveTo>
                        <a:pt x="20" y="20"/>
                      </a:moveTo>
                      <a:cubicBezTo>
                        <a:pt x="10" y="16"/>
                        <a:pt x="0" y="13"/>
                        <a:pt x="47" y="11"/>
                      </a:cubicBezTo>
                      <a:cubicBezTo>
                        <a:pt x="94" y="9"/>
                        <a:pt x="226" y="0"/>
                        <a:pt x="302" y="11"/>
                      </a:cubicBezTo>
                      <a:cubicBezTo>
                        <a:pt x="378" y="22"/>
                        <a:pt x="440" y="51"/>
                        <a:pt x="503" y="8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44" name="Freeform 913"/>
                <p:cNvSpPr>
                  <a:spLocks/>
                </p:cNvSpPr>
                <p:nvPr/>
              </p:nvSpPr>
              <p:spPr bwMode="auto">
                <a:xfrm>
                  <a:off x="3087" y="1686"/>
                  <a:ext cx="495" cy="213"/>
                </a:xfrm>
                <a:custGeom>
                  <a:avLst/>
                  <a:gdLst>
                    <a:gd name="T0" fmla="*/ 0 w 495"/>
                    <a:gd name="T1" fmla="*/ 213 h 213"/>
                    <a:gd name="T2" fmla="*/ 108 w 495"/>
                    <a:gd name="T3" fmla="*/ 93 h 213"/>
                    <a:gd name="T4" fmla="*/ 288 w 495"/>
                    <a:gd name="T5" fmla="*/ 21 h 213"/>
                    <a:gd name="T6" fmla="*/ 495 w 495"/>
                    <a:gd name="T7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5" h="213">
                      <a:moveTo>
                        <a:pt x="0" y="213"/>
                      </a:moveTo>
                      <a:cubicBezTo>
                        <a:pt x="18" y="193"/>
                        <a:pt x="60" y="125"/>
                        <a:pt x="108" y="93"/>
                      </a:cubicBezTo>
                      <a:cubicBezTo>
                        <a:pt x="156" y="61"/>
                        <a:pt x="224" y="36"/>
                        <a:pt x="288" y="21"/>
                      </a:cubicBezTo>
                      <a:cubicBezTo>
                        <a:pt x="352" y="6"/>
                        <a:pt x="425" y="1"/>
                        <a:pt x="495" y="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45" name="Freeform 912"/>
                <p:cNvSpPr>
                  <a:spLocks/>
                </p:cNvSpPr>
                <p:nvPr/>
              </p:nvSpPr>
              <p:spPr bwMode="auto">
                <a:xfrm>
                  <a:off x="3264" y="1737"/>
                  <a:ext cx="606" cy="60"/>
                </a:xfrm>
                <a:custGeom>
                  <a:avLst/>
                  <a:gdLst>
                    <a:gd name="T0" fmla="*/ 0 w 606"/>
                    <a:gd name="T1" fmla="*/ 24 h 60"/>
                    <a:gd name="T2" fmla="*/ 384 w 606"/>
                    <a:gd name="T3" fmla="*/ 6 h 60"/>
                    <a:gd name="T4" fmla="*/ 606 w 606"/>
                    <a:gd name="T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06" h="60">
                      <a:moveTo>
                        <a:pt x="0" y="24"/>
                      </a:moveTo>
                      <a:cubicBezTo>
                        <a:pt x="141" y="12"/>
                        <a:pt x="283" y="0"/>
                        <a:pt x="384" y="6"/>
                      </a:cubicBezTo>
                      <a:cubicBezTo>
                        <a:pt x="485" y="12"/>
                        <a:pt x="545" y="36"/>
                        <a:pt x="606" y="6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46" name="Freeform 911"/>
                <p:cNvSpPr>
                  <a:spLocks/>
                </p:cNvSpPr>
                <p:nvPr/>
              </p:nvSpPr>
              <p:spPr bwMode="auto">
                <a:xfrm>
                  <a:off x="3205" y="1774"/>
                  <a:ext cx="563" cy="80"/>
                </a:xfrm>
                <a:custGeom>
                  <a:avLst/>
                  <a:gdLst>
                    <a:gd name="T0" fmla="*/ 23 w 563"/>
                    <a:gd name="T1" fmla="*/ 20 h 80"/>
                    <a:gd name="T2" fmla="*/ 41 w 563"/>
                    <a:gd name="T3" fmla="*/ 17 h 80"/>
                    <a:gd name="T4" fmla="*/ 269 w 563"/>
                    <a:gd name="T5" fmla="*/ 11 h 80"/>
                    <a:gd name="T6" fmla="*/ 563 w 563"/>
                    <a:gd name="T7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3" h="80">
                      <a:moveTo>
                        <a:pt x="23" y="20"/>
                      </a:moveTo>
                      <a:cubicBezTo>
                        <a:pt x="11" y="19"/>
                        <a:pt x="0" y="18"/>
                        <a:pt x="41" y="17"/>
                      </a:cubicBezTo>
                      <a:cubicBezTo>
                        <a:pt x="82" y="16"/>
                        <a:pt x="182" y="0"/>
                        <a:pt x="269" y="11"/>
                      </a:cubicBezTo>
                      <a:cubicBezTo>
                        <a:pt x="356" y="22"/>
                        <a:pt x="459" y="51"/>
                        <a:pt x="563" y="8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47" name="Freeform 910"/>
                <p:cNvSpPr>
                  <a:spLocks/>
                </p:cNvSpPr>
                <p:nvPr/>
              </p:nvSpPr>
              <p:spPr bwMode="auto">
                <a:xfrm>
                  <a:off x="3246" y="1803"/>
                  <a:ext cx="261" cy="69"/>
                </a:xfrm>
                <a:custGeom>
                  <a:avLst/>
                  <a:gdLst>
                    <a:gd name="T0" fmla="*/ 0 w 261"/>
                    <a:gd name="T1" fmla="*/ 0 h 69"/>
                    <a:gd name="T2" fmla="*/ 180 w 261"/>
                    <a:gd name="T3" fmla="*/ 39 h 69"/>
                    <a:gd name="T4" fmla="*/ 261 w 261"/>
                    <a:gd name="T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1" h="69">
                      <a:moveTo>
                        <a:pt x="0" y="0"/>
                      </a:moveTo>
                      <a:cubicBezTo>
                        <a:pt x="68" y="14"/>
                        <a:pt x="137" y="28"/>
                        <a:pt x="180" y="39"/>
                      </a:cubicBezTo>
                      <a:cubicBezTo>
                        <a:pt x="223" y="50"/>
                        <a:pt x="242" y="59"/>
                        <a:pt x="261" y="69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48" name="Freeform 909"/>
                <p:cNvSpPr>
                  <a:spLocks/>
                </p:cNvSpPr>
                <p:nvPr/>
              </p:nvSpPr>
              <p:spPr bwMode="auto">
                <a:xfrm>
                  <a:off x="3162" y="1815"/>
                  <a:ext cx="213" cy="39"/>
                </a:xfrm>
                <a:custGeom>
                  <a:avLst/>
                  <a:gdLst>
                    <a:gd name="T0" fmla="*/ 0 w 213"/>
                    <a:gd name="T1" fmla="*/ 0 h 39"/>
                    <a:gd name="T2" fmla="*/ 165 w 213"/>
                    <a:gd name="T3" fmla="*/ 27 h 39"/>
                    <a:gd name="T4" fmla="*/ 213 w 213"/>
                    <a:gd name="T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3" h="39">
                      <a:moveTo>
                        <a:pt x="0" y="0"/>
                      </a:moveTo>
                      <a:cubicBezTo>
                        <a:pt x="65" y="10"/>
                        <a:pt x="130" y="21"/>
                        <a:pt x="165" y="27"/>
                      </a:cubicBezTo>
                      <a:cubicBezTo>
                        <a:pt x="200" y="33"/>
                        <a:pt x="206" y="36"/>
                        <a:pt x="213" y="39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49" name="Freeform 908"/>
                <p:cNvSpPr>
                  <a:spLocks/>
                </p:cNvSpPr>
                <p:nvPr/>
              </p:nvSpPr>
              <p:spPr bwMode="auto">
                <a:xfrm>
                  <a:off x="3159" y="1641"/>
                  <a:ext cx="282" cy="120"/>
                </a:xfrm>
                <a:custGeom>
                  <a:avLst/>
                  <a:gdLst>
                    <a:gd name="T0" fmla="*/ 0 w 282"/>
                    <a:gd name="T1" fmla="*/ 120 h 120"/>
                    <a:gd name="T2" fmla="*/ 144 w 282"/>
                    <a:gd name="T3" fmla="*/ 36 h 120"/>
                    <a:gd name="T4" fmla="*/ 282 w 282"/>
                    <a:gd name="T5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2" h="120">
                      <a:moveTo>
                        <a:pt x="0" y="120"/>
                      </a:moveTo>
                      <a:cubicBezTo>
                        <a:pt x="48" y="88"/>
                        <a:pt x="97" y="56"/>
                        <a:pt x="144" y="36"/>
                      </a:cubicBezTo>
                      <a:cubicBezTo>
                        <a:pt x="191" y="16"/>
                        <a:pt x="236" y="8"/>
                        <a:pt x="282" y="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0" name="Freeform 907"/>
                <p:cNvSpPr>
                  <a:spLocks/>
                </p:cNvSpPr>
                <p:nvPr/>
              </p:nvSpPr>
              <p:spPr bwMode="auto">
                <a:xfrm>
                  <a:off x="3075" y="1602"/>
                  <a:ext cx="243" cy="207"/>
                </a:xfrm>
                <a:custGeom>
                  <a:avLst/>
                  <a:gdLst>
                    <a:gd name="T0" fmla="*/ 0 w 243"/>
                    <a:gd name="T1" fmla="*/ 207 h 207"/>
                    <a:gd name="T2" fmla="*/ 135 w 243"/>
                    <a:gd name="T3" fmla="*/ 57 h 207"/>
                    <a:gd name="T4" fmla="*/ 243 w 243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3" h="207">
                      <a:moveTo>
                        <a:pt x="0" y="207"/>
                      </a:moveTo>
                      <a:cubicBezTo>
                        <a:pt x="47" y="149"/>
                        <a:pt x="95" y="92"/>
                        <a:pt x="135" y="57"/>
                      </a:cubicBezTo>
                      <a:cubicBezTo>
                        <a:pt x="175" y="22"/>
                        <a:pt x="209" y="11"/>
                        <a:pt x="243" y="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1" name="Freeform 906"/>
                <p:cNvSpPr>
                  <a:spLocks/>
                </p:cNvSpPr>
                <p:nvPr/>
              </p:nvSpPr>
              <p:spPr bwMode="auto">
                <a:xfrm>
                  <a:off x="3063" y="1599"/>
                  <a:ext cx="171" cy="216"/>
                </a:xfrm>
                <a:custGeom>
                  <a:avLst/>
                  <a:gdLst>
                    <a:gd name="T0" fmla="*/ 0 w 171"/>
                    <a:gd name="T1" fmla="*/ 216 h 216"/>
                    <a:gd name="T2" fmla="*/ 111 w 171"/>
                    <a:gd name="T3" fmla="*/ 48 h 216"/>
                    <a:gd name="T4" fmla="*/ 171 w 171"/>
                    <a:gd name="T5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1" h="216">
                      <a:moveTo>
                        <a:pt x="0" y="216"/>
                      </a:moveTo>
                      <a:cubicBezTo>
                        <a:pt x="41" y="150"/>
                        <a:pt x="83" y="84"/>
                        <a:pt x="111" y="48"/>
                      </a:cubicBezTo>
                      <a:cubicBezTo>
                        <a:pt x="139" y="12"/>
                        <a:pt x="155" y="6"/>
                        <a:pt x="171" y="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2" name="Freeform 905"/>
                <p:cNvSpPr>
                  <a:spLocks/>
                </p:cNvSpPr>
                <p:nvPr/>
              </p:nvSpPr>
              <p:spPr bwMode="auto">
                <a:xfrm>
                  <a:off x="3033" y="1563"/>
                  <a:ext cx="123" cy="252"/>
                </a:xfrm>
                <a:custGeom>
                  <a:avLst/>
                  <a:gdLst>
                    <a:gd name="T0" fmla="*/ 0 w 123"/>
                    <a:gd name="T1" fmla="*/ 252 h 252"/>
                    <a:gd name="T2" fmla="*/ 87 w 123"/>
                    <a:gd name="T3" fmla="*/ 96 h 252"/>
                    <a:gd name="T4" fmla="*/ 123 w 123"/>
                    <a:gd name="T5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3" h="252">
                      <a:moveTo>
                        <a:pt x="0" y="252"/>
                      </a:moveTo>
                      <a:cubicBezTo>
                        <a:pt x="33" y="195"/>
                        <a:pt x="67" y="138"/>
                        <a:pt x="87" y="96"/>
                      </a:cubicBezTo>
                      <a:cubicBezTo>
                        <a:pt x="107" y="54"/>
                        <a:pt x="115" y="27"/>
                        <a:pt x="123" y="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3" name="Freeform 904"/>
                <p:cNvSpPr>
                  <a:spLocks/>
                </p:cNvSpPr>
                <p:nvPr/>
              </p:nvSpPr>
              <p:spPr bwMode="auto">
                <a:xfrm>
                  <a:off x="3033" y="1590"/>
                  <a:ext cx="6" cy="189"/>
                </a:xfrm>
                <a:custGeom>
                  <a:avLst/>
                  <a:gdLst>
                    <a:gd name="T0" fmla="*/ 0 w 6"/>
                    <a:gd name="T1" fmla="*/ 189 h 189"/>
                    <a:gd name="T2" fmla="*/ 6 w 6"/>
                    <a:gd name="T3" fmla="*/ 57 h 189"/>
                    <a:gd name="T4" fmla="*/ 3 w 6"/>
                    <a:gd name="T5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9">
                      <a:moveTo>
                        <a:pt x="0" y="189"/>
                      </a:moveTo>
                      <a:cubicBezTo>
                        <a:pt x="3" y="138"/>
                        <a:pt x="6" y="88"/>
                        <a:pt x="6" y="57"/>
                      </a:cubicBezTo>
                      <a:cubicBezTo>
                        <a:pt x="6" y="26"/>
                        <a:pt x="4" y="13"/>
                        <a:pt x="3" y="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4" name="Freeform 903"/>
                <p:cNvSpPr>
                  <a:spLocks/>
                </p:cNvSpPr>
                <p:nvPr/>
              </p:nvSpPr>
              <p:spPr bwMode="auto">
                <a:xfrm>
                  <a:off x="2940" y="1560"/>
                  <a:ext cx="69" cy="234"/>
                </a:xfrm>
                <a:custGeom>
                  <a:avLst/>
                  <a:gdLst>
                    <a:gd name="T0" fmla="*/ 57 w 69"/>
                    <a:gd name="T1" fmla="*/ 234 h 234"/>
                    <a:gd name="T2" fmla="*/ 60 w 69"/>
                    <a:gd name="T3" fmla="*/ 117 h 234"/>
                    <a:gd name="T4" fmla="*/ 0 w 69"/>
                    <a:gd name="T5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9" h="234">
                      <a:moveTo>
                        <a:pt x="57" y="234"/>
                      </a:moveTo>
                      <a:cubicBezTo>
                        <a:pt x="63" y="195"/>
                        <a:pt x="69" y="156"/>
                        <a:pt x="60" y="117"/>
                      </a:cubicBezTo>
                      <a:cubicBezTo>
                        <a:pt x="51" y="78"/>
                        <a:pt x="25" y="39"/>
                        <a:pt x="0" y="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5" name="Freeform 902"/>
                <p:cNvSpPr>
                  <a:spLocks/>
                </p:cNvSpPr>
                <p:nvPr/>
              </p:nvSpPr>
              <p:spPr bwMode="auto">
                <a:xfrm>
                  <a:off x="2820" y="1557"/>
                  <a:ext cx="150" cy="216"/>
                </a:xfrm>
                <a:custGeom>
                  <a:avLst/>
                  <a:gdLst>
                    <a:gd name="T0" fmla="*/ 150 w 150"/>
                    <a:gd name="T1" fmla="*/ 216 h 216"/>
                    <a:gd name="T2" fmla="*/ 111 w 150"/>
                    <a:gd name="T3" fmla="*/ 84 h 216"/>
                    <a:gd name="T4" fmla="*/ 0 w 150"/>
                    <a:gd name="T5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0" h="216">
                      <a:moveTo>
                        <a:pt x="150" y="216"/>
                      </a:moveTo>
                      <a:cubicBezTo>
                        <a:pt x="143" y="168"/>
                        <a:pt x="136" y="120"/>
                        <a:pt x="111" y="84"/>
                      </a:cubicBezTo>
                      <a:cubicBezTo>
                        <a:pt x="86" y="48"/>
                        <a:pt x="43" y="24"/>
                        <a:pt x="0" y="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6" name="Freeform 901"/>
                <p:cNvSpPr>
                  <a:spLocks/>
                </p:cNvSpPr>
                <p:nvPr/>
              </p:nvSpPr>
              <p:spPr bwMode="auto">
                <a:xfrm>
                  <a:off x="2691" y="1557"/>
                  <a:ext cx="252" cy="216"/>
                </a:xfrm>
                <a:custGeom>
                  <a:avLst/>
                  <a:gdLst>
                    <a:gd name="T0" fmla="*/ 252 w 252"/>
                    <a:gd name="T1" fmla="*/ 216 h 216"/>
                    <a:gd name="T2" fmla="*/ 147 w 252"/>
                    <a:gd name="T3" fmla="*/ 72 h 216"/>
                    <a:gd name="T4" fmla="*/ 0 w 252"/>
                    <a:gd name="T5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2" h="216">
                      <a:moveTo>
                        <a:pt x="252" y="216"/>
                      </a:moveTo>
                      <a:cubicBezTo>
                        <a:pt x="235" y="192"/>
                        <a:pt x="189" y="108"/>
                        <a:pt x="147" y="72"/>
                      </a:cubicBezTo>
                      <a:cubicBezTo>
                        <a:pt x="105" y="36"/>
                        <a:pt x="31" y="15"/>
                        <a:pt x="0" y="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7" name="Freeform 900"/>
                <p:cNvSpPr>
                  <a:spLocks/>
                </p:cNvSpPr>
                <p:nvPr/>
              </p:nvSpPr>
              <p:spPr bwMode="auto">
                <a:xfrm>
                  <a:off x="2397" y="1617"/>
                  <a:ext cx="207" cy="42"/>
                </a:xfrm>
                <a:custGeom>
                  <a:avLst/>
                  <a:gdLst>
                    <a:gd name="T0" fmla="*/ 207 w 207"/>
                    <a:gd name="T1" fmla="*/ 3 h 42"/>
                    <a:gd name="T2" fmla="*/ 171 w 207"/>
                    <a:gd name="T3" fmla="*/ 3 h 42"/>
                    <a:gd name="T4" fmla="*/ 33 w 207"/>
                    <a:gd name="T5" fmla="*/ 24 h 42"/>
                    <a:gd name="T6" fmla="*/ 0 w 207"/>
                    <a:gd name="T7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7" h="42">
                      <a:moveTo>
                        <a:pt x="207" y="3"/>
                      </a:moveTo>
                      <a:cubicBezTo>
                        <a:pt x="203" y="1"/>
                        <a:pt x="200" y="0"/>
                        <a:pt x="171" y="3"/>
                      </a:cubicBezTo>
                      <a:cubicBezTo>
                        <a:pt x="142" y="6"/>
                        <a:pt x="61" y="18"/>
                        <a:pt x="33" y="24"/>
                      </a:cubicBezTo>
                      <a:cubicBezTo>
                        <a:pt x="5" y="30"/>
                        <a:pt x="2" y="36"/>
                        <a:pt x="0" y="42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8" name="Freeform 899"/>
                <p:cNvSpPr>
                  <a:spLocks/>
                </p:cNvSpPr>
                <p:nvPr/>
              </p:nvSpPr>
              <p:spPr bwMode="auto">
                <a:xfrm>
                  <a:off x="2520" y="1651"/>
                  <a:ext cx="201" cy="50"/>
                </a:xfrm>
                <a:custGeom>
                  <a:avLst/>
                  <a:gdLst>
                    <a:gd name="T0" fmla="*/ 201 w 201"/>
                    <a:gd name="T1" fmla="*/ 2 h 50"/>
                    <a:gd name="T2" fmla="*/ 90 w 201"/>
                    <a:gd name="T3" fmla="*/ 8 h 50"/>
                    <a:gd name="T4" fmla="*/ 0 w 201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" h="50">
                      <a:moveTo>
                        <a:pt x="201" y="2"/>
                      </a:moveTo>
                      <a:cubicBezTo>
                        <a:pt x="162" y="1"/>
                        <a:pt x="123" y="0"/>
                        <a:pt x="90" y="8"/>
                      </a:cubicBezTo>
                      <a:cubicBezTo>
                        <a:pt x="57" y="16"/>
                        <a:pt x="28" y="33"/>
                        <a:pt x="0" y="5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9" name="Freeform 898"/>
                <p:cNvSpPr>
                  <a:spLocks/>
                </p:cNvSpPr>
                <p:nvPr/>
              </p:nvSpPr>
              <p:spPr bwMode="auto">
                <a:xfrm>
                  <a:off x="2646" y="1672"/>
                  <a:ext cx="123" cy="53"/>
                </a:xfrm>
                <a:custGeom>
                  <a:avLst/>
                  <a:gdLst>
                    <a:gd name="T0" fmla="*/ 0 w 123"/>
                    <a:gd name="T1" fmla="*/ 53 h 53"/>
                    <a:gd name="T2" fmla="*/ 66 w 123"/>
                    <a:gd name="T3" fmla="*/ 8 h 53"/>
                    <a:gd name="T4" fmla="*/ 123 w 123"/>
                    <a:gd name="T5" fmla="*/ 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3" h="53">
                      <a:moveTo>
                        <a:pt x="0" y="53"/>
                      </a:moveTo>
                      <a:cubicBezTo>
                        <a:pt x="23" y="34"/>
                        <a:pt x="46" y="16"/>
                        <a:pt x="66" y="8"/>
                      </a:cubicBezTo>
                      <a:cubicBezTo>
                        <a:pt x="86" y="0"/>
                        <a:pt x="104" y="2"/>
                        <a:pt x="123" y="5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60" name="Freeform 897"/>
                <p:cNvSpPr>
                  <a:spLocks/>
                </p:cNvSpPr>
                <p:nvPr/>
              </p:nvSpPr>
              <p:spPr bwMode="auto">
                <a:xfrm>
                  <a:off x="2733" y="1716"/>
                  <a:ext cx="114" cy="45"/>
                </a:xfrm>
                <a:custGeom>
                  <a:avLst/>
                  <a:gdLst>
                    <a:gd name="T0" fmla="*/ 0 w 114"/>
                    <a:gd name="T1" fmla="*/ 45 h 45"/>
                    <a:gd name="T2" fmla="*/ 75 w 114"/>
                    <a:gd name="T3" fmla="*/ 6 h 45"/>
                    <a:gd name="T4" fmla="*/ 114 w 114"/>
                    <a:gd name="T5" fmla="*/ 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4" h="45">
                      <a:moveTo>
                        <a:pt x="0" y="45"/>
                      </a:moveTo>
                      <a:cubicBezTo>
                        <a:pt x="28" y="28"/>
                        <a:pt x="56" y="12"/>
                        <a:pt x="75" y="6"/>
                      </a:cubicBezTo>
                      <a:cubicBezTo>
                        <a:pt x="94" y="0"/>
                        <a:pt x="104" y="3"/>
                        <a:pt x="114" y="6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61" name="Freeform 896"/>
                <p:cNvSpPr>
                  <a:spLocks/>
                </p:cNvSpPr>
                <p:nvPr/>
              </p:nvSpPr>
              <p:spPr bwMode="auto">
                <a:xfrm>
                  <a:off x="2253" y="1552"/>
                  <a:ext cx="342" cy="26"/>
                </a:xfrm>
                <a:custGeom>
                  <a:avLst/>
                  <a:gdLst>
                    <a:gd name="T0" fmla="*/ 0 w 342"/>
                    <a:gd name="T1" fmla="*/ 11 h 26"/>
                    <a:gd name="T2" fmla="*/ 138 w 342"/>
                    <a:gd name="T3" fmla="*/ 2 h 26"/>
                    <a:gd name="T4" fmla="*/ 342 w 342"/>
                    <a:gd name="T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2" h="26">
                      <a:moveTo>
                        <a:pt x="0" y="11"/>
                      </a:moveTo>
                      <a:cubicBezTo>
                        <a:pt x="40" y="5"/>
                        <a:pt x="81" y="0"/>
                        <a:pt x="138" y="2"/>
                      </a:cubicBezTo>
                      <a:cubicBezTo>
                        <a:pt x="195" y="4"/>
                        <a:pt x="268" y="15"/>
                        <a:pt x="342" y="26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62" name="Freeform 895"/>
                <p:cNvSpPr>
                  <a:spLocks/>
                </p:cNvSpPr>
                <p:nvPr/>
              </p:nvSpPr>
              <p:spPr bwMode="auto">
                <a:xfrm>
                  <a:off x="2679" y="1605"/>
                  <a:ext cx="221" cy="243"/>
                </a:xfrm>
                <a:custGeom>
                  <a:avLst/>
                  <a:gdLst>
                    <a:gd name="T0" fmla="*/ 213 w 221"/>
                    <a:gd name="T1" fmla="*/ 243 h 243"/>
                    <a:gd name="T2" fmla="*/ 186 w 221"/>
                    <a:gd name="T3" fmla="*/ 129 h 243"/>
                    <a:gd name="T4" fmla="*/ 0 w 221"/>
                    <a:gd name="T5" fmla="*/ 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1" h="243">
                      <a:moveTo>
                        <a:pt x="213" y="243"/>
                      </a:moveTo>
                      <a:cubicBezTo>
                        <a:pt x="217" y="206"/>
                        <a:pt x="221" y="169"/>
                        <a:pt x="186" y="129"/>
                      </a:cubicBezTo>
                      <a:cubicBezTo>
                        <a:pt x="151" y="89"/>
                        <a:pt x="31" y="21"/>
                        <a:pt x="0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610" name="Group 865"/>
            <p:cNvGrpSpPr>
              <a:grpSpLocks/>
            </p:cNvGrpSpPr>
            <p:nvPr/>
          </p:nvGrpSpPr>
          <p:grpSpPr bwMode="auto">
            <a:xfrm rot="1368172">
              <a:off x="7513" y="2292"/>
              <a:ext cx="507" cy="1046"/>
              <a:chOff x="1526" y="2019"/>
              <a:chExt cx="1162" cy="2399"/>
            </a:xfrm>
          </p:grpSpPr>
          <p:sp>
            <p:nvSpPr>
              <p:cNvPr id="611" name="Freeform 892"/>
              <p:cNvSpPr>
                <a:spLocks/>
              </p:cNvSpPr>
              <p:nvPr/>
            </p:nvSpPr>
            <p:spPr bwMode="auto">
              <a:xfrm>
                <a:off x="1526" y="2019"/>
                <a:ext cx="872" cy="645"/>
              </a:xfrm>
              <a:custGeom>
                <a:avLst/>
                <a:gdLst>
                  <a:gd name="T0" fmla="*/ 64 w 872"/>
                  <a:gd name="T1" fmla="*/ 627 h 645"/>
                  <a:gd name="T2" fmla="*/ 184 w 872"/>
                  <a:gd name="T3" fmla="*/ 636 h 645"/>
                  <a:gd name="T4" fmla="*/ 358 w 872"/>
                  <a:gd name="T5" fmla="*/ 576 h 645"/>
                  <a:gd name="T6" fmla="*/ 418 w 872"/>
                  <a:gd name="T7" fmla="*/ 543 h 645"/>
                  <a:gd name="T8" fmla="*/ 568 w 872"/>
                  <a:gd name="T9" fmla="*/ 468 h 645"/>
                  <a:gd name="T10" fmla="*/ 706 w 872"/>
                  <a:gd name="T11" fmla="*/ 366 h 645"/>
                  <a:gd name="T12" fmla="*/ 811 w 872"/>
                  <a:gd name="T13" fmla="*/ 267 h 645"/>
                  <a:gd name="T14" fmla="*/ 865 w 872"/>
                  <a:gd name="T15" fmla="*/ 156 h 645"/>
                  <a:gd name="T16" fmla="*/ 850 w 872"/>
                  <a:gd name="T17" fmla="*/ 66 h 645"/>
                  <a:gd name="T18" fmla="*/ 790 w 872"/>
                  <a:gd name="T19" fmla="*/ 36 h 645"/>
                  <a:gd name="T20" fmla="*/ 655 w 872"/>
                  <a:gd name="T21" fmla="*/ 18 h 645"/>
                  <a:gd name="T22" fmla="*/ 553 w 872"/>
                  <a:gd name="T23" fmla="*/ 18 h 645"/>
                  <a:gd name="T24" fmla="*/ 433 w 872"/>
                  <a:gd name="T25" fmla="*/ 0 h 645"/>
                  <a:gd name="T26" fmla="*/ 340 w 872"/>
                  <a:gd name="T27" fmla="*/ 15 h 645"/>
                  <a:gd name="T28" fmla="*/ 247 w 872"/>
                  <a:gd name="T29" fmla="*/ 75 h 645"/>
                  <a:gd name="T30" fmla="*/ 172 w 872"/>
                  <a:gd name="T31" fmla="*/ 225 h 645"/>
                  <a:gd name="T32" fmla="*/ 106 w 872"/>
                  <a:gd name="T33" fmla="*/ 309 h 645"/>
                  <a:gd name="T34" fmla="*/ 25 w 872"/>
                  <a:gd name="T35" fmla="*/ 435 h 645"/>
                  <a:gd name="T36" fmla="*/ 7 w 872"/>
                  <a:gd name="T37" fmla="*/ 564 h 645"/>
                  <a:gd name="T38" fmla="*/ 64 w 872"/>
                  <a:gd name="T39" fmla="*/ 62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72" h="645">
                    <a:moveTo>
                      <a:pt x="64" y="627"/>
                    </a:moveTo>
                    <a:cubicBezTo>
                      <a:pt x="86" y="641"/>
                      <a:pt x="135" y="645"/>
                      <a:pt x="184" y="636"/>
                    </a:cubicBezTo>
                    <a:cubicBezTo>
                      <a:pt x="233" y="627"/>
                      <a:pt x="319" y="591"/>
                      <a:pt x="358" y="576"/>
                    </a:cubicBezTo>
                    <a:cubicBezTo>
                      <a:pt x="397" y="561"/>
                      <a:pt x="383" y="561"/>
                      <a:pt x="418" y="543"/>
                    </a:cubicBezTo>
                    <a:cubicBezTo>
                      <a:pt x="453" y="525"/>
                      <a:pt x="520" y="498"/>
                      <a:pt x="568" y="468"/>
                    </a:cubicBezTo>
                    <a:cubicBezTo>
                      <a:pt x="616" y="438"/>
                      <a:pt x="666" y="399"/>
                      <a:pt x="706" y="366"/>
                    </a:cubicBezTo>
                    <a:cubicBezTo>
                      <a:pt x="746" y="333"/>
                      <a:pt x="784" y="302"/>
                      <a:pt x="811" y="267"/>
                    </a:cubicBezTo>
                    <a:cubicBezTo>
                      <a:pt x="838" y="232"/>
                      <a:pt x="858" y="189"/>
                      <a:pt x="865" y="156"/>
                    </a:cubicBezTo>
                    <a:cubicBezTo>
                      <a:pt x="872" y="123"/>
                      <a:pt x="862" y="86"/>
                      <a:pt x="850" y="66"/>
                    </a:cubicBezTo>
                    <a:cubicBezTo>
                      <a:pt x="838" y="46"/>
                      <a:pt x="822" y="44"/>
                      <a:pt x="790" y="36"/>
                    </a:cubicBezTo>
                    <a:cubicBezTo>
                      <a:pt x="758" y="28"/>
                      <a:pt x="694" y="21"/>
                      <a:pt x="655" y="18"/>
                    </a:cubicBezTo>
                    <a:cubicBezTo>
                      <a:pt x="616" y="15"/>
                      <a:pt x="590" y="21"/>
                      <a:pt x="553" y="18"/>
                    </a:cubicBezTo>
                    <a:cubicBezTo>
                      <a:pt x="516" y="15"/>
                      <a:pt x="468" y="0"/>
                      <a:pt x="433" y="0"/>
                    </a:cubicBezTo>
                    <a:cubicBezTo>
                      <a:pt x="398" y="0"/>
                      <a:pt x="371" y="3"/>
                      <a:pt x="340" y="15"/>
                    </a:cubicBezTo>
                    <a:cubicBezTo>
                      <a:pt x="309" y="27"/>
                      <a:pt x="275" y="40"/>
                      <a:pt x="247" y="75"/>
                    </a:cubicBezTo>
                    <a:cubicBezTo>
                      <a:pt x="219" y="110"/>
                      <a:pt x="196" y="186"/>
                      <a:pt x="172" y="225"/>
                    </a:cubicBezTo>
                    <a:cubicBezTo>
                      <a:pt x="148" y="264"/>
                      <a:pt x="130" y="274"/>
                      <a:pt x="106" y="309"/>
                    </a:cubicBezTo>
                    <a:cubicBezTo>
                      <a:pt x="82" y="344"/>
                      <a:pt x="41" y="393"/>
                      <a:pt x="25" y="435"/>
                    </a:cubicBezTo>
                    <a:cubicBezTo>
                      <a:pt x="9" y="477"/>
                      <a:pt x="0" y="532"/>
                      <a:pt x="7" y="564"/>
                    </a:cubicBezTo>
                    <a:cubicBezTo>
                      <a:pt x="14" y="596"/>
                      <a:pt x="42" y="613"/>
                      <a:pt x="64" y="6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50000">
                    <a:srgbClr val="FFCC00"/>
                  </a:gs>
                  <a:gs pos="100000">
                    <a:srgbClr val="FFFF99"/>
                  </a:gs>
                </a:gsLst>
                <a:lin ang="540000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2" name="Freeform 891"/>
              <p:cNvSpPr>
                <a:spLocks/>
              </p:cNvSpPr>
              <p:nvPr/>
            </p:nvSpPr>
            <p:spPr bwMode="auto">
              <a:xfrm>
                <a:off x="1884" y="2814"/>
                <a:ext cx="804" cy="1604"/>
              </a:xfrm>
              <a:custGeom>
                <a:avLst/>
                <a:gdLst>
                  <a:gd name="T0" fmla="*/ 580 w 804"/>
                  <a:gd name="T1" fmla="*/ 1550 h 1604"/>
                  <a:gd name="T2" fmla="*/ 631 w 804"/>
                  <a:gd name="T3" fmla="*/ 1592 h 1604"/>
                  <a:gd name="T4" fmla="*/ 712 w 804"/>
                  <a:gd name="T5" fmla="*/ 1601 h 1604"/>
                  <a:gd name="T6" fmla="*/ 766 w 804"/>
                  <a:gd name="T7" fmla="*/ 1571 h 1604"/>
                  <a:gd name="T8" fmla="*/ 790 w 804"/>
                  <a:gd name="T9" fmla="*/ 1445 h 1604"/>
                  <a:gd name="T10" fmla="*/ 739 w 804"/>
                  <a:gd name="T11" fmla="*/ 1220 h 1604"/>
                  <a:gd name="T12" fmla="*/ 664 w 804"/>
                  <a:gd name="T13" fmla="*/ 959 h 1604"/>
                  <a:gd name="T14" fmla="*/ 622 w 804"/>
                  <a:gd name="T15" fmla="*/ 809 h 1604"/>
                  <a:gd name="T16" fmla="*/ 583 w 804"/>
                  <a:gd name="T17" fmla="*/ 668 h 1604"/>
                  <a:gd name="T18" fmla="*/ 544 w 804"/>
                  <a:gd name="T19" fmla="*/ 572 h 1604"/>
                  <a:gd name="T20" fmla="*/ 511 w 804"/>
                  <a:gd name="T21" fmla="*/ 473 h 1604"/>
                  <a:gd name="T22" fmla="*/ 508 w 804"/>
                  <a:gd name="T23" fmla="*/ 410 h 1604"/>
                  <a:gd name="T24" fmla="*/ 580 w 804"/>
                  <a:gd name="T25" fmla="*/ 356 h 1604"/>
                  <a:gd name="T26" fmla="*/ 739 w 804"/>
                  <a:gd name="T27" fmla="*/ 218 h 1604"/>
                  <a:gd name="T28" fmla="*/ 796 w 804"/>
                  <a:gd name="T29" fmla="*/ 122 h 1604"/>
                  <a:gd name="T30" fmla="*/ 790 w 804"/>
                  <a:gd name="T31" fmla="*/ 44 h 1604"/>
                  <a:gd name="T32" fmla="*/ 721 w 804"/>
                  <a:gd name="T33" fmla="*/ 5 h 1604"/>
                  <a:gd name="T34" fmla="*/ 553 w 804"/>
                  <a:gd name="T35" fmla="*/ 77 h 1604"/>
                  <a:gd name="T36" fmla="*/ 445 w 804"/>
                  <a:gd name="T37" fmla="*/ 149 h 1604"/>
                  <a:gd name="T38" fmla="*/ 358 w 804"/>
                  <a:gd name="T39" fmla="*/ 194 h 1604"/>
                  <a:gd name="T40" fmla="*/ 283 w 804"/>
                  <a:gd name="T41" fmla="*/ 221 h 1604"/>
                  <a:gd name="T42" fmla="*/ 193 w 804"/>
                  <a:gd name="T43" fmla="*/ 260 h 1604"/>
                  <a:gd name="T44" fmla="*/ 115 w 804"/>
                  <a:gd name="T45" fmla="*/ 308 h 1604"/>
                  <a:gd name="T46" fmla="*/ 31 w 804"/>
                  <a:gd name="T47" fmla="*/ 407 h 1604"/>
                  <a:gd name="T48" fmla="*/ 7 w 804"/>
                  <a:gd name="T49" fmla="*/ 470 h 1604"/>
                  <a:gd name="T50" fmla="*/ 10 w 804"/>
                  <a:gd name="T51" fmla="*/ 527 h 1604"/>
                  <a:gd name="T52" fmla="*/ 67 w 804"/>
                  <a:gd name="T53" fmla="*/ 578 h 1604"/>
                  <a:gd name="T54" fmla="*/ 193 w 804"/>
                  <a:gd name="T55" fmla="*/ 560 h 1604"/>
                  <a:gd name="T56" fmla="*/ 295 w 804"/>
                  <a:gd name="T57" fmla="*/ 518 h 1604"/>
                  <a:gd name="T58" fmla="*/ 388 w 804"/>
                  <a:gd name="T59" fmla="*/ 479 h 1604"/>
                  <a:gd name="T60" fmla="*/ 394 w 804"/>
                  <a:gd name="T61" fmla="*/ 548 h 1604"/>
                  <a:gd name="T62" fmla="*/ 445 w 804"/>
                  <a:gd name="T63" fmla="*/ 716 h 1604"/>
                  <a:gd name="T64" fmla="*/ 457 w 804"/>
                  <a:gd name="T65" fmla="*/ 800 h 1604"/>
                  <a:gd name="T66" fmla="*/ 502 w 804"/>
                  <a:gd name="T67" fmla="*/ 1217 h 1604"/>
                  <a:gd name="T68" fmla="*/ 538 w 804"/>
                  <a:gd name="T69" fmla="*/ 1442 h 1604"/>
                  <a:gd name="T70" fmla="*/ 580 w 804"/>
                  <a:gd name="T71" fmla="*/ 155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04" h="1604">
                    <a:moveTo>
                      <a:pt x="580" y="1550"/>
                    </a:moveTo>
                    <a:cubicBezTo>
                      <a:pt x="600" y="1578"/>
                      <a:pt x="609" y="1584"/>
                      <a:pt x="631" y="1592"/>
                    </a:cubicBezTo>
                    <a:cubicBezTo>
                      <a:pt x="653" y="1600"/>
                      <a:pt x="690" y="1604"/>
                      <a:pt x="712" y="1601"/>
                    </a:cubicBezTo>
                    <a:cubicBezTo>
                      <a:pt x="734" y="1598"/>
                      <a:pt x="753" y="1597"/>
                      <a:pt x="766" y="1571"/>
                    </a:cubicBezTo>
                    <a:cubicBezTo>
                      <a:pt x="779" y="1545"/>
                      <a:pt x="794" y="1503"/>
                      <a:pt x="790" y="1445"/>
                    </a:cubicBezTo>
                    <a:cubicBezTo>
                      <a:pt x="786" y="1387"/>
                      <a:pt x="760" y="1301"/>
                      <a:pt x="739" y="1220"/>
                    </a:cubicBezTo>
                    <a:cubicBezTo>
                      <a:pt x="718" y="1139"/>
                      <a:pt x="683" y="1028"/>
                      <a:pt x="664" y="959"/>
                    </a:cubicBezTo>
                    <a:cubicBezTo>
                      <a:pt x="645" y="890"/>
                      <a:pt x="635" y="857"/>
                      <a:pt x="622" y="809"/>
                    </a:cubicBezTo>
                    <a:cubicBezTo>
                      <a:pt x="609" y="761"/>
                      <a:pt x="596" y="708"/>
                      <a:pt x="583" y="668"/>
                    </a:cubicBezTo>
                    <a:cubicBezTo>
                      <a:pt x="570" y="628"/>
                      <a:pt x="556" y="604"/>
                      <a:pt x="544" y="572"/>
                    </a:cubicBezTo>
                    <a:cubicBezTo>
                      <a:pt x="532" y="540"/>
                      <a:pt x="517" y="500"/>
                      <a:pt x="511" y="473"/>
                    </a:cubicBezTo>
                    <a:cubicBezTo>
                      <a:pt x="505" y="446"/>
                      <a:pt x="497" y="429"/>
                      <a:pt x="508" y="410"/>
                    </a:cubicBezTo>
                    <a:cubicBezTo>
                      <a:pt x="519" y="391"/>
                      <a:pt x="541" y="388"/>
                      <a:pt x="580" y="356"/>
                    </a:cubicBezTo>
                    <a:cubicBezTo>
                      <a:pt x="619" y="324"/>
                      <a:pt x="703" y="257"/>
                      <a:pt x="739" y="218"/>
                    </a:cubicBezTo>
                    <a:cubicBezTo>
                      <a:pt x="775" y="179"/>
                      <a:pt x="788" y="151"/>
                      <a:pt x="796" y="122"/>
                    </a:cubicBezTo>
                    <a:cubicBezTo>
                      <a:pt x="804" y="93"/>
                      <a:pt x="803" y="64"/>
                      <a:pt x="790" y="44"/>
                    </a:cubicBezTo>
                    <a:cubicBezTo>
                      <a:pt x="777" y="24"/>
                      <a:pt x="760" y="0"/>
                      <a:pt x="721" y="5"/>
                    </a:cubicBezTo>
                    <a:cubicBezTo>
                      <a:pt x="682" y="10"/>
                      <a:pt x="599" y="53"/>
                      <a:pt x="553" y="77"/>
                    </a:cubicBezTo>
                    <a:cubicBezTo>
                      <a:pt x="507" y="101"/>
                      <a:pt x="477" y="130"/>
                      <a:pt x="445" y="149"/>
                    </a:cubicBezTo>
                    <a:cubicBezTo>
                      <a:pt x="413" y="168"/>
                      <a:pt x="385" y="182"/>
                      <a:pt x="358" y="194"/>
                    </a:cubicBezTo>
                    <a:cubicBezTo>
                      <a:pt x="331" y="206"/>
                      <a:pt x="310" y="210"/>
                      <a:pt x="283" y="221"/>
                    </a:cubicBezTo>
                    <a:cubicBezTo>
                      <a:pt x="256" y="232"/>
                      <a:pt x="221" y="245"/>
                      <a:pt x="193" y="260"/>
                    </a:cubicBezTo>
                    <a:cubicBezTo>
                      <a:pt x="165" y="275"/>
                      <a:pt x="142" y="284"/>
                      <a:pt x="115" y="308"/>
                    </a:cubicBezTo>
                    <a:cubicBezTo>
                      <a:pt x="88" y="332"/>
                      <a:pt x="49" y="380"/>
                      <a:pt x="31" y="407"/>
                    </a:cubicBezTo>
                    <a:cubicBezTo>
                      <a:pt x="13" y="434"/>
                      <a:pt x="11" y="450"/>
                      <a:pt x="7" y="470"/>
                    </a:cubicBezTo>
                    <a:cubicBezTo>
                      <a:pt x="3" y="490"/>
                      <a:pt x="0" y="509"/>
                      <a:pt x="10" y="527"/>
                    </a:cubicBezTo>
                    <a:cubicBezTo>
                      <a:pt x="20" y="545"/>
                      <a:pt x="37" y="573"/>
                      <a:pt x="67" y="578"/>
                    </a:cubicBezTo>
                    <a:cubicBezTo>
                      <a:pt x="97" y="583"/>
                      <a:pt x="151" y="569"/>
                      <a:pt x="193" y="560"/>
                    </a:cubicBezTo>
                    <a:cubicBezTo>
                      <a:pt x="235" y="551"/>
                      <a:pt x="263" y="531"/>
                      <a:pt x="295" y="518"/>
                    </a:cubicBezTo>
                    <a:cubicBezTo>
                      <a:pt x="327" y="505"/>
                      <a:pt x="372" y="474"/>
                      <a:pt x="388" y="479"/>
                    </a:cubicBezTo>
                    <a:cubicBezTo>
                      <a:pt x="404" y="484"/>
                      <a:pt x="385" y="509"/>
                      <a:pt x="394" y="548"/>
                    </a:cubicBezTo>
                    <a:cubicBezTo>
                      <a:pt x="403" y="587"/>
                      <a:pt x="435" y="674"/>
                      <a:pt x="445" y="716"/>
                    </a:cubicBezTo>
                    <a:cubicBezTo>
                      <a:pt x="455" y="758"/>
                      <a:pt x="448" y="717"/>
                      <a:pt x="457" y="800"/>
                    </a:cubicBezTo>
                    <a:cubicBezTo>
                      <a:pt x="466" y="883"/>
                      <a:pt x="489" y="1110"/>
                      <a:pt x="502" y="1217"/>
                    </a:cubicBezTo>
                    <a:cubicBezTo>
                      <a:pt x="515" y="1324"/>
                      <a:pt x="525" y="1387"/>
                      <a:pt x="538" y="1442"/>
                    </a:cubicBezTo>
                    <a:cubicBezTo>
                      <a:pt x="551" y="1497"/>
                      <a:pt x="571" y="1528"/>
                      <a:pt x="580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FCC99"/>
                  </a:gs>
                </a:gsLst>
                <a:lin ang="540000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3" name="Freeform 890"/>
              <p:cNvSpPr>
                <a:spLocks/>
              </p:cNvSpPr>
              <p:nvPr/>
            </p:nvSpPr>
            <p:spPr bwMode="auto">
              <a:xfrm rot="-2052666">
                <a:off x="2134" y="2661"/>
                <a:ext cx="61" cy="79"/>
              </a:xfrm>
              <a:custGeom>
                <a:avLst/>
                <a:gdLst>
                  <a:gd name="T0" fmla="*/ 19 w 74"/>
                  <a:gd name="T1" fmla="*/ 11 h 95"/>
                  <a:gd name="T2" fmla="*/ 1 w 74"/>
                  <a:gd name="T3" fmla="*/ 77 h 95"/>
                  <a:gd name="T4" fmla="*/ 13 w 74"/>
                  <a:gd name="T5" fmla="*/ 95 h 95"/>
                  <a:gd name="T6" fmla="*/ 40 w 74"/>
                  <a:gd name="T7" fmla="*/ 80 h 95"/>
                  <a:gd name="T8" fmla="*/ 67 w 74"/>
                  <a:gd name="T9" fmla="*/ 56 h 95"/>
                  <a:gd name="T10" fmla="*/ 67 w 74"/>
                  <a:gd name="T11" fmla="*/ 11 h 95"/>
                  <a:gd name="T12" fmla="*/ 19 w 74"/>
                  <a:gd name="T13" fmla="*/ 1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95">
                    <a:moveTo>
                      <a:pt x="19" y="11"/>
                    </a:moveTo>
                    <a:cubicBezTo>
                      <a:pt x="8" y="22"/>
                      <a:pt x="2" y="63"/>
                      <a:pt x="1" y="77"/>
                    </a:cubicBezTo>
                    <a:cubicBezTo>
                      <a:pt x="0" y="91"/>
                      <a:pt x="7" y="95"/>
                      <a:pt x="13" y="95"/>
                    </a:cubicBezTo>
                    <a:cubicBezTo>
                      <a:pt x="19" y="95"/>
                      <a:pt x="31" y="86"/>
                      <a:pt x="40" y="80"/>
                    </a:cubicBezTo>
                    <a:cubicBezTo>
                      <a:pt x="49" y="74"/>
                      <a:pt x="63" y="67"/>
                      <a:pt x="67" y="56"/>
                    </a:cubicBezTo>
                    <a:cubicBezTo>
                      <a:pt x="71" y="45"/>
                      <a:pt x="74" y="20"/>
                      <a:pt x="67" y="11"/>
                    </a:cubicBezTo>
                    <a:cubicBezTo>
                      <a:pt x="60" y="2"/>
                      <a:pt x="30" y="0"/>
                      <a:pt x="1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4" name="Freeform 889"/>
              <p:cNvSpPr>
                <a:spLocks/>
              </p:cNvSpPr>
              <p:nvPr/>
            </p:nvSpPr>
            <p:spPr bwMode="auto">
              <a:xfrm rot="-2052666">
                <a:off x="1907" y="2509"/>
                <a:ext cx="242" cy="315"/>
              </a:xfrm>
              <a:custGeom>
                <a:avLst/>
                <a:gdLst>
                  <a:gd name="T0" fmla="*/ 172 w 344"/>
                  <a:gd name="T1" fmla="*/ 36 h 381"/>
                  <a:gd name="T2" fmla="*/ 28 w 344"/>
                  <a:gd name="T3" fmla="*/ 264 h 381"/>
                  <a:gd name="T4" fmla="*/ 7 w 344"/>
                  <a:gd name="T5" fmla="*/ 342 h 381"/>
                  <a:gd name="T6" fmla="*/ 61 w 344"/>
                  <a:gd name="T7" fmla="*/ 312 h 381"/>
                  <a:gd name="T8" fmla="*/ 103 w 344"/>
                  <a:gd name="T9" fmla="*/ 297 h 381"/>
                  <a:gd name="T10" fmla="*/ 133 w 344"/>
                  <a:gd name="T11" fmla="*/ 306 h 381"/>
                  <a:gd name="T12" fmla="*/ 190 w 344"/>
                  <a:gd name="T13" fmla="*/ 258 h 381"/>
                  <a:gd name="T14" fmla="*/ 250 w 344"/>
                  <a:gd name="T15" fmla="*/ 282 h 381"/>
                  <a:gd name="T16" fmla="*/ 286 w 344"/>
                  <a:gd name="T17" fmla="*/ 294 h 381"/>
                  <a:gd name="T18" fmla="*/ 304 w 344"/>
                  <a:gd name="T19" fmla="*/ 309 h 381"/>
                  <a:gd name="T20" fmla="*/ 319 w 344"/>
                  <a:gd name="T21" fmla="*/ 333 h 381"/>
                  <a:gd name="T22" fmla="*/ 289 w 344"/>
                  <a:gd name="T23" fmla="*/ 378 h 381"/>
                  <a:gd name="T24" fmla="*/ 337 w 344"/>
                  <a:gd name="T25" fmla="*/ 315 h 381"/>
                  <a:gd name="T26" fmla="*/ 331 w 344"/>
                  <a:gd name="T27" fmla="*/ 186 h 381"/>
                  <a:gd name="T28" fmla="*/ 322 w 344"/>
                  <a:gd name="T29" fmla="*/ 108 h 381"/>
                  <a:gd name="T30" fmla="*/ 274 w 344"/>
                  <a:gd name="T31" fmla="*/ 102 h 381"/>
                  <a:gd name="T32" fmla="*/ 250 w 344"/>
                  <a:gd name="T33" fmla="*/ 66 h 381"/>
                  <a:gd name="T34" fmla="*/ 223 w 344"/>
                  <a:gd name="T35" fmla="*/ 39 h 381"/>
                  <a:gd name="T36" fmla="*/ 199 w 344"/>
                  <a:gd name="T37" fmla="*/ 48 h 381"/>
                  <a:gd name="T38" fmla="*/ 172 w 344"/>
                  <a:gd name="T39" fmla="*/ 3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4" h="381">
                    <a:moveTo>
                      <a:pt x="172" y="36"/>
                    </a:moveTo>
                    <a:cubicBezTo>
                      <a:pt x="144" y="72"/>
                      <a:pt x="56" y="213"/>
                      <a:pt x="28" y="264"/>
                    </a:cubicBezTo>
                    <a:cubicBezTo>
                      <a:pt x="0" y="315"/>
                      <a:pt x="2" y="334"/>
                      <a:pt x="7" y="342"/>
                    </a:cubicBezTo>
                    <a:cubicBezTo>
                      <a:pt x="12" y="350"/>
                      <a:pt x="45" y="319"/>
                      <a:pt x="61" y="312"/>
                    </a:cubicBezTo>
                    <a:cubicBezTo>
                      <a:pt x="77" y="305"/>
                      <a:pt x="91" y="298"/>
                      <a:pt x="103" y="297"/>
                    </a:cubicBezTo>
                    <a:cubicBezTo>
                      <a:pt x="115" y="296"/>
                      <a:pt x="118" y="312"/>
                      <a:pt x="133" y="306"/>
                    </a:cubicBezTo>
                    <a:cubicBezTo>
                      <a:pt x="148" y="300"/>
                      <a:pt x="171" y="262"/>
                      <a:pt x="190" y="258"/>
                    </a:cubicBezTo>
                    <a:cubicBezTo>
                      <a:pt x="209" y="254"/>
                      <a:pt x="234" y="276"/>
                      <a:pt x="250" y="282"/>
                    </a:cubicBezTo>
                    <a:cubicBezTo>
                      <a:pt x="266" y="288"/>
                      <a:pt x="277" y="290"/>
                      <a:pt x="286" y="294"/>
                    </a:cubicBezTo>
                    <a:cubicBezTo>
                      <a:pt x="295" y="298"/>
                      <a:pt x="299" y="303"/>
                      <a:pt x="304" y="309"/>
                    </a:cubicBezTo>
                    <a:cubicBezTo>
                      <a:pt x="309" y="315"/>
                      <a:pt x="321" y="322"/>
                      <a:pt x="319" y="333"/>
                    </a:cubicBezTo>
                    <a:cubicBezTo>
                      <a:pt x="317" y="344"/>
                      <a:pt x="286" y="381"/>
                      <a:pt x="289" y="378"/>
                    </a:cubicBezTo>
                    <a:cubicBezTo>
                      <a:pt x="292" y="375"/>
                      <a:pt x="330" y="347"/>
                      <a:pt x="337" y="315"/>
                    </a:cubicBezTo>
                    <a:cubicBezTo>
                      <a:pt x="344" y="283"/>
                      <a:pt x="333" y="220"/>
                      <a:pt x="331" y="186"/>
                    </a:cubicBezTo>
                    <a:cubicBezTo>
                      <a:pt x="329" y="152"/>
                      <a:pt x="332" y="122"/>
                      <a:pt x="322" y="108"/>
                    </a:cubicBezTo>
                    <a:cubicBezTo>
                      <a:pt x="312" y="94"/>
                      <a:pt x="286" y="109"/>
                      <a:pt x="274" y="102"/>
                    </a:cubicBezTo>
                    <a:cubicBezTo>
                      <a:pt x="262" y="95"/>
                      <a:pt x="259" y="77"/>
                      <a:pt x="250" y="66"/>
                    </a:cubicBezTo>
                    <a:cubicBezTo>
                      <a:pt x="241" y="55"/>
                      <a:pt x="231" y="42"/>
                      <a:pt x="223" y="39"/>
                    </a:cubicBezTo>
                    <a:cubicBezTo>
                      <a:pt x="215" y="36"/>
                      <a:pt x="207" y="48"/>
                      <a:pt x="199" y="48"/>
                    </a:cubicBezTo>
                    <a:cubicBezTo>
                      <a:pt x="191" y="48"/>
                      <a:pt x="200" y="0"/>
                      <a:pt x="172" y="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100000">
                    <a:srgbClr val="FFFF99"/>
                  </a:gs>
                </a:gsLst>
                <a:lin ang="540000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615" name="Group 868"/>
              <p:cNvGrpSpPr>
                <a:grpSpLocks/>
              </p:cNvGrpSpPr>
              <p:nvPr/>
            </p:nvGrpSpPr>
            <p:grpSpPr bwMode="auto">
              <a:xfrm>
                <a:off x="1599" y="2100"/>
                <a:ext cx="732" cy="534"/>
                <a:chOff x="1599" y="2100"/>
                <a:chExt cx="732" cy="534"/>
              </a:xfrm>
            </p:grpSpPr>
            <p:sp>
              <p:nvSpPr>
                <p:cNvPr id="618" name="Freeform 888"/>
                <p:cNvSpPr>
                  <a:spLocks/>
                </p:cNvSpPr>
                <p:nvPr/>
              </p:nvSpPr>
              <p:spPr bwMode="auto">
                <a:xfrm>
                  <a:off x="1731" y="2418"/>
                  <a:ext cx="219" cy="120"/>
                </a:xfrm>
                <a:custGeom>
                  <a:avLst/>
                  <a:gdLst>
                    <a:gd name="T0" fmla="*/ 219 w 219"/>
                    <a:gd name="T1" fmla="*/ 120 h 120"/>
                    <a:gd name="T2" fmla="*/ 177 w 219"/>
                    <a:gd name="T3" fmla="*/ 57 h 120"/>
                    <a:gd name="T4" fmla="*/ 93 w 219"/>
                    <a:gd name="T5" fmla="*/ 12 h 120"/>
                    <a:gd name="T6" fmla="*/ 0 w 219"/>
                    <a:gd name="T7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9" h="120">
                      <a:moveTo>
                        <a:pt x="219" y="120"/>
                      </a:moveTo>
                      <a:cubicBezTo>
                        <a:pt x="208" y="97"/>
                        <a:pt x="198" y="75"/>
                        <a:pt x="177" y="57"/>
                      </a:cubicBezTo>
                      <a:cubicBezTo>
                        <a:pt x="156" y="39"/>
                        <a:pt x="122" y="21"/>
                        <a:pt x="93" y="12"/>
                      </a:cubicBezTo>
                      <a:cubicBezTo>
                        <a:pt x="64" y="3"/>
                        <a:pt x="32" y="1"/>
                        <a:pt x="0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19" name="Freeform 887"/>
                <p:cNvSpPr>
                  <a:spLocks/>
                </p:cNvSpPr>
                <p:nvPr/>
              </p:nvSpPr>
              <p:spPr bwMode="auto">
                <a:xfrm>
                  <a:off x="2070" y="2241"/>
                  <a:ext cx="57" cy="249"/>
                </a:xfrm>
                <a:custGeom>
                  <a:avLst/>
                  <a:gdLst>
                    <a:gd name="T0" fmla="*/ 3 w 57"/>
                    <a:gd name="T1" fmla="*/ 249 h 249"/>
                    <a:gd name="T2" fmla="*/ 9 w 57"/>
                    <a:gd name="T3" fmla="*/ 141 h 249"/>
                    <a:gd name="T4" fmla="*/ 57 w 57"/>
                    <a:gd name="T5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249">
                      <a:moveTo>
                        <a:pt x="3" y="249"/>
                      </a:moveTo>
                      <a:cubicBezTo>
                        <a:pt x="1" y="216"/>
                        <a:pt x="0" y="183"/>
                        <a:pt x="9" y="141"/>
                      </a:cubicBezTo>
                      <a:cubicBezTo>
                        <a:pt x="18" y="99"/>
                        <a:pt x="49" y="23"/>
                        <a:pt x="57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0" name="Freeform 886"/>
                <p:cNvSpPr>
                  <a:spLocks/>
                </p:cNvSpPr>
                <p:nvPr/>
              </p:nvSpPr>
              <p:spPr bwMode="auto">
                <a:xfrm>
                  <a:off x="2082" y="2379"/>
                  <a:ext cx="42" cy="54"/>
                </a:xfrm>
                <a:custGeom>
                  <a:avLst/>
                  <a:gdLst>
                    <a:gd name="T0" fmla="*/ 0 w 42"/>
                    <a:gd name="T1" fmla="*/ 0 h 54"/>
                    <a:gd name="T2" fmla="*/ 21 w 42"/>
                    <a:gd name="T3" fmla="*/ 15 h 54"/>
                    <a:gd name="T4" fmla="*/ 42 w 42"/>
                    <a:gd name="T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54">
                      <a:moveTo>
                        <a:pt x="0" y="0"/>
                      </a:moveTo>
                      <a:cubicBezTo>
                        <a:pt x="7" y="3"/>
                        <a:pt x="14" y="6"/>
                        <a:pt x="21" y="15"/>
                      </a:cubicBezTo>
                      <a:cubicBezTo>
                        <a:pt x="28" y="24"/>
                        <a:pt x="35" y="39"/>
                        <a:pt x="42" y="54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1" name="Freeform 885"/>
                <p:cNvSpPr>
                  <a:spLocks/>
                </p:cNvSpPr>
                <p:nvPr/>
              </p:nvSpPr>
              <p:spPr bwMode="auto">
                <a:xfrm>
                  <a:off x="2100" y="2344"/>
                  <a:ext cx="120" cy="20"/>
                </a:xfrm>
                <a:custGeom>
                  <a:avLst/>
                  <a:gdLst>
                    <a:gd name="T0" fmla="*/ 0 w 120"/>
                    <a:gd name="T1" fmla="*/ 8 h 20"/>
                    <a:gd name="T2" fmla="*/ 69 w 120"/>
                    <a:gd name="T3" fmla="*/ 2 h 20"/>
                    <a:gd name="T4" fmla="*/ 120 w 120"/>
                    <a:gd name="T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20">
                      <a:moveTo>
                        <a:pt x="0" y="8"/>
                      </a:moveTo>
                      <a:cubicBezTo>
                        <a:pt x="24" y="4"/>
                        <a:pt x="49" y="0"/>
                        <a:pt x="69" y="2"/>
                      </a:cubicBezTo>
                      <a:cubicBezTo>
                        <a:pt x="89" y="4"/>
                        <a:pt x="104" y="12"/>
                        <a:pt x="120" y="2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2" name="Freeform 884"/>
                <p:cNvSpPr>
                  <a:spLocks/>
                </p:cNvSpPr>
                <p:nvPr/>
              </p:nvSpPr>
              <p:spPr bwMode="auto">
                <a:xfrm>
                  <a:off x="2124" y="2283"/>
                  <a:ext cx="156" cy="36"/>
                </a:xfrm>
                <a:custGeom>
                  <a:avLst/>
                  <a:gdLst>
                    <a:gd name="T0" fmla="*/ 0 w 156"/>
                    <a:gd name="T1" fmla="*/ 36 h 36"/>
                    <a:gd name="T2" fmla="*/ 72 w 156"/>
                    <a:gd name="T3" fmla="*/ 9 h 36"/>
                    <a:gd name="T4" fmla="*/ 156 w 156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" h="36">
                      <a:moveTo>
                        <a:pt x="0" y="36"/>
                      </a:moveTo>
                      <a:cubicBezTo>
                        <a:pt x="23" y="25"/>
                        <a:pt x="46" y="15"/>
                        <a:pt x="72" y="9"/>
                      </a:cubicBezTo>
                      <a:cubicBezTo>
                        <a:pt x="98" y="3"/>
                        <a:pt x="127" y="1"/>
                        <a:pt x="156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3" name="Freeform 883"/>
                <p:cNvSpPr>
                  <a:spLocks/>
                </p:cNvSpPr>
                <p:nvPr/>
              </p:nvSpPr>
              <p:spPr bwMode="auto">
                <a:xfrm>
                  <a:off x="2121" y="2205"/>
                  <a:ext cx="210" cy="84"/>
                </a:xfrm>
                <a:custGeom>
                  <a:avLst/>
                  <a:gdLst>
                    <a:gd name="T0" fmla="*/ 0 w 210"/>
                    <a:gd name="T1" fmla="*/ 84 h 84"/>
                    <a:gd name="T2" fmla="*/ 66 w 210"/>
                    <a:gd name="T3" fmla="*/ 36 h 84"/>
                    <a:gd name="T4" fmla="*/ 210 w 2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84">
                      <a:moveTo>
                        <a:pt x="0" y="84"/>
                      </a:moveTo>
                      <a:cubicBezTo>
                        <a:pt x="15" y="67"/>
                        <a:pt x="31" y="50"/>
                        <a:pt x="66" y="36"/>
                      </a:cubicBezTo>
                      <a:cubicBezTo>
                        <a:pt x="101" y="22"/>
                        <a:pt x="155" y="11"/>
                        <a:pt x="210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4" name="Freeform 882"/>
                <p:cNvSpPr>
                  <a:spLocks/>
                </p:cNvSpPr>
                <p:nvPr/>
              </p:nvSpPr>
              <p:spPr bwMode="auto">
                <a:xfrm>
                  <a:off x="2163" y="2100"/>
                  <a:ext cx="159" cy="129"/>
                </a:xfrm>
                <a:custGeom>
                  <a:avLst/>
                  <a:gdLst>
                    <a:gd name="T0" fmla="*/ 0 w 159"/>
                    <a:gd name="T1" fmla="*/ 129 h 129"/>
                    <a:gd name="T2" fmla="*/ 63 w 159"/>
                    <a:gd name="T3" fmla="*/ 42 h 129"/>
                    <a:gd name="T4" fmla="*/ 159 w 159"/>
                    <a:gd name="T5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9" h="129">
                      <a:moveTo>
                        <a:pt x="0" y="129"/>
                      </a:moveTo>
                      <a:cubicBezTo>
                        <a:pt x="18" y="96"/>
                        <a:pt x="37" y="63"/>
                        <a:pt x="63" y="42"/>
                      </a:cubicBezTo>
                      <a:cubicBezTo>
                        <a:pt x="89" y="21"/>
                        <a:pt x="124" y="10"/>
                        <a:pt x="159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5" name="Freeform 881"/>
                <p:cNvSpPr>
                  <a:spLocks/>
                </p:cNvSpPr>
                <p:nvPr/>
              </p:nvSpPr>
              <p:spPr bwMode="auto">
                <a:xfrm>
                  <a:off x="1851" y="2451"/>
                  <a:ext cx="6" cy="117"/>
                </a:xfrm>
                <a:custGeom>
                  <a:avLst/>
                  <a:gdLst>
                    <a:gd name="T0" fmla="*/ 6 w 6"/>
                    <a:gd name="T1" fmla="*/ 0 h 117"/>
                    <a:gd name="T2" fmla="*/ 0 w 6"/>
                    <a:gd name="T3" fmla="*/ 93 h 117"/>
                    <a:gd name="T4" fmla="*/ 3 w 6"/>
                    <a:gd name="T5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17">
                      <a:moveTo>
                        <a:pt x="6" y="0"/>
                      </a:moveTo>
                      <a:cubicBezTo>
                        <a:pt x="3" y="37"/>
                        <a:pt x="0" y="74"/>
                        <a:pt x="0" y="93"/>
                      </a:cubicBezTo>
                      <a:cubicBezTo>
                        <a:pt x="0" y="112"/>
                        <a:pt x="1" y="114"/>
                        <a:pt x="3" y="117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6" name="Freeform 880"/>
                <p:cNvSpPr>
                  <a:spLocks/>
                </p:cNvSpPr>
                <p:nvPr/>
              </p:nvSpPr>
              <p:spPr bwMode="auto">
                <a:xfrm>
                  <a:off x="1775" y="2433"/>
                  <a:ext cx="46" cy="174"/>
                </a:xfrm>
                <a:custGeom>
                  <a:avLst/>
                  <a:gdLst>
                    <a:gd name="T0" fmla="*/ 46 w 46"/>
                    <a:gd name="T1" fmla="*/ 0 h 174"/>
                    <a:gd name="T2" fmla="*/ 7 w 46"/>
                    <a:gd name="T3" fmla="*/ 114 h 174"/>
                    <a:gd name="T4" fmla="*/ 4 w 46"/>
                    <a:gd name="T5" fmla="*/ 17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174">
                      <a:moveTo>
                        <a:pt x="46" y="0"/>
                      </a:moveTo>
                      <a:cubicBezTo>
                        <a:pt x="30" y="42"/>
                        <a:pt x="14" y="85"/>
                        <a:pt x="7" y="114"/>
                      </a:cubicBezTo>
                      <a:cubicBezTo>
                        <a:pt x="0" y="143"/>
                        <a:pt x="2" y="158"/>
                        <a:pt x="4" y="174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7" name="Freeform 879"/>
                <p:cNvSpPr>
                  <a:spLocks/>
                </p:cNvSpPr>
                <p:nvPr/>
              </p:nvSpPr>
              <p:spPr bwMode="auto">
                <a:xfrm>
                  <a:off x="1695" y="2430"/>
                  <a:ext cx="99" cy="201"/>
                </a:xfrm>
                <a:custGeom>
                  <a:avLst/>
                  <a:gdLst>
                    <a:gd name="T0" fmla="*/ 99 w 99"/>
                    <a:gd name="T1" fmla="*/ 3 h 201"/>
                    <a:gd name="T2" fmla="*/ 87 w 99"/>
                    <a:gd name="T3" fmla="*/ 18 h 201"/>
                    <a:gd name="T4" fmla="*/ 30 w 99"/>
                    <a:gd name="T5" fmla="*/ 114 h 201"/>
                    <a:gd name="T6" fmla="*/ 0 w 99"/>
                    <a:gd name="T7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201">
                      <a:moveTo>
                        <a:pt x="99" y="3"/>
                      </a:moveTo>
                      <a:cubicBezTo>
                        <a:pt x="98" y="1"/>
                        <a:pt x="98" y="0"/>
                        <a:pt x="87" y="18"/>
                      </a:cubicBezTo>
                      <a:cubicBezTo>
                        <a:pt x="76" y="36"/>
                        <a:pt x="45" y="84"/>
                        <a:pt x="30" y="114"/>
                      </a:cubicBezTo>
                      <a:cubicBezTo>
                        <a:pt x="15" y="144"/>
                        <a:pt x="7" y="172"/>
                        <a:pt x="0" y="201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8" name="Freeform 878"/>
                <p:cNvSpPr>
                  <a:spLocks/>
                </p:cNvSpPr>
                <p:nvPr/>
              </p:nvSpPr>
              <p:spPr bwMode="auto">
                <a:xfrm>
                  <a:off x="1650" y="2433"/>
                  <a:ext cx="120" cy="201"/>
                </a:xfrm>
                <a:custGeom>
                  <a:avLst/>
                  <a:gdLst>
                    <a:gd name="T0" fmla="*/ 120 w 120"/>
                    <a:gd name="T1" fmla="*/ 0 h 201"/>
                    <a:gd name="T2" fmla="*/ 36 w 120"/>
                    <a:gd name="T3" fmla="*/ 72 h 201"/>
                    <a:gd name="T4" fmla="*/ 0 w 120"/>
                    <a:gd name="T5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201">
                      <a:moveTo>
                        <a:pt x="120" y="0"/>
                      </a:moveTo>
                      <a:cubicBezTo>
                        <a:pt x="88" y="19"/>
                        <a:pt x="56" y="39"/>
                        <a:pt x="36" y="72"/>
                      </a:cubicBezTo>
                      <a:cubicBezTo>
                        <a:pt x="16" y="105"/>
                        <a:pt x="8" y="153"/>
                        <a:pt x="0" y="201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9" name="Freeform 877"/>
                <p:cNvSpPr>
                  <a:spLocks/>
                </p:cNvSpPr>
                <p:nvPr/>
              </p:nvSpPr>
              <p:spPr bwMode="auto">
                <a:xfrm>
                  <a:off x="1599" y="2427"/>
                  <a:ext cx="138" cy="138"/>
                </a:xfrm>
                <a:custGeom>
                  <a:avLst/>
                  <a:gdLst>
                    <a:gd name="T0" fmla="*/ 138 w 138"/>
                    <a:gd name="T1" fmla="*/ 0 h 138"/>
                    <a:gd name="T2" fmla="*/ 63 w 138"/>
                    <a:gd name="T3" fmla="*/ 48 h 138"/>
                    <a:gd name="T4" fmla="*/ 0 w 138"/>
                    <a:gd name="T5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8" h="138">
                      <a:moveTo>
                        <a:pt x="138" y="0"/>
                      </a:moveTo>
                      <a:cubicBezTo>
                        <a:pt x="112" y="12"/>
                        <a:pt x="86" y="25"/>
                        <a:pt x="63" y="48"/>
                      </a:cubicBezTo>
                      <a:cubicBezTo>
                        <a:pt x="40" y="71"/>
                        <a:pt x="20" y="104"/>
                        <a:pt x="0" y="138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30" name="Freeform 876"/>
                <p:cNvSpPr>
                  <a:spLocks/>
                </p:cNvSpPr>
                <p:nvPr/>
              </p:nvSpPr>
              <p:spPr bwMode="auto">
                <a:xfrm>
                  <a:off x="1614" y="2445"/>
                  <a:ext cx="75" cy="45"/>
                </a:xfrm>
                <a:custGeom>
                  <a:avLst/>
                  <a:gdLst>
                    <a:gd name="T0" fmla="*/ 0 w 75"/>
                    <a:gd name="T1" fmla="*/ 45 h 45"/>
                    <a:gd name="T2" fmla="*/ 75 w 75"/>
                    <a:gd name="T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5" h="45">
                      <a:moveTo>
                        <a:pt x="0" y="45"/>
                      </a:moveTo>
                      <a:cubicBezTo>
                        <a:pt x="0" y="45"/>
                        <a:pt x="37" y="22"/>
                        <a:pt x="75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31" name="Freeform 875"/>
                <p:cNvSpPr>
                  <a:spLocks/>
                </p:cNvSpPr>
                <p:nvPr/>
              </p:nvSpPr>
              <p:spPr bwMode="auto">
                <a:xfrm>
                  <a:off x="1689" y="2384"/>
                  <a:ext cx="177" cy="34"/>
                </a:xfrm>
                <a:custGeom>
                  <a:avLst/>
                  <a:gdLst>
                    <a:gd name="T0" fmla="*/ 0 w 177"/>
                    <a:gd name="T1" fmla="*/ 7 h 34"/>
                    <a:gd name="T2" fmla="*/ 69 w 177"/>
                    <a:gd name="T3" fmla="*/ 4 h 34"/>
                    <a:gd name="T4" fmla="*/ 177 w 177"/>
                    <a:gd name="T5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7" h="34">
                      <a:moveTo>
                        <a:pt x="0" y="7"/>
                      </a:moveTo>
                      <a:cubicBezTo>
                        <a:pt x="20" y="3"/>
                        <a:pt x="40" y="0"/>
                        <a:pt x="69" y="4"/>
                      </a:cubicBezTo>
                      <a:cubicBezTo>
                        <a:pt x="98" y="8"/>
                        <a:pt x="137" y="21"/>
                        <a:pt x="177" y="34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32" name="Freeform 874"/>
                <p:cNvSpPr>
                  <a:spLocks/>
                </p:cNvSpPr>
                <p:nvPr/>
              </p:nvSpPr>
              <p:spPr bwMode="auto">
                <a:xfrm>
                  <a:off x="1758" y="2346"/>
                  <a:ext cx="150" cy="54"/>
                </a:xfrm>
                <a:custGeom>
                  <a:avLst/>
                  <a:gdLst>
                    <a:gd name="T0" fmla="*/ 0 w 150"/>
                    <a:gd name="T1" fmla="*/ 0 h 54"/>
                    <a:gd name="T2" fmla="*/ 111 w 150"/>
                    <a:gd name="T3" fmla="*/ 24 h 54"/>
                    <a:gd name="T4" fmla="*/ 150 w 150"/>
                    <a:gd name="T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0" h="54">
                      <a:moveTo>
                        <a:pt x="0" y="0"/>
                      </a:moveTo>
                      <a:cubicBezTo>
                        <a:pt x="43" y="7"/>
                        <a:pt x="86" y="15"/>
                        <a:pt x="111" y="24"/>
                      </a:cubicBezTo>
                      <a:cubicBezTo>
                        <a:pt x="136" y="33"/>
                        <a:pt x="143" y="43"/>
                        <a:pt x="150" y="54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33" name="Freeform 873"/>
                <p:cNvSpPr>
                  <a:spLocks/>
                </p:cNvSpPr>
                <p:nvPr/>
              </p:nvSpPr>
              <p:spPr bwMode="auto">
                <a:xfrm>
                  <a:off x="1863" y="2310"/>
                  <a:ext cx="75" cy="42"/>
                </a:xfrm>
                <a:custGeom>
                  <a:avLst/>
                  <a:gdLst>
                    <a:gd name="T0" fmla="*/ 0 w 75"/>
                    <a:gd name="T1" fmla="*/ 0 h 42"/>
                    <a:gd name="T2" fmla="*/ 75 w 75"/>
                    <a:gd name="T3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5" h="42">
                      <a:moveTo>
                        <a:pt x="0" y="0"/>
                      </a:moveTo>
                      <a:cubicBezTo>
                        <a:pt x="0" y="0"/>
                        <a:pt x="37" y="21"/>
                        <a:pt x="75" y="42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34" name="Freeform 872"/>
                <p:cNvSpPr>
                  <a:spLocks/>
                </p:cNvSpPr>
                <p:nvPr/>
              </p:nvSpPr>
              <p:spPr bwMode="auto">
                <a:xfrm>
                  <a:off x="2088" y="2115"/>
                  <a:ext cx="141" cy="156"/>
                </a:xfrm>
                <a:custGeom>
                  <a:avLst/>
                  <a:gdLst>
                    <a:gd name="T0" fmla="*/ 141 w 141"/>
                    <a:gd name="T1" fmla="*/ 0 h 156"/>
                    <a:gd name="T2" fmla="*/ 39 w 141"/>
                    <a:gd name="T3" fmla="*/ 96 h 156"/>
                    <a:gd name="T4" fmla="*/ 0 w 141"/>
                    <a:gd name="T5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1" h="156">
                      <a:moveTo>
                        <a:pt x="141" y="0"/>
                      </a:moveTo>
                      <a:cubicBezTo>
                        <a:pt x="101" y="35"/>
                        <a:pt x="62" y="70"/>
                        <a:pt x="39" y="96"/>
                      </a:cubicBezTo>
                      <a:cubicBezTo>
                        <a:pt x="16" y="122"/>
                        <a:pt x="8" y="139"/>
                        <a:pt x="0" y="15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35" name="Freeform 871"/>
                <p:cNvSpPr>
                  <a:spLocks/>
                </p:cNvSpPr>
                <p:nvPr/>
              </p:nvSpPr>
              <p:spPr bwMode="auto">
                <a:xfrm>
                  <a:off x="2025" y="2154"/>
                  <a:ext cx="102" cy="162"/>
                </a:xfrm>
                <a:custGeom>
                  <a:avLst/>
                  <a:gdLst>
                    <a:gd name="T0" fmla="*/ 102 w 102"/>
                    <a:gd name="T1" fmla="*/ 0 h 162"/>
                    <a:gd name="T2" fmla="*/ 33 w 102"/>
                    <a:gd name="T3" fmla="*/ 84 h 162"/>
                    <a:gd name="T4" fmla="*/ 0 w 102"/>
                    <a:gd name="T5" fmla="*/ 16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2" h="162">
                      <a:moveTo>
                        <a:pt x="102" y="0"/>
                      </a:moveTo>
                      <a:cubicBezTo>
                        <a:pt x="76" y="28"/>
                        <a:pt x="50" y="57"/>
                        <a:pt x="33" y="84"/>
                      </a:cubicBezTo>
                      <a:cubicBezTo>
                        <a:pt x="16" y="111"/>
                        <a:pt x="8" y="136"/>
                        <a:pt x="0" y="162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36" name="Freeform 870"/>
                <p:cNvSpPr>
                  <a:spLocks/>
                </p:cNvSpPr>
                <p:nvPr/>
              </p:nvSpPr>
              <p:spPr bwMode="auto">
                <a:xfrm>
                  <a:off x="2001" y="2214"/>
                  <a:ext cx="33" cy="99"/>
                </a:xfrm>
                <a:custGeom>
                  <a:avLst/>
                  <a:gdLst>
                    <a:gd name="T0" fmla="*/ 33 w 33"/>
                    <a:gd name="T1" fmla="*/ 0 h 99"/>
                    <a:gd name="T2" fmla="*/ 12 w 33"/>
                    <a:gd name="T3" fmla="*/ 57 h 99"/>
                    <a:gd name="T4" fmla="*/ 0 w 33"/>
                    <a:gd name="T5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99">
                      <a:moveTo>
                        <a:pt x="33" y="0"/>
                      </a:moveTo>
                      <a:cubicBezTo>
                        <a:pt x="25" y="20"/>
                        <a:pt x="17" y="41"/>
                        <a:pt x="12" y="57"/>
                      </a:cubicBezTo>
                      <a:cubicBezTo>
                        <a:pt x="7" y="73"/>
                        <a:pt x="3" y="86"/>
                        <a:pt x="0" y="99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37" name="Freeform 869"/>
                <p:cNvSpPr>
                  <a:spLocks/>
                </p:cNvSpPr>
                <p:nvPr/>
              </p:nvSpPr>
              <p:spPr bwMode="auto">
                <a:xfrm>
                  <a:off x="1935" y="2265"/>
                  <a:ext cx="42" cy="57"/>
                </a:xfrm>
                <a:custGeom>
                  <a:avLst/>
                  <a:gdLst>
                    <a:gd name="T0" fmla="*/ 0 w 42"/>
                    <a:gd name="T1" fmla="*/ 0 h 57"/>
                    <a:gd name="T2" fmla="*/ 42 w 42"/>
                    <a:gd name="T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2" h="57">
                      <a:moveTo>
                        <a:pt x="0" y="0"/>
                      </a:moveTo>
                      <a:cubicBezTo>
                        <a:pt x="0" y="0"/>
                        <a:pt x="21" y="28"/>
                        <a:pt x="42" y="57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16" name="Freeform 867"/>
              <p:cNvSpPr>
                <a:spLocks/>
              </p:cNvSpPr>
              <p:nvPr/>
            </p:nvSpPr>
            <p:spPr bwMode="auto">
              <a:xfrm>
                <a:off x="2142" y="2772"/>
                <a:ext cx="159" cy="660"/>
              </a:xfrm>
              <a:custGeom>
                <a:avLst/>
                <a:gdLst>
                  <a:gd name="T0" fmla="*/ 0 w 159"/>
                  <a:gd name="T1" fmla="*/ 0 h 660"/>
                  <a:gd name="T2" fmla="*/ 132 w 159"/>
                  <a:gd name="T3" fmla="*/ 492 h 660"/>
                  <a:gd name="T4" fmla="*/ 159 w 159"/>
                  <a:gd name="T5" fmla="*/ 66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" h="660">
                    <a:moveTo>
                      <a:pt x="0" y="0"/>
                    </a:moveTo>
                    <a:cubicBezTo>
                      <a:pt x="53" y="191"/>
                      <a:pt x="106" y="382"/>
                      <a:pt x="132" y="492"/>
                    </a:cubicBezTo>
                    <a:cubicBezTo>
                      <a:pt x="158" y="602"/>
                      <a:pt x="158" y="631"/>
                      <a:pt x="159" y="66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7" name="Freeform 866"/>
              <p:cNvSpPr>
                <a:spLocks/>
              </p:cNvSpPr>
              <p:nvPr/>
            </p:nvSpPr>
            <p:spPr bwMode="auto">
              <a:xfrm>
                <a:off x="2111" y="3288"/>
                <a:ext cx="148" cy="348"/>
              </a:xfrm>
              <a:custGeom>
                <a:avLst/>
                <a:gdLst>
                  <a:gd name="T0" fmla="*/ 1 w 148"/>
                  <a:gd name="T1" fmla="*/ 0 h 348"/>
                  <a:gd name="T2" fmla="*/ 10 w 148"/>
                  <a:gd name="T3" fmla="*/ 153 h 348"/>
                  <a:gd name="T4" fmla="*/ 64 w 148"/>
                  <a:gd name="T5" fmla="*/ 288 h 348"/>
                  <a:gd name="T6" fmla="*/ 148 w 148"/>
                  <a:gd name="T7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348">
                    <a:moveTo>
                      <a:pt x="1" y="0"/>
                    </a:moveTo>
                    <a:cubicBezTo>
                      <a:pt x="0" y="52"/>
                      <a:pt x="0" y="105"/>
                      <a:pt x="10" y="153"/>
                    </a:cubicBezTo>
                    <a:cubicBezTo>
                      <a:pt x="20" y="201"/>
                      <a:pt x="41" y="256"/>
                      <a:pt x="64" y="288"/>
                    </a:cubicBezTo>
                    <a:cubicBezTo>
                      <a:pt x="87" y="320"/>
                      <a:pt x="117" y="334"/>
                      <a:pt x="148" y="348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674" name="Text Box 863"/>
          <p:cNvSpPr txBox="1">
            <a:spLocks noChangeArrowheads="1"/>
          </p:cNvSpPr>
          <p:nvPr/>
        </p:nvSpPr>
        <p:spPr bwMode="auto">
          <a:xfrm>
            <a:off x="3360729" y="1123224"/>
            <a:ext cx="4810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cadavres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75" name="Group 834"/>
          <p:cNvGrpSpPr>
            <a:grpSpLocks/>
          </p:cNvGrpSpPr>
          <p:nvPr/>
        </p:nvGrpSpPr>
        <p:grpSpPr bwMode="auto">
          <a:xfrm>
            <a:off x="3196332" y="1690141"/>
            <a:ext cx="688975" cy="288925"/>
            <a:chOff x="9910" y="4558"/>
            <a:chExt cx="1084" cy="455"/>
          </a:xfrm>
        </p:grpSpPr>
        <p:grpSp>
          <p:nvGrpSpPr>
            <p:cNvPr id="676" name="Group 843"/>
            <p:cNvGrpSpPr>
              <a:grpSpLocks/>
            </p:cNvGrpSpPr>
            <p:nvPr/>
          </p:nvGrpSpPr>
          <p:grpSpPr bwMode="auto">
            <a:xfrm>
              <a:off x="9910" y="4626"/>
              <a:ext cx="1084" cy="387"/>
              <a:chOff x="562" y="659"/>
              <a:chExt cx="3178" cy="1135"/>
            </a:xfrm>
          </p:grpSpPr>
          <p:sp>
            <p:nvSpPr>
              <p:cNvPr id="685" name="Freeform 862" descr="Sable"/>
              <p:cNvSpPr>
                <a:spLocks/>
              </p:cNvSpPr>
              <p:nvPr/>
            </p:nvSpPr>
            <p:spPr bwMode="auto">
              <a:xfrm>
                <a:off x="562" y="659"/>
                <a:ext cx="3178" cy="1135"/>
              </a:xfrm>
              <a:custGeom>
                <a:avLst/>
                <a:gdLst>
                  <a:gd name="T0" fmla="*/ 77 w 3178"/>
                  <a:gd name="T1" fmla="*/ 940 h 1135"/>
                  <a:gd name="T2" fmla="*/ 584 w 3178"/>
                  <a:gd name="T3" fmla="*/ 1057 h 1135"/>
                  <a:gd name="T4" fmla="*/ 929 w 3178"/>
                  <a:gd name="T5" fmla="*/ 1069 h 1135"/>
                  <a:gd name="T6" fmla="*/ 1025 w 3178"/>
                  <a:gd name="T7" fmla="*/ 1069 h 1135"/>
                  <a:gd name="T8" fmla="*/ 1106 w 3178"/>
                  <a:gd name="T9" fmla="*/ 1108 h 1135"/>
                  <a:gd name="T10" fmla="*/ 1406 w 3178"/>
                  <a:gd name="T11" fmla="*/ 1105 h 1135"/>
                  <a:gd name="T12" fmla="*/ 1625 w 3178"/>
                  <a:gd name="T13" fmla="*/ 1123 h 1135"/>
                  <a:gd name="T14" fmla="*/ 1886 w 3178"/>
                  <a:gd name="T15" fmla="*/ 1120 h 1135"/>
                  <a:gd name="T16" fmla="*/ 2261 w 3178"/>
                  <a:gd name="T17" fmla="*/ 1036 h 1135"/>
                  <a:gd name="T18" fmla="*/ 2513 w 3178"/>
                  <a:gd name="T19" fmla="*/ 1021 h 1135"/>
                  <a:gd name="T20" fmla="*/ 2720 w 3178"/>
                  <a:gd name="T21" fmla="*/ 928 h 1135"/>
                  <a:gd name="T22" fmla="*/ 2750 w 3178"/>
                  <a:gd name="T23" fmla="*/ 826 h 1135"/>
                  <a:gd name="T24" fmla="*/ 2831 w 3178"/>
                  <a:gd name="T25" fmla="*/ 790 h 1135"/>
                  <a:gd name="T26" fmla="*/ 2912 w 3178"/>
                  <a:gd name="T27" fmla="*/ 775 h 1135"/>
                  <a:gd name="T28" fmla="*/ 2906 w 3178"/>
                  <a:gd name="T29" fmla="*/ 709 h 1135"/>
                  <a:gd name="T30" fmla="*/ 2810 w 3178"/>
                  <a:gd name="T31" fmla="*/ 736 h 1135"/>
                  <a:gd name="T32" fmla="*/ 2792 w 3178"/>
                  <a:gd name="T33" fmla="*/ 709 h 1135"/>
                  <a:gd name="T34" fmla="*/ 2864 w 3178"/>
                  <a:gd name="T35" fmla="*/ 616 h 1135"/>
                  <a:gd name="T36" fmla="*/ 3065 w 3178"/>
                  <a:gd name="T37" fmla="*/ 403 h 1135"/>
                  <a:gd name="T38" fmla="*/ 3134 w 3178"/>
                  <a:gd name="T39" fmla="*/ 331 h 1135"/>
                  <a:gd name="T40" fmla="*/ 3176 w 3178"/>
                  <a:gd name="T41" fmla="*/ 301 h 1135"/>
                  <a:gd name="T42" fmla="*/ 3149 w 3178"/>
                  <a:gd name="T43" fmla="*/ 250 h 1135"/>
                  <a:gd name="T44" fmla="*/ 3098 w 3178"/>
                  <a:gd name="T45" fmla="*/ 307 h 1135"/>
                  <a:gd name="T46" fmla="*/ 2978 w 3178"/>
                  <a:gd name="T47" fmla="*/ 409 h 1135"/>
                  <a:gd name="T48" fmla="*/ 2765 w 3178"/>
                  <a:gd name="T49" fmla="*/ 616 h 1135"/>
                  <a:gd name="T50" fmla="*/ 2642 w 3178"/>
                  <a:gd name="T51" fmla="*/ 526 h 1135"/>
                  <a:gd name="T52" fmla="*/ 2684 w 3178"/>
                  <a:gd name="T53" fmla="*/ 238 h 1135"/>
                  <a:gd name="T54" fmla="*/ 2711 w 3178"/>
                  <a:gd name="T55" fmla="*/ 37 h 1135"/>
                  <a:gd name="T56" fmla="*/ 2681 w 3178"/>
                  <a:gd name="T57" fmla="*/ 13 h 1135"/>
                  <a:gd name="T58" fmla="*/ 2642 w 3178"/>
                  <a:gd name="T59" fmla="*/ 43 h 1135"/>
                  <a:gd name="T60" fmla="*/ 2639 w 3178"/>
                  <a:gd name="T61" fmla="*/ 223 h 1135"/>
                  <a:gd name="T62" fmla="*/ 2564 w 3178"/>
                  <a:gd name="T63" fmla="*/ 511 h 1135"/>
                  <a:gd name="T64" fmla="*/ 2411 w 3178"/>
                  <a:gd name="T65" fmla="*/ 571 h 1135"/>
                  <a:gd name="T66" fmla="*/ 2129 w 3178"/>
                  <a:gd name="T67" fmla="*/ 619 h 1135"/>
                  <a:gd name="T68" fmla="*/ 1952 w 3178"/>
                  <a:gd name="T69" fmla="*/ 604 h 1135"/>
                  <a:gd name="T70" fmla="*/ 1865 w 3178"/>
                  <a:gd name="T71" fmla="*/ 586 h 1135"/>
                  <a:gd name="T72" fmla="*/ 1700 w 3178"/>
                  <a:gd name="T73" fmla="*/ 484 h 1135"/>
                  <a:gd name="T74" fmla="*/ 1586 w 3178"/>
                  <a:gd name="T75" fmla="*/ 349 h 1135"/>
                  <a:gd name="T76" fmla="*/ 1571 w 3178"/>
                  <a:gd name="T77" fmla="*/ 487 h 1135"/>
                  <a:gd name="T78" fmla="*/ 1433 w 3178"/>
                  <a:gd name="T79" fmla="*/ 601 h 1135"/>
                  <a:gd name="T80" fmla="*/ 1292 w 3178"/>
                  <a:gd name="T81" fmla="*/ 667 h 1135"/>
                  <a:gd name="T82" fmla="*/ 1022 w 3178"/>
                  <a:gd name="T83" fmla="*/ 691 h 1135"/>
                  <a:gd name="T84" fmla="*/ 650 w 3178"/>
                  <a:gd name="T85" fmla="*/ 760 h 1135"/>
                  <a:gd name="T86" fmla="*/ 281 w 3178"/>
                  <a:gd name="T87" fmla="*/ 856 h 1135"/>
                  <a:gd name="T88" fmla="*/ 119 w 3178"/>
                  <a:gd name="T89" fmla="*/ 886 h 1135"/>
                  <a:gd name="T90" fmla="*/ 77 w 3178"/>
                  <a:gd name="T91" fmla="*/ 94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78" h="1135">
                    <a:moveTo>
                      <a:pt x="77" y="940"/>
                    </a:moveTo>
                    <a:cubicBezTo>
                      <a:pt x="154" y="968"/>
                      <a:pt x="442" y="1035"/>
                      <a:pt x="584" y="1057"/>
                    </a:cubicBezTo>
                    <a:cubicBezTo>
                      <a:pt x="726" y="1079"/>
                      <a:pt x="856" y="1067"/>
                      <a:pt x="929" y="1069"/>
                    </a:cubicBezTo>
                    <a:cubicBezTo>
                      <a:pt x="1002" y="1071"/>
                      <a:pt x="996" y="1063"/>
                      <a:pt x="1025" y="1069"/>
                    </a:cubicBezTo>
                    <a:cubicBezTo>
                      <a:pt x="1054" y="1075"/>
                      <a:pt x="1043" y="1102"/>
                      <a:pt x="1106" y="1108"/>
                    </a:cubicBezTo>
                    <a:cubicBezTo>
                      <a:pt x="1169" y="1114"/>
                      <a:pt x="1320" y="1103"/>
                      <a:pt x="1406" y="1105"/>
                    </a:cubicBezTo>
                    <a:cubicBezTo>
                      <a:pt x="1492" y="1107"/>
                      <a:pt x="1545" y="1121"/>
                      <a:pt x="1625" y="1123"/>
                    </a:cubicBezTo>
                    <a:cubicBezTo>
                      <a:pt x="1705" y="1125"/>
                      <a:pt x="1780" y="1135"/>
                      <a:pt x="1886" y="1120"/>
                    </a:cubicBezTo>
                    <a:cubicBezTo>
                      <a:pt x="1992" y="1105"/>
                      <a:pt x="2156" y="1053"/>
                      <a:pt x="2261" y="1036"/>
                    </a:cubicBezTo>
                    <a:cubicBezTo>
                      <a:pt x="2366" y="1019"/>
                      <a:pt x="2437" y="1039"/>
                      <a:pt x="2513" y="1021"/>
                    </a:cubicBezTo>
                    <a:cubicBezTo>
                      <a:pt x="2589" y="1003"/>
                      <a:pt x="2680" y="961"/>
                      <a:pt x="2720" y="928"/>
                    </a:cubicBezTo>
                    <a:cubicBezTo>
                      <a:pt x="2760" y="895"/>
                      <a:pt x="2731" y="849"/>
                      <a:pt x="2750" y="826"/>
                    </a:cubicBezTo>
                    <a:cubicBezTo>
                      <a:pt x="2769" y="803"/>
                      <a:pt x="2804" y="798"/>
                      <a:pt x="2831" y="790"/>
                    </a:cubicBezTo>
                    <a:cubicBezTo>
                      <a:pt x="2858" y="782"/>
                      <a:pt x="2900" y="789"/>
                      <a:pt x="2912" y="775"/>
                    </a:cubicBezTo>
                    <a:cubicBezTo>
                      <a:pt x="2924" y="761"/>
                      <a:pt x="2923" y="715"/>
                      <a:pt x="2906" y="709"/>
                    </a:cubicBezTo>
                    <a:cubicBezTo>
                      <a:pt x="2889" y="703"/>
                      <a:pt x="2829" y="736"/>
                      <a:pt x="2810" y="736"/>
                    </a:cubicBezTo>
                    <a:cubicBezTo>
                      <a:pt x="2791" y="736"/>
                      <a:pt x="2783" y="729"/>
                      <a:pt x="2792" y="709"/>
                    </a:cubicBezTo>
                    <a:cubicBezTo>
                      <a:pt x="2801" y="689"/>
                      <a:pt x="2818" y="667"/>
                      <a:pt x="2864" y="616"/>
                    </a:cubicBezTo>
                    <a:cubicBezTo>
                      <a:pt x="2910" y="565"/>
                      <a:pt x="3020" y="450"/>
                      <a:pt x="3065" y="403"/>
                    </a:cubicBezTo>
                    <a:cubicBezTo>
                      <a:pt x="3110" y="356"/>
                      <a:pt x="3116" y="348"/>
                      <a:pt x="3134" y="331"/>
                    </a:cubicBezTo>
                    <a:cubicBezTo>
                      <a:pt x="3152" y="314"/>
                      <a:pt x="3174" y="314"/>
                      <a:pt x="3176" y="301"/>
                    </a:cubicBezTo>
                    <a:cubicBezTo>
                      <a:pt x="3178" y="288"/>
                      <a:pt x="3162" y="249"/>
                      <a:pt x="3149" y="250"/>
                    </a:cubicBezTo>
                    <a:cubicBezTo>
                      <a:pt x="3136" y="251"/>
                      <a:pt x="3127" y="280"/>
                      <a:pt x="3098" y="307"/>
                    </a:cubicBezTo>
                    <a:cubicBezTo>
                      <a:pt x="3069" y="334"/>
                      <a:pt x="3033" y="358"/>
                      <a:pt x="2978" y="409"/>
                    </a:cubicBezTo>
                    <a:cubicBezTo>
                      <a:pt x="2923" y="460"/>
                      <a:pt x="2821" y="597"/>
                      <a:pt x="2765" y="616"/>
                    </a:cubicBezTo>
                    <a:cubicBezTo>
                      <a:pt x="2709" y="635"/>
                      <a:pt x="2656" y="589"/>
                      <a:pt x="2642" y="526"/>
                    </a:cubicBezTo>
                    <a:cubicBezTo>
                      <a:pt x="2628" y="463"/>
                      <a:pt x="2672" y="319"/>
                      <a:pt x="2684" y="238"/>
                    </a:cubicBezTo>
                    <a:cubicBezTo>
                      <a:pt x="2696" y="157"/>
                      <a:pt x="2711" y="74"/>
                      <a:pt x="2711" y="37"/>
                    </a:cubicBezTo>
                    <a:cubicBezTo>
                      <a:pt x="2711" y="0"/>
                      <a:pt x="2692" y="12"/>
                      <a:pt x="2681" y="13"/>
                    </a:cubicBezTo>
                    <a:cubicBezTo>
                      <a:pt x="2670" y="14"/>
                      <a:pt x="2649" y="8"/>
                      <a:pt x="2642" y="43"/>
                    </a:cubicBezTo>
                    <a:cubicBezTo>
                      <a:pt x="2635" y="78"/>
                      <a:pt x="2652" y="145"/>
                      <a:pt x="2639" y="223"/>
                    </a:cubicBezTo>
                    <a:cubicBezTo>
                      <a:pt x="2626" y="301"/>
                      <a:pt x="2602" y="453"/>
                      <a:pt x="2564" y="511"/>
                    </a:cubicBezTo>
                    <a:cubicBezTo>
                      <a:pt x="2526" y="569"/>
                      <a:pt x="2483" y="553"/>
                      <a:pt x="2411" y="571"/>
                    </a:cubicBezTo>
                    <a:cubicBezTo>
                      <a:pt x="2339" y="589"/>
                      <a:pt x="2205" y="614"/>
                      <a:pt x="2129" y="619"/>
                    </a:cubicBezTo>
                    <a:cubicBezTo>
                      <a:pt x="2053" y="624"/>
                      <a:pt x="1996" y="609"/>
                      <a:pt x="1952" y="604"/>
                    </a:cubicBezTo>
                    <a:cubicBezTo>
                      <a:pt x="1908" y="599"/>
                      <a:pt x="1907" y="606"/>
                      <a:pt x="1865" y="586"/>
                    </a:cubicBezTo>
                    <a:cubicBezTo>
                      <a:pt x="1823" y="566"/>
                      <a:pt x="1746" y="523"/>
                      <a:pt x="1700" y="484"/>
                    </a:cubicBezTo>
                    <a:cubicBezTo>
                      <a:pt x="1654" y="445"/>
                      <a:pt x="1607" y="349"/>
                      <a:pt x="1586" y="349"/>
                    </a:cubicBezTo>
                    <a:cubicBezTo>
                      <a:pt x="1565" y="349"/>
                      <a:pt x="1596" y="445"/>
                      <a:pt x="1571" y="487"/>
                    </a:cubicBezTo>
                    <a:cubicBezTo>
                      <a:pt x="1546" y="529"/>
                      <a:pt x="1480" y="571"/>
                      <a:pt x="1433" y="601"/>
                    </a:cubicBezTo>
                    <a:cubicBezTo>
                      <a:pt x="1386" y="631"/>
                      <a:pt x="1360" y="652"/>
                      <a:pt x="1292" y="667"/>
                    </a:cubicBezTo>
                    <a:cubicBezTo>
                      <a:pt x="1224" y="682"/>
                      <a:pt x="1129" y="675"/>
                      <a:pt x="1022" y="691"/>
                    </a:cubicBezTo>
                    <a:cubicBezTo>
                      <a:pt x="915" y="707"/>
                      <a:pt x="773" y="733"/>
                      <a:pt x="650" y="760"/>
                    </a:cubicBezTo>
                    <a:cubicBezTo>
                      <a:pt x="527" y="787"/>
                      <a:pt x="369" y="835"/>
                      <a:pt x="281" y="856"/>
                    </a:cubicBezTo>
                    <a:cubicBezTo>
                      <a:pt x="193" y="877"/>
                      <a:pt x="151" y="874"/>
                      <a:pt x="119" y="886"/>
                    </a:cubicBezTo>
                    <a:cubicBezTo>
                      <a:pt x="87" y="898"/>
                      <a:pt x="0" y="912"/>
                      <a:pt x="77" y="940"/>
                    </a:cubicBezTo>
                    <a:close/>
                  </a:path>
                </a:pathLst>
              </a:custGeom>
              <a:blipFill dpi="0" rotWithShape="1">
                <a:blip r:embed="rId8"/>
                <a:srcRect/>
                <a:tile tx="0" ty="0" sx="100000" sy="100000" flip="none" algn="tl"/>
              </a:blip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686" name="Group 844"/>
              <p:cNvGrpSpPr>
                <a:grpSpLocks/>
              </p:cNvGrpSpPr>
              <p:nvPr/>
            </p:nvGrpSpPr>
            <p:grpSpPr bwMode="auto">
              <a:xfrm>
                <a:off x="1724" y="1455"/>
                <a:ext cx="1564" cy="273"/>
                <a:chOff x="1724" y="1455"/>
                <a:chExt cx="1564" cy="273"/>
              </a:xfrm>
            </p:grpSpPr>
            <p:sp>
              <p:nvSpPr>
                <p:cNvPr id="687" name="Freeform 861"/>
                <p:cNvSpPr>
                  <a:spLocks/>
                </p:cNvSpPr>
                <p:nvPr/>
              </p:nvSpPr>
              <p:spPr bwMode="auto">
                <a:xfrm>
                  <a:off x="1734" y="1455"/>
                  <a:ext cx="1554" cy="156"/>
                </a:xfrm>
                <a:custGeom>
                  <a:avLst/>
                  <a:gdLst>
                    <a:gd name="T0" fmla="*/ 0 w 1554"/>
                    <a:gd name="T1" fmla="*/ 156 h 156"/>
                    <a:gd name="T2" fmla="*/ 252 w 1554"/>
                    <a:gd name="T3" fmla="*/ 150 h 156"/>
                    <a:gd name="T4" fmla="*/ 669 w 1554"/>
                    <a:gd name="T5" fmla="*/ 138 h 156"/>
                    <a:gd name="T6" fmla="*/ 942 w 1554"/>
                    <a:gd name="T7" fmla="*/ 105 h 156"/>
                    <a:gd name="T8" fmla="*/ 1152 w 1554"/>
                    <a:gd name="T9" fmla="*/ 96 h 156"/>
                    <a:gd name="T10" fmla="*/ 1263 w 1554"/>
                    <a:gd name="T11" fmla="*/ 87 h 156"/>
                    <a:gd name="T12" fmla="*/ 1413 w 1554"/>
                    <a:gd name="T13" fmla="*/ 51 h 156"/>
                    <a:gd name="T14" fmla="*/ 1512 w 1554"/>
                    <a:gd name="T15" fmla="*/ 30 h 156"/>
                    <a:gd name="T16" fmla="*/ 1554 w 1554"/>
                    <a:gd name="T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54" h="156">
                      <a:moveTo>
                        <a:pt x="0" y="156"/>
                      </a:moveTo>
                      <a:cubicBezTo>
                        <a:pt x="70" y="154"/>
                        <a:pt x="141" y="153"/>
                        <a:pt x="252" y="150"/>
                      </a:cubicBezTo>
                      <a:cubicBezTo>
                        <a:pt x="363" y="147"/>
                        <a:pt x="554" y="145"/>
                        <a:pt x="669" y="138"/>
                      </a:cubicBezTo>
                      <a:cubicBezTo>
                        <a:pt x="784" y="131"/>
                        <a:pt x="862" y="112"/>
                        <a:pt x="942" y="105"/>
                      </a:cubicBezTo>
                      <a:cubicBezTo>
                        <a:pt x="1022" y="98"/>
                        <a:pt x="1099" y="99"/>
                        <a:pt x="1152" y="96"/>
                      </a:cubicBezTo>
                      <a:cubicBezTo>
                        <a:pt x="1205" y="93"/>
                        <a:pt x="1220" y="94"/>
                        <a:pt x="1263" y="87"/>
                      </a:cubicBezTo>
                      <a:cubicBezTo>
                        <a:pt x="1306" y="80"/>
                        <a:pt x="1372" y="60"/>
                        <a:pt x="1413" y="51"/>
                      </a:cubicBezTo>
                      <a:cubicBezTo>
                        <a:pt x="1454" y="42"/>
                        <a:pt x="1489" y="38"/>
                        <a:pt x="1512" y="30"/>
                      </a:cubicBezTo>
                      <a:cubicBezTo>
                        <a:pt x="1535" y="22"/>
                        <a:pt x="1544" y="11"/>
                        <a:pt x="1554" y="0"/>
                      </a:cubicBezTo>
                    </a:path>
                  </a:pathLst>
                </a:custGeom>
                <a:noFill/>
                <a:ln w="3175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688" name="Group 845"/>
                <p:cNvGrpSpPr>
                  <a:grpSpLocks/>
                </p:cNvGrpSpPr>
                <p:nvPr/>
              </p:nvGrpSpPr>
              <p:grpSpPr bwMode="auto">
                <a:xfrm>
                  <a:off x="1724" y="1521"/>
                  <a:ext cx="1492" cy="207"/>
                  <a:chOff x="1724" y="1521"/>
                  <a:chExt cx="1492" cy="207"/>
                </a:xfrm>
              </p:grpSpPr>
              <p:sp>
                <p:nvSpPr>
                  <p:cNvPr id="689" name="Freeform 860"/>
                  <p:cNvSpPr>
                    <a:spLocks/>
                  </p:cNvSpPr>
                  <p:nvPr/>
                </p:nvSpPr>
                <p:spPr bwMode="auto">
                  <a:xfrm>
                    <a:off x="1724" y="1623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90" name="Freeform 859"/>
                  <p:cNvSpPr>
                    <a:spLocks/>
                  </p:cNvSpPr>
                  <p:nvPr/>
                </p:nvSpPr>
                <p:spPr bwMode="auto">
                  <a:xfrm>
                    <a:off x="1826" y="1617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91" name="Freeform 858"/>
                  <p:cNvSpPr>
                    <a:spLocks/>
                  </p:cNvSpPr>
                  <p:nvPr/>
                </p:nvSpPr>
                <p:spPr bwMode="auto">
                  <a:xfrm rot="-424281">
                    <a:off x="1943" y="1629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92" name="Freeform 857"/>
                  <p:cNvSpPr>
                    <a:spLocks/>
                  </p:cNvSpPr>
                  <p:nvPr/>
                </p:nvSpPr>
                <p:spPr bwMode="auto">
                  <a:xfrm rot="-1188029">
                    <a:off x="2138" y="1620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93" name="Freeform 856"/>
                  <p:cNvSpPr>
                    <a:spLocks/>
                  </p:cNvSpPr>
                  <p:nvPr/>
                </p:nvSpPr>
                <p:spPr bwMode="auto">
                  <a:xfrm rot="-424281">
                    <a:off x="2231" y="1626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94" name="Freeform 855"/>
                  <p:cNvSpPr>
                    <a:spLocks/>
                  </p:cNvSpPr>
                  <p:nvPr/>
                </p:nvSpPr>
                <p:spPr bwMode="auto">
                  <a:xfrm rot="-856042">
                    <a:off x="2321" y="1620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95" name="Freeform 854"/>
                  <p:cNvSpPr>
                    <a:spLocks/>
                  </p:cNvSpPr>
                  <p:nvPr/>
                </p:nvSpPr>
                <p:spPr bwMode="auto">
                  <a:xfrm rot="-1188029">
                    <a:off x="2036" y="1635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96" name="Freeform 853"/>
                  <p:cNvSpPr>
                    <a:spLocks/>
                  </p:cNvSpPr>
                  <p:nvPr/>
                </p:nvSpPr>
                <p:spPr bwMode="auto">
                  <a:xfrm rot="-424281">
                    <a:off x="2420" y="1614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97" name="Freeform 852"/>
                  <p:cNvSpPr>
                    <a:spLocks/>
                  </p:cNvSpPr>
                  <p:nvPr/>
                </p:nvSpPr>
                <p:spPr bwMode="auto">
                  <a:xfrm rot="-424281">
                    <a:off x="2513" y="1611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98" name="Freeform 851"/>
                  <p:cNvSpPr>
                    <a:spLocks/>
                  </p:cNvSpPr>
                  <p:nvPr/>
                </p:nvSpPr>
                <p:spPr bwMode="auto">
                  <a:xfrm rot="-424281">
                    <a:off x="2618" y="1596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99" name="Freeform 850"/>
                  <p:cNvSpPr>
                    <a:spLocks/>
                  </p:cNvSpPr>
                  <p:nvPr/>
                </p:nvSpPr>
                <p:spPr bwMode="auto">
                  <a:xfrm rot="-424281">
                    <a:off x="2735" y="1575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00" name="Freeform 849"/>
                  <p:cNvSpPr>
                    <a:spLocks/>
                  </p:cNvSpPr>
                  <p:nvPr/>
                </p:nvSpPr>
                <p:spPr bwMode="auto">
                  <a:xfrm rot="-424281">
                    <a:off x="2843" y="1575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01" name="Freeform 848"/>
                  <p:cNvSpPr>
                    <a:spLocks/>
                  </p:cNvSpPr>
                  <p:nvPr/>
                </p:nvSpPr>
                <p:spPr bwMode="auto">
                  <a:xfrm rot="-424281">
                    <a:off x="2981" y="1566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02" name="Freeform 847"/>
                  <p:cNvSpPr>
                    <a:spLocks/>
                  </p:cNvSpPr>
                  <p:nvPr/>
                </p:nvSpPr>
                <p:spPr bwMode="auto">
                  <a:xfrm rot="-424281">
                    <a:off x="3074" y="1548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03" name="Freeform 846"/>
                  <p:cNvSpPr>
                    <a:spLocks/>
                  </p:cNvSpPr>
                  <p:nvPr/>
                </p:nvSpPr>
                <p:spPr bwMode="auto">
                  <a:xfrm rot="-424281">
                    <a:off x="3167" y="1521"/>
                    <a:ext cx="49" cy="93"/>
                  </a:xfrm>
                  <a:custGeom>
                    <a:avLst/>
                    <a:gdLst>
                      <a:gd name="T0" fmla="*/ 1 w 49"/>
                      <a:gd name="T1" fmla="*/ 75 h 93"/>
                      <a:gd name="T2" fmla="*/ 7 w 49"/>
                      <a:gd name="T3" fmla="*/ 57 h 93"/>
                      <a:gd name="T4" fmla="*/ 46 w 49"/>
                      <a:gd name="T5" fmla="*/ 6 h 93"/>
                      <a:gd name="T6" fmla="*/ 25 w 49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3">
                        <a:moveTo>
                          <a:pt x="1" y="75"/>
                        </a:moveTo>
                        <a:cubicBezTo>
                          <a:pt x="0" y="72"/>
                          <a:pt x="0" y="69"/>
                          <a:pt x="7" y="57"/>
                        </a:cubicBezTo>
                        <a:cubicBezTo>
                          <a:pt x="14" y="45"/>
                          <a:pt x="43" y="0"/>
                          <a:pt x="46" y="6"/>
                        </a:cubicBezTo>
                        <a:cubicBezTo>
                          <a:pt x="49" y="12"/>
                          <a:pt x="37" y="52"/>
                          <a:pt x="25" y="93"/>
                        </a:cubicBezTo>
                      </a:path>
                    </a:pathLst>
                  </a:custGeom>
                  <a:noFill/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677" name="Group 835"/>
            <p:cNvGrpSpPr>
              <a:grpSpLocks/>
            </p:cNvGrpSpPr>
            <p:nvPr/>
          </p:nvGrpSpPr>
          <p:grpSpPr bwMode="auto">
            <a:xfrm>
              <a:off x="9998" y="4558"/>
              <a:ext cx="563" cy="454"/>
              <a:chOff x="9998" y="4558"/>
              <a:chExt cx="563" cy="454"/>
            </a:xfrm>
          </p:grpSpPr>
          <p:grpSp>
            <p:nvGrpSpPr>
              <p:cNvPr id="678" name="Group 839"/>
              <p:cNvGrpSpPr>
                <a:grpSpLocks/>
              </p:cNvGrpSpPr>
              <p:nvPr/>
            </p:nvGrpSpPr>
            <p:grpSpPr bwMode="auto">
              <a:xfrm>
                <a:off x="9998" y="4558"/>
                <a:ext cx="563" cy="454"/>
                <a:chOff x="819" y="461"/>
                <a:chExt cx="1653" cy="1331"/>
              </a:xfrm>
            </p:grpSpPr>
            <p:sp>
              <p:nvSpPr>
                <p:cNvPr id="682" name="Freeform 842"/>
                <p:cNvSpPr>
                  <a:spLocks/>
                </p:cNvSpPr>
                <p:nvPr/>
              </p:nvSpPr>
              <p:spPr bwMode="auto">
                <a:xfrm>
                  <a:off x="819" y="461"/>
                  <a:ext cx="1653" cy="1331"/>
                </a:xfrm>
                <a:custGeom>
                  <a:avLst/>
                  <a:gdLst>
                    <a:gd name="T0" fmla="*/ 924 w 1653"/>
                    <a:gd name="T1" fmla="*/ 1108 h 1331"/>
                    <a:gd name="T2" fmla="*/ 801 w 1653"/>
                    <a:gd name="T3" fmla="*/ 1249 h 1331"/>
                    <a:gd name="T4" fmla="*/ 576 w 1653"/>
                    <a:gd name="T5" fmla="*/ 1327 h 1331"/>
                    <a:gd name="T6" fmla="*/ 261 w 1653"/>
                    <a:gd name="T7" fmla="*/ 1225 h 1331"/>
                    <a:gd name="T8" fmla="*/ 33 w 1653"/>
                    <a:gd name="T9" fmla="*/ 922 h 1331"/>
                    <a:gd name="T10" fmla="*/ 63 w 1653"/>
                    <a:gd name="T11" fmla="*/ 487 h 1331"/>
                    <a:gd name="T12" fmla="*/ 300 w 1653"/>
                    <a:gd name="T13" fmla="*/ 172 h 1331"/>
                    <a:gd name="T14" fmla="*/ 687 w 1653"/>
                    <a:gd name="T15" fmla="*/ 19 h 1331"/>
                    <a:gd name="T16" fmla="*/ 1026 w 1653"/>
                    <a:gd name="T17" fmla="*/ 58 h 1331"/>
                    <a:gd name="T18" fmla="*/ 1293 w 1653"/>
                    <a:gd name="T19" fmla="*/ 217 h 1331"/>
                    <a:gd name="T20" fmla="*/ 1488 w 1653"/>
                    <a:gd name="T21" fmla="*/ 439 h 1331"/>
                    <a:gd name="T22" fmla="*/ 1581 w 1653"/>
                    <a:gd name="T23" fmla="*/ 652 h 1331"/>
                    <a:gd name="T24" fmla="*/ 1653 w 1653"/>
                    <a:gd name="T25" fmla="*/ 754 h 1331"/>
                    <a:gd name="T26" fmla="*/ 1584 w 1653"/>
                    <a:gd name="T27" fmla="*/ 916 h 1331"/>
                    <a:gd name="T28" fmla="*/ 1419 w 1653"/>
                    <a:gd name="T29" fmla="*/ 1018 h 1331"/>
                    <a:gd name="T30" fmla="*/ 1140 w 1653"/>
                    <a:gd name="T31" fmla="*/ 1096 h 1331"/>
                    <a:gd name="T32" fmla="*/ 1038 w 1653"/>
                    <a:gd name="T33" fmla="*/ 1126 h 1331"/>
                    <a:gd name="T34" fmla="*/ 924 w 1653"/>
                    <a:gd name="T35" fmla="*/ 1108 h 1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53" h="1331">
                      <a:moveTo>
                        <a:pt x="924" y="1108"/>
                      </a:moveTo>
                      <a:cubicBezTo>
                        <a:pt x="885" y="1130"/>
                        <a:pt x="859" y="1213"/>
                        <a:pt x="801" y="1249"/>
                      </a:cubicBezTo>
                      <a:cubicBezTo>
                        <a:pt x="743" y="1285"/>
                        <a:pt x="666" y="1331"/>
                        <a:pt x="576" y="1327"/>
                      </a:cubicBezTo>
                      <a:cubicBezTo>
                        <a:pt x="486" y="1323"/>
                        <a:pt x="351" y="1292"/>
                        <a:pt x="261" y="1225"/>
                      </a:cubicBezTo>
                      <a:cubicBezTo>
                        <a:pt x="171" y="1158"/>
                        <a:pt x="66" y="1045"/>
                        <a:pt x="33" y="922"/>
                      </a:cubicBezTo>
                      <a:cubicBezTo>
                        <a:pt x="0" y="799"/>
                        <a:pt x="19" y="612"/>
                        <a:pt x="63" y="487"/>
                      </a:cubicBezTo>
                      <a:cubicBezTo>
                        <a:pt x="107" y="362"/>
                        <a:pt x="196" y="250"/>
                        <a:pt x="300" y="172"/>
                      </a:cubicBezTo>
                      <a:cubicBezTo>
                        <a:pt x="404" y="94"/>
                        <a:pt x="566" y="38"/>
                        <a:pt x="687" y="19"/>
                      </a:cubicBezTo>
                      <a:cubicBezTo>
                        <a:pt x="808" y="0"/>
                        <a:pt x="925" y="25"/>
                        <a:pt x="1026" y="58"/>
                      </a:cubicBezTo>
                      <a:cubicBezTo>
                        <a:pt x="1127" y="91"/>
                        <a:pt x="1216" y="154"/>
                        <a:pt x="1293" y="217"/>
                      </a:cubicBezTo>
                      <a:cubicBezTo>
                        <a:pt x="1370" y="280"/>
                        <a:pt x="1440" y="367"/>
                        <a:pt x="1488" y="439"/>
                      </a:cubicBezTo>
                      <a:cubicBezTo>
                        <a:pt x="1536" y="511"/>
                        <a:pt x="1554" y="600"/>
                        <a:pt x="1581" y="652"/>
                      </a:cubicBezTo>
                      <a:cubicBezTo>
                        <a:pt x="1608" y="704"/>
                        <a:pt x="1653" y="710"/>
                        <a:pt x="1653" y="754"/>
                      </a:cubicBezTo>
                      <a:cubicBezTo>
                        <a:pt x="1653" y="798"/>
                        <a:pt x="1623" y="872"/>
                        <a:pt x="1584" y="916"/>
                      </a:cubicBezTo>
                      <a:cubicBezTo>
                        <a:pt x="1545" y="960"/>
                        <a:pt x="1493" y="988"/>
                        <a:pt x="1419" y="1018"/>
                      </a:cubicBezTo>
                      <a:cubicBezTo>
                        <a:pt x="1345" y="1048"/>
                        <a:pt x="1203" y="1078"/>
                        <a:pt x="1140" y="1096"/>
                      </a:cubicBezTo>
                      <a:cubicBezTo>
                        <a:pt x="1077" y="1114"/>
                        <a:pt x="1074" y="1124"/>
                        <a:pt x="1038" y="1126"/>
                      </a:cubicBezTo>
                      <a:cubicBezTo>
                        <a:pt x="1002" y="1128"/>
                        <a:pt x="948" y="1112"/>
                        <a:pt x="924" y="110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83" name="Freeform 841"/>
                <p:cNvSpPr>
                  <a:spLocks/>
                </p:cNvSpPr>
                <p:nvPr/>
              </p:nvSpPr>
              <p:spPr bwMode="auto">
                <a:xfrm>
                  <a:off x="987" y="573"/>
                  <a:ext cx="947" cy="993"/>
                </a:xfrm>
                <a:custGeom>
                  <a:avLst/>
                  <a:gdLst>
                    <a:gd name="T0" fmla="*/ 285 w 947"/>
                    <a:gd name="T1" fmla="*/ 333 h 993"/>
                    <a:gd name="T2" fmla="*/ 255 w 947"/>
                    <a:gd name="T3" fmla="*/ 324 h 993"/>
                    <a:gd name="T4" fmla="*/ 267 w 947"/>
                    <a:gd name="T5" fmla="*/ 276 h 993"/>
                    <a:gd name="T6" fmla="*/ 327 w 947"/>
                    <a:gd name="T7" fmla="*/ 273 h 993"/>
                    <a:gd name="T8" fmla="*/ 345 w 947"/>
                    <a:gd name="T9" fmla="*/ 336 h 993"/>
                    <a:gd name="T10" fmla="*/ 315 w 947"/>
                    <a:gd name="T11" fmla="*/ 390 h 993"/>
                    <a:gd name="T12" fmla="*/ 243 w 947"/>
                    <a:gd name="T13" fmla="*/ 390 h 993"/>
                    <a:gd name="T14" fmla="*/ 216 w 947"/>
                    <a:gd name="T15" fmla="*/ 333 h 993"/>
                    <a:gd name="T16" fmla="*/ 240 w 947"/>
                    <a:gd name="T17" fmla="*/ 252 h 993"/>
                    <a:gd name="T18" fmla="*/ 321 w 947"/>
                    <a:gd name="T19" fmla="*/ 207 h 993"/>
                    <a:gd name="T20" fmla="*/ 393 w 947"/>
                    <a:gd name="T21" fmla="*/ 210 h 993"/>
                    <a:gd name="T22" fmla="*/ 450 w 947"/>
                    <a:gd name="T23" fmla="*/ 279 h 993"/>
                    <a:gd name="T24" fmla="*/ 453 w 947"/>
                    <a:gd name="T25" fmla="*/ 378 h 993"/>
                    <a:gd name="T26" fmla="*/ 372 w 947"/>
                    <a:gd name="T27" fmla="*/ 486 h 993"/>
                    <a:gd name="T28" fmla="*/ 258 w 947"/>
                    <a:gd name="T29" fmla="*/ 519 h 993"/>
                    <a:gd name="T30" fmla="*/ 159 w 947"/>
                    <a:gd name="T31" fmla="*/ 468 h 993"/>
                    <a:gd name="T32" fmla="*/ 123 w 947"/>
                    <a:gd name="T33" fmla="*/ 375 h 993"/>
                    <a:gd name="T34" fmla="*/ 177 w 947"/>
                    <a:gd name="T35" fmla="*/ 228 h 993"/>
                    <a:gd name="T36" fmla="*/ 294 w 947"/>
                    <a:gd name="T37" fmla="*/ 132 h 993"/>
                    <a:gd name="T38" fmla="*/ 432 w 947"/>
                    <a:gd name="T39" fmla="*/ 114 h 993"/>
                    <a:gd name="T40" fmla="*/ 528 w 947"/>
                    <a:gd name="T41" fmla="*/ 156 h 993"/>
                    <a:gd name="T42" fmla="*/ 600 w 947"/>
                    <a:gd name="T43" fmla="*/ 243 h 993"/>
                    <a:gd name="T44" fmla="*/ 621 w 947"/>
                    <a:gd name="T45" fmla="*/ 393 h 993"/>
                    <a:gd name="T46" fmla="*/ 552 w 947"/>
                    <a:gd name="T47" fmla="*/ 591 h 993"/>
                    <a:gd name="T48" fmla="*/ 402 w 947"/>
                    <a:gd name="T49" fmla="*/ 699 h 993"/>
                    <a:gd name="T50" fmla="*/ 243 w 947"/>
                    <a:gd name="T51" fmla="*/ 723 h 993"/>
                    <a:gd name="T52" fmla="*/ 84 w 947"/>
                    <a:gd name="T53" fmla="*/ 672 h 993"/>
                    <a:gd name="T54" fmla="*/ 9 w 947"/>
                    <a:gd name="T55" fmla="*/ 501 h 993"/>
                    <a:gd name="T56" fmla="*/ 30 w 947"/>
                    <a:gd name="T57" fmla="*/ 312 h 993"/>
                    <a:gd name="T58" fmla="*/ 144 w 947"/>
                    <a:gd name="T59" fmla="*/ 153 h 993"/>
                    <a:gd name="T60" fmla="*/ 273 w 947"/>
                    <a:gd name="T61" fmla="*/ 66 h 993"/>
                    <a:gd name="T62" fmla="*/ 447 w 947"/>
                    <a:gd name="T63" fmla="*/ 9 h 993"/>
                    <a:gd name="T64" fmla="*/ 645 w 947"/>
                    <a:gd name="T65" fmla="*/ 21 h 993"/>
                    <a:gd name="T66" fmla="*/ 840 w 947"/>
                    <a:gd name="T67" fmla="*/ 138 h 993"/>
                    <a:gd name="T68" fmla="*/ 918 w 947"/>
                    <a:gd name="T69" fmla="*/ 315 h 993"/>
                    <a:gd name="T70" fmla="*/ 936 w 947"/>
                    <a:gd name="T71" fmla="*/ 564 h 993"/>
                    <a:gd name="T72" fmla="*/ 852 w 947"/>
                    <a:gd name="T73" fmla="*/ 825 h 993"/>
                    <a:gd name="T74" fmla="*/ 765 w 947"/>
                    <a:gd name="T75" fmla="*/ 993 h 9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47" h="993">
                      <a:moveTo>
                        <a:pt x="285" y="333"/>
                      </a:moveTo>
                      <a:cubicBezTo>
                        <a:pt x="271" y="333"/>
                        <a:pt x="258" y="333"/>
                        <a:pt x="255" y="324"/>
                      </a:cubicBezTo>
                      <a:cubicBezTo>
                        <a:pt x="252" y="315"/>
                        <a:pt x="255" y="284"/>
                        <a:pt x="267" y="276"/>
                      </a:cubicBezTo>
                      <a:cubicBezTo>
                        <a:pt x="279" y="268"/>
                        <a:pt x="314" y="263"/>
                        <a:pt x="327" y="273"/>
                      </a:cubicBezTo>
                      <a:cubicBezTo>
                        <a:pt x="340" y="283"/>
                        <a:pt x="347" y="317"/>
                        <a:pt x="345" y="336"/>
                      </a:cubicBezTo>
                      <a:cubicBezTo>
                        <a:pt x="343" y="355"/>
                        <a:pt x="332" y="381"/>
                        <a:pt x="315" y="390"/>
                      </a:cubicBezTo>
                      <a:cubicBezTo>
                        <a:pt x="298" y="399"/>
                        <a:pt x="259" y="400"/>
                        <a:pt x="243" y="390"/>
                      </a:cubicBezTo>
                      <a:cubicBezTo>
                        <a:pt x="227" y="380"/>
                        <a:pt x="217" y="356"/>
                        <a:pt x="216" y="333"/>
                      </a:cubicBezTo>
                      <a:cubicBezTo>
                        <a:pt x="215" y="310"/>
                        <a:pt x="223" y="273"/>
                        <a:pt x="240" y="252"/>
                      </a:cubicBezTo>
                      <a:cubicBezTo>
                        <a:pt x="257" y="231"/>
                        <a:pt x="295" y="214"/>
                        <a:pt x="321" y="207"/>
                      </a:cubicBezTo>
                      <a:cubicBezTo>
                        <a:pt x="347" y="200"/>
                        <a:pt x="372" y="198"/>
                        <a:pt x="393" y="210"/>
                      </a:cubicBezTo>
                      <a:cubicBezTo>
                        <a:pt x="414" y="222"/>
                        <a:pt x="440" y="251"/>
                        <a:pt x="450" y="279"/>
                      </a:cubicBezTo>
                      <a:cubicBezTo>
                        <a:pt x="460" y="307"/>
                        <a:pt x="466" y="343"/>
                        <a:pt x="453" y="378"/>
                      </a:cubicBezTo>
                      <a:cubicBezTo>
                        <a:pt x="440" y="413"/>
                        <a:pt x="404" y="463"/>
                        <a:pt x="372" y="486"/>
                      </a:cubicBezTo>
                      <a:cubicBezTo>
                        <a:pt x="340" y="509"/>
                        <a:pt x="293" y="522"/>
                        <a:pt x="258" y="519"/>
                      </a:cubicBezTo>
                      <a:cubicBezTo>
                        <a:pt x="223" y="516"/>
                        <a:pt x="181" y="492"/>
                        <a:pt x="159" y="468"/>
                      </a:cubicBezTo>
                      <a:cubicBezTo>
                        <a:pt x="137" y="444"/>
                        <a:pt x="120" y="415"/>
                        <a:pt x="123" y="375"/>
                      </a:cubicBezTo>
                      <a:cubicBezTo>
                        <a:pt x="126" y="335"/>
                        <a:pt x="149" y="268"/>
                        <a:pt x="177" y="228"/>
                      </a:cubicBezTo>
                      <a:cubicBezTo>
                        <a:pt x="205" y="188"/>
                        <a:pt x="252" y="151"/>
                        <a:pt x="294" y="132"/>
                      </a:cubicBezTo>
                      <a:cubicBezTo>
                        <a:pt x="336" y="113"/>
                        <a:pt x="393" y="110"/>
                        <a:pt x="432" y="114"/>
                      </a:cubicBezTo>
                      <a:cubicBezTo>
                        <a:pt x="471" y="118"/>
                        <a:pt x="500" y="135"/>
                        <a:pt x="528" y="156"/>
                      </a:cubicBezTo>
                      <a:cubicBezTo>
                        <a:pt x="556" y="177"/>
                        <a:pt x="585" y="204"/>
                        <a:pt x="600" y="243"/>
                      </a:cubicBezTo>
                      <a:cubicBezTo>
                        <a:pt x="615" y="282"/>
                        <a:pt x="629" y="335"/>
                        <a:pt x="621" y="393"/>
                      </a:cubicBezTo>
                      <a:cubicBezTo>
                        <a:pt x="613" y="451"/>
                        <a:pt x="588" y="540"/>
                        <a:pt x="552" y="591"/>
                      </a:cubicBezTo>
                      <a:cubicBezTo>
                        <a:pt x="516" y="642"/>
                        <a:pt x="454" y="677"/>
                        <a:pt x="402" y="699"/>
                      </a:cubicBezTo>
                      <a:cubicBezTo>
                        <a:pt x="350" y="721"/>
                        <a:pt x="296" y="727"/>
                        <a:pt x="243" y="723"/>
                      </a:cubicBezTo>
                      <a:cubicBezTo>
                        <a:pt x="190" y="719"/>
                        <a:pt x="123" y="709"/>
                        <a:pt x="84" y="672"/>
                      </a:cubicBezTo>
                      <a:cubicBezTo>
                        <a:pt x="45" y="635"/>
                        <a:pt x="18" y="561"/>
                        <a:pt x="9" y="501"/>
                      </a:cubicBezTo>
                      <a:cubicBezTo>
                        <a:pt x="0" y="441"/>
                        <a:pt x="7" y="370"/>
                        <a:pt x="30" y="312"/>
                      </a:cubicBezTo>
                      <a:cubicBezTo>
                        <a:pt x="53" y="254"/>
                        <a:pt x="104" y="194"/>
                        <a:pt x="144" y="153"/>
                      </a:cubicBezTo>
                      <a:cubicBezTo>
                        <a:pt x="184" y="112"/>
                        <a:pt x="223" y="90"/>
                        <a:pt x="273" y="66"/>
                      </a:cubicBezTo>
                      <a:cubicBezTo>
                        <a:pt x="323" y="42"/>
                        <a:pt x="385" y="16"/>
                        <a:pt x="447" y="9"/>
                      </a:cubicBezTo>
                      <a:cubicBezTo>
                        <a:pt x="509" y="2"/>
                        <a:pt x="580" y="0"/>
                        <a:pt x="645" y="21"/>
                      </a:cubicBezTo>
                      <a:cubicBezTo>
                        <a:pt x="710" y="42"/>
                        <a:pt x="795" y="89"/>
                        <a:pt x="840" y="138"/>
                      </a:cubicBezTo>
                      <a:cubicBezTo>
                        <a:pt x="885" y="187"/>
                        <a:pt x="902" y="244"/>
                        <a:pt x="918" y="315"/>
                      </a:cubicBezTo>
                      <a:cubicBezTo>
                        <a:pt x="934" y="386"/>
                        <a:pt x="947" y="479"/>
                        <a:pt x="936" y="564"/>
                      </a:cubicBezTo>
                      <a:cubicBezTo>
                        <a:pt x="925" y="649"/>
                        <a:pt x="880" y="754"/>
                        <a:pt x="852" y="825"/>
                      </a:cubicBezTo>
                      <a:cubicBezTo>
                        <a:pt x="824" y="896"/>
                        <a:pt x="797" y="933"/>
                        <a:pt x="765" y="993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84" name="Freeform 840"/>
                <p:cNvSpPr>
                  <a:spLocks/>
                </p:cNvSpPr>
                <p:nvPr/>
              </p:nvSpPr>
              <p:spPr bwMode="auto">
                <a:xfrm>
                  <a:off x="1782" y="1152"/>
                  <a:ext cx="673" cy="382"/>
                </a:xfrm>
                <a:custGeom>
                  <a:avLst/>
                  <a:gdLst>
                    <a:gd name="T0" fmla="*/ 0 w 673"/>
                    <a:gd name="T1" fmla="*/ 378 h 382"/>
                    <a:gd name="T2" fmla="*/ 171 w 673"/>
                    <a:gd name="T3" fmla="*/ 369 h 382"/>
                    <a:gd name="T4" fmla="*/ 360 w 673"/>
                    <a:gd name="T5" fmla="*/ 321 h 382"/>
                    <a:gd name="T6" fmla="*/ 474 w 673"/>
                    <a:gd name="T7" fmla="*/ 270 h 382"/>
                    <a:gd name="T8" fmla="*/ 579 w 673"/>
                    <a:gd name="T9" fmla="*/ 198 h 382"/>
                    <a:gd name="T10" fmla="*/ 645 w 673"/>
                    <a:gd name="T11" fmla="*/ 108 h 382"/>
                    <a:gd name="T12" fmla="*/ 672 w 673"/>
                    <a:gd name="T13" fmla="*/ 39 h 382"/>
                    <a:gd name="T14" fmla="*/ 639 w 673"/>
                    <a:gd name="T15" fmla="*/ 3 h 382"/>
                    <a:gd name="T16" fmla="*/ 612 w 673"/>
                    <a:gd name="T17" fmla="*/ 57 h 382"/>
                    <a:gd name="T18" fmla="*/ 549 w 673"/>
                    <a:gd name="T19" fmla="*/ 144 h 382"/>
                    <a:gd name="T20" fmla="*/ 441 w 673"/>
                    <a:gd name="T21" fmla="*/ 216 h 382"/>
                    <a:gd name="T22" fmla="*/ 270 w 673"/>
                    <a:gd name="T23" fmla="*/ 276 h 382"/>
                    <a:gd name="T24" fmla="*/ 165 w 673"/>
                    <a:gd name="T25" fmla="*/ 291 h 382"/>
                    <a:gd name="T26" fmla="*/ 45 w 673"/>
                    <a:gd name="T27" fmla="*/ 303 h 382"/>
                    <a:gd name="T28" fmla="*/ 12 w 673"/>
                    <a:gd name="T29" fmla="*/ 348 h 382"/>
                    <a:gd name="T30" fmla="*/ 0 w 673"/>
                    <a:gd name="T31" fmla="*/ 378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73" h="382">
                      <a:moveTo>
                        <a:pt x="0" y="378"/>
                      </a:moveTo>
                      <a:cubicBezTo>
                        <a:pt x="28" y="382"/>
                        <a:pt x="111" y="378"/>
                        <a:pt x="171" y="369"/>
                      </a:cubicBezTo>
                      <a:cubicBezTo>
                        <a:pt x="231" y="360"/>
                        <a:pt x="310" y="337"/>
                        <a:pt x="360" y="321"/>
                      </a:cubicBezTo>
                      <a:cubicBezTo>
                        <a:pt x="410" y="305"/>
                        <a:pt x="437" y="291"/>
                        <a:pt x="474" y="270"/>
                      </a:cubicBezTo>
                      <a:cubicBezTo>
                        <a:pt x="511" y="249"/>
                        <a:pt x="551" y="225"/>
                        <a:pt x="579" y="198"/>
                      </a:cubicBezTo>
                      <a:cubicBezTo>
                        <a:pt x="607" y="171"/>
                        <a:pt x="630" y="134"/>
                        <a:pt x="645" y="108"/>
                      </a:cubicBezTo>
                      <a:cubicBezTo>
                        <a:pt x="660" y="82"/>
                        <a:pt x="673" y="56"/>
                        <a:pt x="672" y="39"/>
                      </a:cubicBezTo>
                      <a:cubicBezTo>
                        <a:pt x="671" y="22"/>
                        <a:pt x="649" y="0"/>
                        <a:pt x="639" y="3"/>
                      </a:cubicBezTo>
                      <a:cubicBezTo>
                        <a:pt x="629" y="6"/>
                        <a:pt x="627" y="34"/>
                        <a:pt x="612" y="57"/>
                      </a:cubicBezTo>
                      <a:cubicBezTo>
                        <a:pt x="597" y="80"/>
                        <a:pt x="578" y="117"/>
                        <a:pt x="549" y="144"/>
                      </a:cubicBezTo>
                      <a:cubicBezTo>
                        <a:pt x="520" y="171"/>
                        <a:pt x="487" y="194"/>
                        <a:pt x="441" y="216"/>
                      </a:cubicBezTo>
                      <a:cubicBezTo>
                        <a:pt x="395" y="238"/>
                        <a:pt x="316" y="263"/>
                        <a:pt x="270" y="276"/>
                      </a:cubicBezTo>
                      <a:cubicBezTo>
                        <a:pt x="224" y="289"/>
                        <a:pt x="202" y="287"/>
                        <a:pt x="165" y="291"/>
                      </a:cubicBezTo>
                      <a:cubicBezTo>
                        <a:pt x="128" y="295"/>
                        <a:pt x="70" y="294"/>
                        <a:pt x="45" y="303"/>
                      </a:cubicBezTo>
                      <a:cubicBezTo>
                        <a:pt x="20" y="312"/>
                        <a:pt x="19" y="336"/>
                        <a:pt x="12" y="348"/>
                      </a:cubicBezTo>
                      <a:cubicBezTo>
                        <a:pt x="5" y="360"/>
                        <a:pt x="2" y="372"/>
                        <a:pt x="0" y="3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79" name="Freeform 838"/>
              <p:cNvSpPr>
                <a:spLocks/>
              </p:cNvSpPr>
              <p:nvPr/>
            </p:nvSpPr>
            <p:spPr bwMode="auto">
              <a:xfrm>
                <a:off x="10008" y="4597"/>
                <a:ext cx="348" cy="357"/>
              </a:xfrm>
              <a:custGeom>
                <a:avLst/>
                <a:gdLst>
                  <a:gd name="T0" fmla="*/ 0 w 348"/>
                  <a:gd name="T1" fmla="*/ 188 h 357"/>
                  <a:gd name="T2" fmla="*/ 30 w 348"/>
                  <a:gd name="T3" fmla="*/ 281 h 357"/>
                  <a:gd name="T4" fmla="*/ 117 w 348"/>
                  <a:gd name="T5" fmla="*/ 350 h 357"/>
                  <a:gd name="T6" fmla="*/ 249 w 348"/>
                  <a:gd name="T7" fmla="*/ 323 h 357"/>
                  <a:gd name="T8" fmla="*/ 321 w 348"/>
                  <a:gd name="T9" fmla="*/ 236 h 357"/>
                  <a:gd name="T10" fmla="*/ 339 w 348"/>
                  <a:gd name="T11" fmla="*/ 158 h 357"/>
                  <a:gd name="T12" fmla="*/ 339 w 348"/>
                  <a:gd name="T13" fmla="*/ 89 h 357"/>
                  <a:gd name="T14" fmla="*/ 288 w 348"/>
                  <a:gd name="T15" fmla="*/ 20 h 357"/>
                  <a:gd name="T16" fmla="*/ 243 w 348"/>
                  <a:gd name="T17" fmla="*/ 2 h 357"/>
                  <a:gd name="T18" fmla="*/ 180 w 348"/>
                  <a:gd name="T19" fmla="*/ 8 h 357"/>
                  <a:gd name="T20" fmla="*/ 132 w 348"/>
                  <a:gd name="T21" fmla="*/ 32 h 357"/>
                  <a:gd name="T22" fmla="*/ 174 w 348"/>
                  <a:gd name="T23" fmla="*/ 23 h 357"/>
                  <a:gd name="T24" fmla="*/ 240 w 348"/>
                  <a:gd name="T25" fmla="*/ 26 h 357"/>
                  <a:gd name="T26" fmla="*/ 279 w 348"/>
                  <a:gd name="T27" fmla="*/ 50 h 357"/>
                  <a:gd name="T28" fmla="*/ 306 w 348"/>
                  <a:gd name="T29" fmla="*/ 98 h 357"/>
                  <a:gd name="T30" fmla="*/ 294 w 348"/>
                  <a:gd name="T31" fmla="*/ 185 h 357"/>
                  <a:gd name="T32" fmla="*/ 267 w 348"/>
                  <a:gd name="T33" fmla="*/ 251 h 357"/>
                  <a:gd name="T34" fmla="*/ 228 w 348"/>
                  <a:gd name="T35" fmla="*/ 290 h 357"/>
                  <a:gd name="T36" fmla="*/ 192 w 348"/>
                  <a:gd name="T37" fmla="*/ 311 h 357"/>
                  <a:gd name="T38" fmla="*/ 162 w 348"/>
                  <a:gd name="T39" fmla="*/ 320 h 357"/>
                  <a:gd name="T40" fmla="*/ 96 w 348"/>
                  <a:gd name="T41" fmla="*/ 311 h 357"/>
                  <a:gd name="T42" fmla="*/ 30 w 348"/>
                  <a:gd name="T43" fmla="*/ 230 h 357"/>
                  <a:gd name="T44" fmla="*/ 15 w 348"/>
                  <a:gd name="T45" fmla="*/ 167 h 357"/>
                  <a:gd name="T46" fmla="*/ 12 w 348"/>
                  <a:gd name="T47" fmla="*/ 13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8" h="357">
                    <a:moveTo>
                      <a:pt x="0" y="188"/>
                    </a:moveTo>
                    <a:cubicBezTo>
                      <a:pt x="7" y="221"/>
                      <a:pt x="11" y="254"/>
                      <a:pt x="30" y="281"/>
                    </a:cubicBezTo>
                    <a:cubicBezTo>
                      <a:pt x="49" y="308"/>
                      <a:pt x="81" y="343"/>
                      <a:pt x="117" y="350"/>
                    </a:cubicBezTo>
                    <a:cubicBezTo>
                      <a:pt x="153" y="357"/>
                      <a:pt x="215" y="342"/>
                      <a:pt x="249" y="323"/>
                    </a:cubicBezTo>
                    <a:cubicBezTo>
                      <a:pt x="283" y="304"/>
                      <a:pt x="306" y="263"/>
                      <a:pt x="321" y="236"/>
                    </a:cubicBezTo>
                    <a:cubicBezTo>
                      <a:pt x="336" y="209"/>
                      <a:pt x="335" y="180"/>
                      <a:pt x="339" y="158"/>
                    </a:cubicBezTo>
                    <a:cubicBezTo>
                      <a:pt x="343" y="136"/>
                      <a:pt x="348" y="112"/>
                      <a:pt x="339" y="89"/>
                    </a:cubicBezTo>
                    <a:cubicBezTo>
                      <a:pt x="333" y="67"/>
                      <a:pt x="304" y="34"/>
                      <a:pt x="288" y="20"/>
                    </a:cubicBezTo>
                    <a:cubicBezTo>
                      <a:pt x="272" y="6"/>
                      <a:pt x="261" y="4"/>
                      <a:pt x="243" y="2"/>
                    </a:cubicBezTo>
                    <a:cubicBezTo>
                      <a:pt x="225" y="0"/>
                      <a:pt x="198" y="3"/>
                      <a:pt x="180" y="8"/>
                    </a:cubicBezTo>
                    <a:cubicBezTo>
                      <a:pt x="162" y="13"/>
                      <a:pt x="133" y="30"/>
                      <a:pt x="132" y="32"/>
                    </a:cubicBezTo>
                    <a:cubicBezTo>
                      <a:pt x="131" y="34"/>
                      <a:pt x="156" y="24"/>
                      <a:pt x="174" y="23"/>
                    </a:cubicBezTo>
                    <a:cubicBezTo>
                      <a:pt x="192" y="22"/>
                      <a:pt x="223" y="22"/>
                      <a:pt x="240" y="26"/>
                    </a:cubicBezTo>
                    <a:cubicBezTo>
                      <a:pt x="257" y="30"/>
                      <a:pt x="268" y="38"/>
                      <a:pt x="279" y="50"/>
                    </a:cubicBezTo>
                    <a:cubicBezTo>
                      <a:pt x="290" y="62"/>
                      <a:pt x="304" y="76"/>
                      <a:pt x="306" y="98"/>
                    </a:cubicBezTo>
                    <a:cubicBezTo>
                      <a:pt x="308" y="120"/>
                      <a:pt x="300" y="160"/>
                      <a:pt x="294" y="185"/>
                    </a:cubicBezTo>
                    <a:cubicBezTo>
                      <a:pt x="288" y="210"/>
                      <a:pt x="278" y="234"/>
                      <a:pt x="267" y="251"/>
                    </a:cubicBezTo>
                    <a:cubicBezTo>
                      <a:pt x="256" y="268"/>
                      <a:pt x="240" y="280"/>
                      <a:pt x="228" y="290"/>
                    </a:cubicBezTo>
                    <a:cubicBezTo>
                      <a:pt x="216" y="300"/>
                      <a:pt x="203" y="306"/>
                      <a:pt x="192" y="311"/>
                    </a:cubicBezTo>
                    <a:cubicBezTo>
                      <a:pt x="181" y="316"/>
                      <a:pt x="178" y="320"/>
                      <a:pt x="162" y="320"/>
                    </a:cubicBezTo>
                    <a:cubicBezTo>
                      <a:pt x="146" y="320"/>
                      <a:pt x="118" y="326"/>
                      <a:pt x="96" y="311"/>
                    </a:cubicBezTo>
                    <a:cubicBezTo>
                      <a:pt x="74" y="296"/>
                      <a:pt x="43" y="254"/>
                      <a:pt x="30" y="230"/>
                    </a:cubicBezTo>
                    <a:cubicBezTo>
                      <a:pt x="17" y="206"/>
                      <a:pt x="18" y="183"/>
                      <a:pt x="15" y="167"/>
                    </a:cubicBezTo>
                    <a:cubicBezTo>
                      <a:pt x="12" y="151"/>
                      <a:pt x="12" y="142"/>
                      <a:pt x="12" y="134"/>
                    </a:cubicBezTo>
                  </a:path>
                </a:pathLst>
              </a:custGeom>
              <a:solidFill>
                <a:srgbClr val="99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0" name="Freeform 837"/>
              <p:cNvSpPr>
                <a:spLocks/>
              </p:cNvSpPr>
              <p:nvPr/>
            </p:nvSpPr>
            <p:spPr bwMode="auto">
              <a:xfrm>
                <a:off x="10058" y="4632"/>
                <a:ext cx="219" cy="211"/>
              </a:xfrm>
              <a:custGeom>
                <a:avLst/>
                <a:gdLst>
                  <a:gd name="T0" fmla="*/ 67 w 219"/>
                  <a:gd name="T1" fmla="*/ 3 h 211"/>
                  <a:gd name="T2" fmla="*/ 31 w 219"/>
                  <a:gd name="T3" fmla="*/ 63 h 211"/>
                  <a:gd name="T4" fmla="*/ 22 w 219"/>
                  <a:gd name="T5" fmla="*/ 123 h 211"/>
                  <a:gd name="T6" fmla="*/ 34 w 219"/>
                  <a:gd name="T7" fmla="*/ 156 h 211"/>
                  <a:gd name="T8" fmla="*/ 73 w 219"/>
                  <a:gd name="T9" fmla="*/ 189 h 211"/>
                  <a:gd name="T10" fmla="*/ 148 w 219"/>
                  <a:gd name="T11" fmla="*/ 168 h 211"/>
                  <a:gd name="T12" fmla="*/ 187 w 219"/>
                  <a:gd name="T13" fmla="*/ 78 h 211"/>
                  <a:gd name="T14" fmla="*/ 175 w 219"/>
                  <a:gd name="T15" fmla="*/ 15 h 211"/>
                  <a:gd name="T16" fmla="*/ 124 w 219"/>
                  <a:gd name="T17" fmla="*/ 12 h 211"/>
                  <a:gd name="T18" fmla="*/ 97 w 219"/>
                  <a:gd name="T19" fmla="*/ 15 h 211"/>
                  <a:gd name="T20" fmla="*/ 124 w 219"/>
                  <a:gd name="T21" fmla="*/ 0 h 211"/>
                  <a:gd name="T22" fmla="*/ 163 w 219"/>
                  <a:gd name="T23" fmla="*/ 18 h 211"/>
                  <a:gd name="T24" fmla="*/ 211 w 219"/>
                  <a:gd name="T25" fmla="*/ 57 h 211"/>
                  <a:gd name="T26" fmla="*/ 211 w 219"/>
                  <a:gd name="T27" fmla="*/ 102 h 211"/>
                  <a:gd name="T28" fmla="*/ 196 w 219"/>
                  <a:gd name="T29" fmla="*/ 141 h 211"/>
                  <a:gd name="T30" fmla="*/ 169 w 219"/>
                  <a:gd name="T31" fmla="*/ 186 h 211"/>
                  <a:gd name="T32" fmla="*/ 100 w 219"/>
                  <a:gd name="T33" fmla="*/ 210 h 211"/>
                  <a:gd name="T34" fmla="*/ 28 w 219"/>
                  <a:gd name="T35" fmla="*/ 192 h 211"/>
                  <a:gd name="T36" fmla="*/ 4 w 219"/>
                  <a:gd name="T37" fmla="*/ 129 h 211"/>
                  <a:gd name="T38" fmla="*/ 4 w 219"/>
                  <a:gd name="T39" fmla="*/ 87 h 211"/>
                  <a:gd name="T40" fmla="*/ 28 w 219"/>
                  <a:gd name="T41" fmla="*/ 36 h 211"/>
                  <a:gd name="T42" fmla="*/ 67 w 219"/>
                  <a:gd name="T43" fmla="*/ 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9" h="211">
                    <a:moveTo>
                      <a:pt x="67" y="3"/>
                    </a:moveTo>
                    <a:cubicBezTo>
                      <a:pt x="70" y="2"/>
                      <a:pt x="38" y="43"/>
                      <a:pt x="31" y="63"/>
                    </a:cubicBezTo>
                    <a:cubicBezTo>
                      <a:pt x="24" y="83"/>
                      <a:pt x="22" y="108"/>
                      <a:pt x="22" y="123"/>
                    </a:cubicBezTo>
                    <a:cubicBezTo>
                      <a:pt x="22" y="138"/>
                      <a:pt x="26" y="145"/>
                      <a:pt x="34" y="156"/>
                    </a:cubicBezTo>
                    <a:cubicBezTo>
                      <a:pt x="42" y="167"/>
                      <a:pt x="54" y="187"/>
                      <a:pt x="73" y="189"/>
                    </a:cubicBezTo>
                    <a:cubicBezTo>
                      <a:pt x="92" y="191"/>
                      <a:pt x="129" y="186"/>
                      <a:pt x="148" y="168"/>
                    </a:cubicBezTo>
                    <a:cubicBezTo>
                      <a:pt x="167" y="150"/>
                      <a:pt x="183" y="103"/>
                      <a:pt x="187" y="78"/>
                    </a:cubicBezTo>
                    <a:cubicBezTo>
                      <a:pt x="191" y="53"/>
                      <a:pt x="185" y="26"/>
                      <a:pt x="175" y="15"/>
                    </a:cubicBezTo>
                    <a:cubicBezTo>
                      <a:pt x="165" y="4"/>
                      <a:pt x="137" y="12"/>
                      <a:pt x="124" y="12"/>
                    </a:cubicBezTo>
                    <a:cubicBezTo>
                      <a:pt x="111" y="12"/>
                      <a:pt x="97" y="17"/>
                      <a:pt x="97" y="15"/>
                    </a:cubicBezTo>
                    <a:cubicBezTo>
                      <a:pt x="97" y="13"/>
                      <a:pt x="113" y="0"/>
                      <a:pt x="124" y="0"/>
                    </a:cubicBezTo>
                    <a:cubicBezTo>
                      <a:pt x="135" y="0"/>
                      <a:pt x="149" y="9"/>
                      <a:pt x="163" y="18"/>
                    </a:cubicBezTo>
                    <a:cubicBezTo>
                      <a:pt x="177" y="27"/>
                      <a:pt x="203" y="43"/>
                      <a:pt x="211" y="57"/>
                    </a:cubicBezTo>
                    <a:cubicBezTo>
                      <a:pt x="219" y="71"/>
                      <a:pt x="213" y="88"/>
                      <a:pt x="211" y="102"/>
                    </a:cubicBezTo>
                    <a:cubicBezTo>
                      <a:pt x="209" y="116"/>
                      <a:pt x="203" y="127"/>
                      <a:pt x="196" y="141"/>
                    </a:cubicBezTo>
                    <a:cubicBezTo>
                      <a:pt x="189" y="155"/>
                      <a:pt x="185" y="175"/>
                      <a:pt x="169" y="186"/>
                    </a:cubicBezTo>
                    <a:cubicBezTo>
                      <a:pt x="153" y="197"/>
                      <a:pt x="123" y="209"/>
                      <a:pt x="100" y="210"/>
                    </a:cubicBezTo>
                    <a:cubicBezTo>
                      <a:pt x="77" y="211"/>
                      <a:pt x="44" y="205"/>
                      <a:pt x="28" y="192"/>
                    </a:cubicBezTo>
                    <a:cubicBezTo>
                      <a:pt x="12" y="179"/>
                      <a:pt x="8" y="146"/>
                      <a:pt x="4" y="129"/>
                    </a:cubicBezTo>
                    <a:cubicBezTo>
                      <a:pt x="0" y="112"/>
                      <a:pt x="0" y="102"/>
                      <a:pt x="4" y="87"/>
                    </a:cubicBezTo>
                    <a:cubicBezTo>
                      <a:pt x="8" y="72"/>
                      <a:pt x="18" y="50"/>
                      <a:pt x="28" y="36"/>
                    </a:cubicBezTo>
                    <a:cubicBezTo>
                      <a:pt x="38" y="22"/>
                      <a:pt x="59" y="10"/>
                      <a:pt x="67" y="3"/>
                    </a:cubicBezTo>
                    <a:close/>
                  </a:path>
                </a:pathLst>
              </a:custGeom>
              <a:solidFill>
                <a:srgbClr val="99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1" name="Freeform 836"/>
              <p:cNvSpPr>
                <a:spLocks/>
              </p:cNvSpPr>
              <p:nvPr/>
            </p:nvSpPr>
            <p:spPr bwMode="auto">
              <a:xfrm>
                <a:off x="10366" y="4593"/>
                <a:ext cx="160" cy="227"/>
              </a:xfrm>
              <a:custGeom>
                <a:avLst/>
                <a:gdLst>
                  <a:gd name="T0" fmla="*/ 2 w 160"/>
                  <a:gd name="T1" fmla="*/ 3 h 227"/>
                  <a:gd name="T2" fmla="*/ 47 w 160"/>
                  <a:gd name="T3" fmla="*/ 57 h 227"/>
                  <a:gd name="T4" fmla="*/ 101 w 160"/>
                  <a:gd name="T5" fmla="*/ 129 h 227"/>
                  <a:gd name="T6" fmla="*/ 125 w 160"/>
                  <a:gd name="T7" fmla="*/ 216 h 227"/>
                  <a:gd name="T8" fmla="*/ 152 w 160"/>
                  <a:gd name="T9" fmla="*/ 195 h 227"/>
                  <a:gd name="T10" fmla="*/ 155 w 160"/>
                  <a:gd name="T11" fmla="*/ 162 h 227"/>
                  <a:gd name="T12" fmla="*/ 125 w 160"/>
                  <a:gd name="T13" fmla="*/ 99 h 227"/>
                  <a:gd name="T14" fmla="*/ 59 w 160"/>
                  <a:gd name="T15" fmla="*/ 39 h 227"/>
                  <a:gd name="T16" fmla="*/ 2 w 160"/>
                  <a:gd name="T17" fmla="*/ 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227">
                    <a:moveTo>
                      <a:pt x="2" y="3"/>
                    </a:moveTo>
                    <a:cubicBezTo>
                      <a:pt x="0" y="6"/>
                      <a:pt x="31" y="36"/>
                      <a:pt x="47" y="57"/>
                    </a:cubicBezTo>
                    <a:cubicBezTo>
                      <a:pt x="63" y="78"/>
                      <a:pt x="88" y="103"/>
                      <a:pt x="101" y="129"/>
                    </a:cubicBezTo>
                    <a:cubicBezTo>
                      <a:pt x="114" y="155"/>
                      <a:pt x="117" y="205"/>
                      <a:pt x="125" y="216"/>
                    </a:cubicBezTo>
                    <a:cubicBezTo>
                      <a:pt x="133" y="227"/>
                      <a:pt x="147" y="204"/>
                      <a:pt x="152" y="195"/>
                    </a:cubicBezTo>
                    <a:cubicBezTo>
                      <a:pt x="157" y="186"/>
                      <a:pt x="160" y="178"/>
                      <a:pt x="155" y="162"/>
                    </a:cubicBezTo>
                    <a:cubicBezTo>
                      <a:pt x="150" y="146"/>
                      <a:pt x="141" y="119"/>
                      <a:pt x="125" y="99"/>
                    </a:cubicBezTo>
                    <a:cubicBezTo>
                      <a:pt x="109" y="79"/>
                      <a:pt x="80" y="55"/>
                      <a:pt x="59" y="39"/>
                    </a:cubicBezTo>
                    <a:cubicBezTo>
                      <a:pt x="38" y="23"/>
                      <a:pt x="4" y="0"/>
                      <a:pt x="2" y="3"/>
                    </a:cubicBezTo>
                    <a:close/>
                  </a:path>
                </a:pathLst>
              </a:custGeom>
              <a:solidFill>
                <a:srgbClr val="99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705" name="Text Box 832"/>
          <p:cNvSpPr txBox="1">
            <a:spLocks noChangeArrowheads="1"/>
          </p:cNvSpPr>
          <p:nvPr/>
        </p:nvSpPr>
        <p:spPr bwMode="auto">
          <a:xfrm>
            <a:off x="5075932" y="2043270"/>
            <a:ext cx="4810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racines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9" name="Group 815"/>
          <p:cNvGrpSpPr>
            <a:grpSpLocks/>
          </p:cNvGrpSpPr>
          <p:nvPr/>
        </p:nvGrpSpPr>
        <p:grpSpPr bwMode="auto">
          <a:xfrm>
            <a:off x="4398863" y="717771"/>
            <a:ext cx="655637" cy="1658938"/>
            <a:chOff x="8030" y="1189"/>
            <a:chExt cx="1032" cy="2612"/>
          </a:xfrm>
        </p:grpSpPr>
        <p:sp>
          <p:nvSpPr>
            <p:cNvPr id="710" name="Freeform 828"/>
            <p:cNvSpPr>
              <a:spLocks/>
            </p:cNvSpPr>
            <p:nvPr/>
          </p:nvSpPr>
          <p:spPr bwMode="auto">
            <a:xfrm flipH="1">
              <a:off x="8030" y="2238"/>
              <a:ext cx="522" cy="272"/>
            </a:xfrm>
            <a:custGeom>
              <a:avLst/>
              <a:gdLst>
                <a:gd name="T0" fmla="*/ 40 w 522"/>
                <a:gd name="T1" fmla="*/ 272 h 272"/>
                <a:gd name="T2" fmla="*/ 130 w 522"/>
                <a:gd name="T3" fmla="*/ 82 h 272"/>
                <a:gd name="T4" fmla="*/ 240 w 522"/>
                <a:gd name="T5" fmla="*/ 42 h 272"/>
                <a:gd name="T6" fmla="*/ 490 w 522"/>
                <a:gd name="T7" fmla="*/ 222 h 272"/>
                <a:gd name="T8" fmla="*/ 430 w 522"/>
                <a:gd name="T9" fmla="*/ 72 h 272"/>
                <a:gd name="T10" fmla="*/ 230 w 522"/>
                <a:gd name="T11" fmla="*/ 2 h 272"/>
                <a:gd name="T12" fmla="*/ 60 w 522"/>
                <a:gd name="T13" fmla="*/ 62 h 272"/>
                <a:gd name="T14" fmla="*/ 0 w 522"/>
                <a:gd name="T15" fmla="*/ 22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2" h="272">
                  <a:moveTo>
                    <a:pt x="40" y="272"/>
                  </a:moveTo>
                  <a:cubicBezTo>
                    <a:pt x="68" y="196"/>
                    <a:pt x="97" y="120"/>
                    <a:pt x="130" y="82"/>
                  </a:cubicBezTo>
                  <a:cubicBezTo>
                    <a:pt x="163" y="44"/>
                    <a:pt x="180" y="19"/>
                    <a:pt x="240" y="42"/>
                  </a:cubicBezTo>
                  <a:cubicBezTo>
                    <a:pt x="300" y="65"/>
                    <a:pt x="458" y="217"/>
                    <a:pt x="490" y="222"/>
                  </a:cubicBezTo>
                  <a:cubicBezTo>
                    <a:pt x="522" y="227"/>
                    <a:pt x="473" y="109"/>
                    <a:pt x="430" y="72"/>
                  </a:cubicBezTo>
                  <a:cubicBezTo>
                    <a:pt x="387" y="35"/>
                    <a:pt x="292" y="4"/>
                    <a:pt x="230" y="2"/>
                  </a:cubicBezTo>
                  <a:cubicBezTo>
                    <a:pt x="168" y="0"/>
                    <a:pt x="98" y="25"/>
                    <a:pt x="60" y="62"/>
                  </a:cubicBezTo>
                  <a:cubicBezTo>
                    <a:pt x="22" y="99"/>
                    <a:pt x="11" y="160"/>
                    <a:pt x="0" y="222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1" name="Freeform 827"/>
            <p:cNvSpPr>
              <a:spLocks/>
            </p:cNvSpPr>
            <p:nvPr/>
          </p:nvSpPr>
          <p:spPr bwMode="auto">
            <a:xfrm flipH="1">
              <a:off x="8050" y="1728"/>
              <a:ext cx="522" cy="272"/>
            </a:xfrm>
            <a:custGeom>
              <a:avLst/>
              <a:gdLst>
                <a:gd name="T0" fmla="*/ 40 w 522"/>
                <a:gd name="T1" fmla="*/ 272 h 272"/>
                <a:gd name="T2" fmla="*/ 130 w 522"/>
                <a:gd name="T3" fmla="*/ 82 h 272"/>
                <a:gd name="T4" fmla="*/ 240 w 522"/>
                <a:gd name="T5" fmla="*/ 42 h 272"/>
                <a:gd name="T6" fmla="*/ 490 w 522"/>
                <a:gd name="T7" fmla="*/ 222 h 272"/>
                <a:gd name="T8" fmla="*/ 430 w 522"/>
                <a:gd name="T9" fmla="*/ 72 h 272"/>
                <a:gd name="T10" fmla="*/ 230 w 522"/>
                <a:gd name="T11" fmla="*/ 2 h 272"/>
                <a:gd name="T12" fmla="*/ 60 w 522"/>
                <a:gd name="T13" fmla="*/ 62 h 272"/>
                <a:gd name="T14" fmla="*/ 0 w 522"/>
                <a:gd name="T15" fmla="*/ 22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2" h="272">
                  <a:moveTo>
                    <a:pt x="40" y="272"/>
                  </a:moveTo>
                  <a:cubicBezTo>
                    <a:pt x="68" y="196"/>
                    <a:pt x="97" y="120"/>
                    <a:pt x="130" y="82"/>
                  </a:cubicBezTo>
                  <a:cubicBezTo>
                    <a:pt x="163" y="44"/>
                    <a:pt x="180" y="19"/>
                    <a:pt x="240" y="42"/>
                  </a:cubicBezTo>
                  <a:cubicBezTo>
                    <a:pt x="300" y="65"/>
                    <a:pt x="458" y="217"/>
                    <a:pt x="490" y="222"/>
                  </a:cubicBezTo>
                  <a:cubicBezTo>
                    <a:pt x="522" y="227"/>
                    <a:pt x="473" y="109"/>
                    <a:pt x="430" y="72"/>
                  </a:cubicBezTo>
                  <a:cubicBezTo>
                    <a:pt x="387" y="35"/>
                    <a:pt x="292" y="4"/>
                    <a:pt x="230" y="2"/>
                  </a:cubicBezTo>
                  <a:cubicBezTo>
                    <a:pt x="168" y="0"/>
                    <a:pt x="98" y="25"/>
                    <a:pt x="60" y="62"/>
                  </a:cubicBezTo>
                  <a:cubicBezTo>
                    <a:pt x="22" y="99"/>
                    <a:pt x="11" y="160"/>
                    <a:pt x="0" y="222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12" name="Group 819"/>
            <p:cNvGrpSpPr>
              <a:grpSpLocks/>
            </p:cNvGrpSpPr>
            <p:nvPr/>
          </p:nvGrpSpPr>
          <p:grpSpPr bwMode="auto">
            <a:xfrm>
              <a:off x="8161" y="3305"/>
              <a:ext cx="812" cy="496"/>
              <a:chOff x="2320" y="4905"/>
              <a:chExt cx="2372" cy="1319"/>
            </a:xfrm>
          </p:grpSpPr>
          <p:sp>
            <p:nvSpPr>
              <p:cNvPr id="716" name="Freeform 826"/>
              <p:cNvSpPr>
                <a:spLocks/>
              </p:cNvSpPr>
              <p:nvPr/>
            </p:nvSpPr>
            <p:spPr bwMode="auto">
              <a:xfrm>
                <a:off x="3564" y="4905"/>
                <a:ext cx="1128" cy="751"/>
              </a:xfrm>
              <a:custGeom>
                <a:avLst/>
                <a:gdLst>
                  <a:gd name="T0" fmla="*/ 54 w 1128"/>
                  <a:gd name="T1" fmla="*/ 0 h 751"/>
                  <a:gd name="T2" fmla="*/ 75 w 1128"/>
                  <a:gd name="T3" fmla="*/ 72 h 751"/>
                  <a:gd name="T4" fmla="*/ 219 w 1128"/>
                  <a:gd name="T5" fmla="*/ 195 h 751"/>
                  <a:gd name="T6" fmla="*/ 459 w 1128"/>
                  <a:gd name="T7" fmla="*/ 264 h 751"/>
                  <a:gd name="T8" fmla="*/ 696 w 1128"/>
                  <a:gd name="T9" fmla="*/ 276 h 751"/>
                  <a:gd name="T10" fmla="*/ 831 w 1128"/>
                  <a:gd name="T11" fmla="*/ 279 h 751"/>
                  <a:gd name="T12" fmla="*/ 963 w 1128"/>
                  <a:gd name="T13" fmla="*/ 309 h 751"/>
                  <a:gd name="T14" fmla="*/ 1122 w 1128"/>
                  <a:gd name="T15" fmla="*/ 363 h 751"/>
                  <a:gd name="T16" fmla="*/ 999 w 1128"/>
                  <a:gd name="T17" fmla="*/ 339 h 751"/>
                  <a:gd name="T18" fmla="*/ 900 w 1128"/>
                  <a:gd name="T19" fmla="*/ 312 h 751"/>
                  <a:gd name="T20" fmla="*/ 822 w 1128"/>
                  <a:gd name="T21" fmla="*/ 324 h 751"/>
                  <a:gd name="T22" fmla="*/ 840 w 1128"/>
                  <a:gd name="T23" fmla="*/ 387 h 751"/>
                  <a:gd name="T24" fmla="*/ 792 w 1128"/>
                  <a:gd name="T25" fmla="*/ 336 h 751"/>
                  <a:gd name="T26" fmla="*/ 729 w 1128"/>
                  <a:gd name="T27" fmla="*/ 321 h 751"/>
                  <a:gd name="T28" fmla="*/ 678 w 1128"/>
                  <a:gd name="T29" fmla="*/ 324 h 751"/>
                  <a:gd name="T30" fmla="*/ 693 w 1128"/>
                  <a:gd name="T31" fmla="*/ 372 h 751"/>
                  <a:gd name="T32" fmla="*/ 783 w 1128"/>
                  <a:gd name="T33" fmla="*/ 492 h 751"/>
                  <a:gd name="T34" fmla="*/ 858 w 1128"/>
                  <a:gd name="T35" fmla="*/ 552 h 751"/>
                  <a:gd name="T36" fmla="*/ 909 w 1128"/>
                  <a:gd name="T37" fmla="*/ 624 h 751"/>
                  <a:gd name="T38" fmla="*/ 957 w 1128"/>
                  <a:gd name="T39" fmla="*/ 729 h 751"/>
                  <a:gd name="T40" fmla="*/ 909 w 1128"/>
                  <a:gd name="T41" fmla="*/ 654 h 751"/>
                  <a:gd name="T42" fmla="*/ 867 w 1128"/>
                  <a:gd name="T43" fmla="*/ 582 h 751"/>
                  <a:gd name="T44" fmla="*/ 822 w 1128"/>
                  <a:gd name="T45" fmla="*/ 570 h 751"/>
                  <a:gd name="T46" fmla="*/ 852 w 1128"/>
                  <a:gd name="T47" fmla="*/ 672 h 751"/>
                  <a:gd name="T48" fmla="*/ 834 w 1128"/>
                  <a:gd name="T49" fmla="*/ 630 h 751"/>
                  <a:gd name="T50" fmla="*/ 807 w 1128"/>
                  <a:gd name="T51" fmla="*/ 549 h 751"/>
                  <a:gd name="T52" fmla="*/ 753 w 1128"/>
                  <a:gd name="T53" fmla="*/ 483 h 751"/>
                  <a:gd name="T54" fmla="*/ 669 w 1128"/>
                  <a:gd name="T55" fmla="*/ 381 h 751"/>
                  <a:gd name="T56" fmla="*/ 633 w 1128"/>
                  <a:gd name="T57" fmla="*/ 312 h 751"/>
                  <a:gd name="T58" fmla="*/ 546 w 1128"/>
                  <a:gd name="T59" fmla="*/ 315 h 751"/>
                  <a:gd name="T60" fmla="*/ 513 w 1128"/>
                  <a:gd name="T61" fmla="*/ 324 h 751"/>
                  <a:gd name="T62" fmla="*/ 543 w 1128"/>
                  <a:gd name="T63" fmla="*/ 402 h 751"/>
                  <a:gd name="T64" fmla="*/ 666 w 1128"/>
                  <a:gd name="T65" fmla="*/ 531 h 751"/>
                  <a:gd name="T66" fmla="*/ 720 w 1128"/>
                  <a:gd name="T67" fmla="*/ 633 h 751"/>
                  <a:gd name="T68" fmla="*/ 795 w 1128"/>
                  <a:gd name="T69" fmla="*/ 714 h 751"/>
                  <a:gd name="T70" fmla="*/ 846 w 1128"/>
                  <a:gd name="T71" fmla="*/ 747 h 751"/>
                  <a:gd name="T72" fmla="*/ 747 w 1128"/>
                  <a:gd name="T73" fmla="*/ 690 h 751"/>
                  <a:gd name="T74" fmla="*/ 699 w 1128"/>
                  <a:gd name="T75" fmla="*/ 636 h 751"/>
                  <a:gd name="T76" fmla="*/ 702 w 1128"/>
                  <a:gd name="T77" fmla="*/ 675 h 751"/>
                  <a:gd name="T78" fmla="*/ 732 w 1128"/>
                  <a:gd name="T79" fmla="*/ 723 h 751"/>
                  <a:gd name="T80" fmla="*/ 741 w 1128"/>
                  <a:gd name="T81" fmla="*/ 741 h 751"/>
                  <a:gd name="T82" fmla="*/ 699 w 1128"/>
                  <a:gd name="T83" fmla="*/ 705 h 751"/>
                  <a:gd name="T84" fmla="*/ 684 w 1128"/>
                  <a:gd name="T85" fmla="*/ 639 h 751"/>
                  <a:gd name="T86" fmla="*/ 669 w 1128"/>
                  <a:gd name="T87" fmla="*/ 582 h 751"/>
                  <a:gd name="T88" fmla="*/ 621 w 1128"/>
                  <a:gd name="T89" fmla="*/ 525 h 751"/>
                  <a:gd name="T90" fmla="*/ 567 w 1128"/>
                  <a:gd name="T91" fmla="*/ 483 h 751"/>
                  <a:gd name="T92" fmla="*/ 522 w 1128"/>
                  <a:gd name="T93" fmla="*/ 420 h 751"/>
                  <a:gd name="T94" fmla="*/ 471 w 1128"/>
                  <a:gd name="T95" fmla="*/ 357 h 751"/>
                  <a:gd name="T96" fmla="*/ 369 w 1128"/>
                  <a:gd name="T97" fmla="*/ 333 h 751"/>
                  <a:gd name="T98" fmla="*/ 330 w 1128"/>
                  <a:gd name="T99" fmla="*/ 339 h 751"/>
                  <a:gd name="T100" fmla="*/ 423 w 1128"/>
                  <a:gd name="T101" fmla="*/ 471 h 751"/>
                  <a:gd name="T102" fmla="*/ 453 w 1128"/>
                  <a:gd name="T103" fmla="*/ 507 h 751"/>
                  <a:gd name="T104" fmla="*/ 378 w 1128"/>
                  <a:gd name="T105" fmla="*/ 441 h 751"/>
                  <a:gd name="T106" fmla="*/ 321 w 1128"/>
                  <a:gd name="T107" fmla="*/ 357 h 751"/>
                  <a:gd name="T108" fmla="*/ 300 w 1128"/>
                  <a:gd name="T109" fmla="*/ 333 h 751"/>
                  <a:gd name="T110" fmla="*/ 201 w 1128"/>
                  <a:gd name="T111" fmla="*/ 285 h 751"/>
                  <a:gd name="T112" fmla="*/ 138 w 1128"/>
                  <a:gd name="T113" fmla="*/ 252 h 751"/>
                  <a:gd name="T114" fmla="*/ 30 w 1128"/>
                  <a:gd name="T115" fmla="*/ 183 h 751"/>
                  <a:gd name="T116" fmla="*/ 0 w 1128"/>
                  <a:gd name="T117" fmla="*/ 159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8" h="751">
                    <a:moveTo>
                      <a:pt x="54" y="0"/>
                    </a:moveTo>
                    <a:cubicBezTo>
                      <a:pt x="51" y="20"/>
                      <a:pt x="48" y="40"/>
                      <a:pt x="75" y="72"/>
                    </a:cubicBezTo>
                    <a:cubicBezTo>
                      <a:pt x="102" y="104"/>
                      <a:pt x="155" y="163"/>
                      <a:pt x="219" y="195"/>
                    </a:cubicBezTo>
                    <a:cubicBezTo>
                      <a:pt x="283" y="227"/>
                      <a:pt x="380" y="251"/>
                      <a:pt x="459" y="264"/>
                    </a:cubicBezTo>
                    <a:cubicBezTo>
                      <a:pt x="538" y="277"/>
                      <a:pt x="634" y="273"/>
                      <a:pt x="696" y="276"/>
                    </a:cubicBezTo>
                    <a:cubicBezTo>
                      <a:pt x="758" y="279"/>
                      <a:pt x="787" y="274"/>
                      <a:pt x="831" y="279"/>
                    </a:cubicBezTo>
                    <a:cubicBezTo>
                      <a:pt x="875" y="284"/>
                      <a:pt x="915" y="295"/>
                      <a:pt x="963" y="309"/>
                    </a:cubicBezTo>
                    <a:cubicBezTo>
                      <a:pt x="1011" y="323"/>
                      <a:pt x="1116" y="358"/>
                      <a:pt x="1122" y="363"/>
                    </a:cubicBezTo>
                    <a:cubicBezTo>
                      <a:pt x="1128" y="368"/>
                      <a:pt x="1036" y="347"/>
                      <a:pt x="999" y="339"/>
                    </a:cubicBezTo>
                    <a:cubicBezTo>
                      <a:pt x="962" y="331"/>
                      <a:pt x="929" y="314"/>
                      <a:pt x="900" y="312"/>
                    </a:cubicBezTo>
                    <a:cubicBezTo>
                      <a:pt x="871" y="310"/>
                      <a:pt x="832" y="312"/>
                      <a:pt x="822" y="324"/>
                    </a:cubicBezTo>
                    <a:cubicBezTo>
                      <a:pt x="812" y="336"/>
                      <a:pt x="845" y="385"/>
                      <a:pt x="840" y="387"/>
                    </a:cubicBezTo>
                    <a:cubicBezTo>
                      <a:pt x="835" y="389"/>
                      <a:pt x="811" y="347"/>
                      <a:pt x="792" y="336"/>
                    </a:cubicBezTo>
                    <a:cubicBezTo>
                      <a:pt x="773" y="325"/>
                      <a:pt x="748" y="323"/>
                      <a:pt x="729" y="321"/>
                    </a:cubicBezTo>
                    <a:cubicBezTo>
                      <a:pt x="710" y="319"/>
                      <a:pt x="684" y="315"/>
                      <a:pt x="678" y="324"/>
                    </a:cubicBezTo>
                    <a:cubicBezTo>
                      <a:pt x="672" y="333"/>
                      <a:pt x="676" y="344"/>
                      <a:pt x="693" y="372"/>
                    </a:cubicBezTo>
                    <a:cubicBezTo>
                      <a:pt x="710" y="400"/>
                      <a:pt x="756" y="462"/>
                      <a:pt x="783" y="492"/>
                    </a:cubicBezTo>
                    <a:cubicBezTo>
                      <a:pt x="810" y="522"/>
                      <a:pt x="837" y="530"/>
                      <a:pt x="858" y="552"/>
                    </a:cubicBezTo>
                    <a:cubicBezTo>
                      <a:pt x="879" y="574"/>
                      <a:pt x="893" y="595"/>
                      <a:pt x="909" y="624"/>
                    </a:cubicBezTo>
                    <a:cubicBezTo>
                      <a:pt x="925" y="653"/>
                      <a:pt x="957" y="724"/>
                      <a:pt x="957" y="729"/>
                    </a:cubicBezTo>
                    <a:cubicBezTo>
                      <a:pt x="957" y="734"/>
                      <a:pt x="924" y="678"/>
                      <a:pt x="909" y="654"/>
                    </a:cubicBezTo>
                    <a:cubicBezTo>
                      <a:pt x="894" y="630"/>
                      <a:pt x="882" y="596"/>
                      <a:pt x="867" y="582"/>
                    </a:cubicBezTo>
                    <a:cubicBezTo>
                      <a:pt x="852" y="568"/>
                      <a:pt x="824" y="555"/>
                      <a:pt x="822" y="570"/>
                    </a:cubicBezTo>
                    <a:cubicBezTo>
                      <a:pt x="820" y="585"/>
                      <a:pt x="850" y="662"/>
                      <a:pt x="852" y="672"/>
                    </a:cubicBezTo>
                    <a:cubicBezTo>
                      <a:pt x="854" y="682"/>
                      <a:pt x="841" y="650"/>
                      <a:pt x="834" y="630"/>
                    </a:cubicBezTo>
                    <a:cubicBezTo>
                      <a:pt x="827" y="610"/>
                      <a:pt x="820" y="573"/>
                      <a:pt x="807" y="549"/>
                    </a:cubicBezTo>
                    <a:cubicBezTo>
                      <a:pt x="794" y="525"/>
                      <a:pt x="776" y="511"/>
                      <a:pt x="753" y="483"/>
                    </a:cubicBezTo>
                    <a:cubicBezTo>
                      <a:pt x="730" y="455"/>
                      <a:pt x="689" y="410"/>
                      <a:pt x="669" y="381"/>
                    </a:cubicBezTo>
                    <a:cubicBezTo>
                      <a:pt x="649" y="352"/>
                      <a:pt x="653" y="323"/>
                      <a:pt x="633" y="312"/>
                    </a:cubicBezTo>
                    <a:cubicBezTo>
                      <a:pt x="613" y="301"/>
                      <a:pt x="566" y="313"/>
                      <a:pt x="546" y="315"/>
                    </a:cubicBezTo>
                    <a:cubicBezTo>
                      <a:pt x="526" y="317"/>
                      <a:pt x="513" y="310"/>
                      <a:pt x="513" y="324"/>
                    </a:cubicBezTo>
                    <a:cubicBezTo>
                      <a:pt x="513" y="338"/>
                      <a:pt x="518" y="367"/>
                      <a:pt x="543" y="402"/>
                    </a:cubicBezTo>
                    <a:cubicBezTo>
                      <a:pt x="568" y="437"/>
                      <a:pt x="637" y="493"/>
                      <a:pt x="666" y="531"/>
                    </a:cubicBezTo>
                    <a:cubicBezTo>
                      <a:pt x="695" y="569"/>
                      <a:pt x="699" y="603"/>
                      <a:pt x="720" y="633"/>
                    </a:cubicBezTo>
                    <a:cubicBezTo>
                      <a:pt x="741" y="663"/>
                      <a:pt x="774" y="695"/>
                      <a:pt x="795" y="714"/>
                    </a:cubicBezTo>
                    <a:cubicBezTo>
                      <a:pt x="816" y="733"/>
                      <a:pt x="854" y="751"/>
                      <a:pt x="846" y="747"/>
                    </a:cubicBezTo>
                    <a:cubicBezTo>
                      <a:pt x="838" y="743"/>
                      <a:pt x="772" y="709"/>
                      <a:pt x="747" y="690"/>
                    </a:cubicBezTo>
                    <a:cubicBezTo>
                      <a:pt x="722" y="671"/>
                      <a:pt x="706" y="638"/>
                      <a:pt x="699" y="636"/>
                    </a:cubicBezTo>
                    <a:cubicBezTo>
                      <a:pt x="692" y="634"/>
                      <a:pt x="697" y="661"/>
                      <a:pt x="702" y="675"/>
                    </a:cubicBezTo>
                    <a:cubicBezTo>
                      <a:pt x="707" y="689"/>
                      <a:pt x="726" y="712"/>
                      <a:pt x="732" y="723"/>
                    </a:cubicBezTo>
                    <a:cubicBezTo>
                      <a:pt x="738" y="734"/>
                      <a:pt x="746" y="744"/>
                      <a:pt x="741" y="741"/>
                    </a:cubicBezTo>
                    <a:cubicBezTo>
                      <a:pt x="736" y="738"/>
                      <a:pt x="709" y="722"/>
                      <a:pt x="699" y="705"/>
                    </a:cubicBezTo>
                    <a:cubicBezTo>
                      <a:pt x="689" y="688"/>
                      <a:pt x="689" y="659"/>
                      <a:pt x="684" y="639"/>
                    </a:cubicBezTo>
                    <a:cubicBezTo>
                      <a:pt x="679" y="619"/>
                      <a:pt x="679" y="601"/>
                      <a:pt x="669" y="582"/>
                    </a:cubicBezTo>
                    <a:cubicBezTo>
                      <a:pt x="659" y="563"/>
                      <a:pt x="638" y="541"/>
                      <a:pt x="621" y="525"/>
                    </a:cubicBezTo>
                    <a:cubicBezTo>
                      <a:pt x="604" y="509"/>
                      <a:pt x="584" y="501"/>
                      <a:pt x="567" y="483"/>
                    </a:cubicBezTo>
                    <a:cubicBezTo>
                      <a:pt x="550" y="465"/>
                      <a:pt x="538" y="441"/>
                      <a:pt x="522" y="420"/>
                    </a:cubicBezTo>
                    <a:cubicBezTo>
                      <a:pt x="506" y="399"/>
                      <a:pt x="496" y="371"/>
                      <a:pt x="471" y="357"/>
                    </a:cubicBezTo>
                    <a:cubicBezTo>
                      <a:pt x="446" y="343"/>
                      <a:pt x="392" y="336"/>
                      <a:pt x="369" y="333"/>
                    </a:cubicBezTo>
                    <a:cubicBezTo>
                      <a:pt x="346" y="330"/>
                      <a:pt x="321" y="316"/>
                      <a:pt x="330" y="339"/>
                    </a:cubicBezTo>
                    <a:cubicBezTo>
                      <a:pt x="339" y="362"/>
                      <a:pt x="403" y="443"/>
                      <a:pt x="423" y="471"/>
                    </a:cubicBezTo>
                    <a:cubicBezTo>
                      <a:pt x="443" y="499"/>
                      <a:pt x="460" y="512"/>
                      <a:pt x="453" y="507"/>
                    </a:cubicBezTo>
                    <a:cubicBezTo>
                      <a:pt x="446" y="502"/>
                      <a:pt x="400" y="466"/>
                      <a:pt x="378" y="441"/>
                    </a:cubicBezTo>
                    <a:cubicBezTo>
                      <a:pt x="356" y="416"/>
                      <a:pt x="334" y="375"/>
                      <a:pt x="321" y="357"/>
                    </a:cubicBezTo>
                    <a:cubicBezTo>
                      <a:pt x="308" y="339"/>
                      <a:pt x="320" y="345"/>
                      <a:pt x="300" y="333"/>
                    </a:cubicBezTo>
                    <a:cubicBezTo>
                      <a:pt x="280" y="321"/>
                      <a:pt x="228" y="299"/>
                      <a:pt x="201" y="285"/>
                    </a:cubicBezTo>
                    <a:cubicBezTo>
                      <a:pt x="174" y="271"/>
                      <a:pt x="167" y="269"/>
                      <a:pt x="138" y="252"/>
                    </a:cubicBezTo>
                    <a:cubicBezTo>
                      <a:pt x="109" y="235"/>
                      <a:pt x="53" y="198"/>
                      <a:pt x="30" y="183"/>
                    </a:cubicBezTo>
                    <a:cubicBezTo>
                      <a:pt x="7" y="168"/>
                      <a:pt x="3" y="163"/>
                      <a:pt x="0" y="159"/>
                    </a:cubicBezTo>
                  </a:path>
                </a:pathLst>
              </a:custGeom>
              <a:solidFill>
                <a:srgbClr val="CC66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" name="Freeform 825"/>
              <p:cNvSpPr>
                <a:spLocks/>
              </p:cNvSpPr>
              <p:nvPr/>
            </p:nvSpPr>
            <p:spPr bwMode="auto">
              <a:xfrm rot="-444224">
                <a:off x="3513" y="5064"/>
                <a:ext cx="412" cy="1070"/>
              </a:xfrm>
              <a:custGeom>
                <a:avLst/>
                <a:gdLst>
                  <a:gd name="T0" fmla="*/ 132 w 412"/>
                  <a:gd name="T1" fmla="*/ 0 h 1070"/>
                  <a:gd name="T2" fmla="*/ 178 w 412"/>
                  <a:gd name="T3" fmla="*/ 177 h 1070"/>
                  <a:gd name="T4" fmla="*/ 220 w 412"/>
                  <a:gd name="T5" fmla="*/ 261 h 1070"/>
                  <a:gd name="T6" fmla="*/ 262 w 412"/>
                  <a:gd name="T7" fmla="*/ 288 h 1070"/>
                  <a:gd name="T8" fmla="*/ 340 w 412"/>
                  <a:gd name="T9" fmla="*/ 357 h 1070"/>
                  <a:gd name="T10" fmla="*/ 358 w 412"/>
                  <a:gd name="T11" fmla="*/ 378 h 1070"/>
                  <a:gd name="T12" fmla="*/ 226 w 412"/>
                  <a:gd name="T13" fmla="*/ 297 h 1070"/>
                  <a:gd name="T14" fmla="*/ 235 w 412"/>
                  <a:gd name="T15" fmla="*/ 435 h 1070"/>
                  <a:gd name="T16" fmla="*/ 256 w 412"/>
                  <a:gd name="T17" fmla="*/ 519 h 1070"/>
                  <a:gd name="T18" fmla="*/ 337 w 412"/>
                  <a:gd name="T19" fmla="*/ 597 h 1070"/>
                  <a:gd name="T20" fmla="*/ 382 w 412"/>
                  <a:gd name="T21" fmla="*/ 639 h 1070"/>
                  <a:gd name="T22" fmla="*/ 406 w 412"/>
                  <a:gd name="T23" fmla="*/ 684 h 1070"/>
                  <a:gd name="T24" fmla="*/ 343 w 412"/>
                  <a:gd name="T25" fmla="*/ 627 h 1070"/>
                  <a:gd name="T26" fmla="*/ 328 w 412"/>
                  <a:gd name="T27" fmla="*/ 705 h 1070"/>
                  <a:gd name="T28" fmla="*/ 316 w 412"/>
                  <a:gd name="T29" fmla="*/ 621 h 1070"/>
                  <a:gd name="T30" fmla="*/ 304 w 412"/>
                  <a:gd name="T31" fmla="*/ 603 h 1070"/>
                  <a:gd name="T32" fmla="*/ 268 w 412"/>
                  <a:gd name="T33" fmla="*/ 582 h 1070"/>
                  <a:gd name="T34" fmla="*/ 268 w 412"/>
                  <a:gd name="T35" fmla="*/ 645 h 1070"/>
                  <a:gd name="T36" fmla="*/ 274 w 412"/>
                  <a:gd name="T37" fmla="*/ 702 h 1070"/>
                  <a:gd name="T38" fmla="*/ 331 w 412"/>
                  <a:gd name="T39" fmla="*/ 834 h 1070"/>
                  <a:gd name="T40" fmla="*/ 412 w 412"/>
                  <a:gd name="T41" fmla="*/ 1032 h 1070"/>
                  <a:gd name="T42" fmla="*/ 334 w 412"/>
                  <a:gd name="T43" fmla="*/ 882 h 1070"/>
                  <a:gd name="T44" fmla="*/ 304 w 412"/>
                  <a:gd name="T45" fmla="*/ 846 h 1070"/>
                  <a:gd name="T46" fmla="*/ 316 w 412"/>
                  <a:gd name="T47" fmla="*/ 963 h 1070"/>
                  <a:gd name="T48" fmla="*/ 295 w 412"/>
                  <a:gd name="T49" fmla="*/ 1068 h 1070"/>
                  <a:gd name="T50" fmla="*/ 301 w 412"/>
                  <a:gd name="T51" fmla="*/ 948 h 1070"/>
                  <a:gd name="T52" fmla="*/ 283 w 412"/>
                  <a:gd name="T53" fmla="*/ 864 h 1070"/>
                  <a:gd name="T54" fmla="*/ 259 w 412"/>
                  <a:gd name="T55" fmla="*/ 768 h 1070"/>
                  <a:gd name="T56" fmla="*/ 220 w 412"/>
                  <a:gd name="T57" fmla="*/ 723 h 1070"/>
                  <a:gd name="T58" fmla="*/ 178 w 412"/>
                  <a:gd name="T59" fmla="*/ 762 h 1070"/>
                  <a:gd name="T60" fmla="*/ 145 w 412"/>
                  <a:gd name="T61" fmla="*/ 783 h 1070"/>
                  <a:gd name="T62" fmla="*/ 181 w 412"/>
                  <a:gd name="T63" fmla="*/ 738 h 1070"/>
                  <a:gd name="T64" fmla="*/ 220 w 412"/>
                  <a:gd name="T65" fmla="*/ 672 h 1070"/>
                  <a:gd name="T66" fmla="*/ 217 w 412"/>
                  <a:gd name="T67" fmla="*/ 600 h 1070"/>
                  <a:gd name="T68" fmla="*/ 193 w 412"/>
                  <a:gd name="T69" fmla="*/ 426 h 1070"/>
                  <a:gd name="T70" fmla="*/ 166 w 412"/>
                  <a:gd name="T71" fmla="*/ 468 h 1070"/>
                  <a:gd name="T72" fmla="*/ 124 w 412"/>
                  <a:gd name="T73" fmla="*/ 534 h 1070"/>
                  <a:gd name="T74" fmla="*/ 139 w 412"/>
                  <a:gd name="T75" fmla="*/ 480 h 1070"/>
                  <a:gd name="T76" fmla="*/ 169 w 412"/>
                  <a:gd name="T77" fmla="*/ 411 h 1070"/>
                  <a:gd name="T78" fmla="*/ 181 w 412"/>
                  <a:gd name="T79" fmla="*/ 345 h 1070"/>
                  <a:gd name="T80" fmla="*/ 118 w 412"/>
                  <a:gd name="T81" fmla="*/ 162 h 1070"/>
                  <a:gd name="T82" fmla="*/ 0 w 412"/>
                  <a:gd name="T83" fmla="*/ 3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2" h="1070">
                    <a:moveTo>
                      <a:pt x="132" y="0"/>
                    </a:moveTo>
                    <a:cubicBezTo>
                      <a:pt x="140" y="29"/>
                      <a:pt x="163" y="133"/>
                      <a:pt x="178" y="177"/>
                    </a:cubicBezTo>
                    <a:cubicBezTo>
                      <a:pt x="193" y="221"/>
                      <a:pt x="206" y="242"/>
                      <a:pt x="220" y="261"/>
                    </a:cubicBezTo>
                    <a:cubicBezTo>
                      <a:pt x="234" y="280"/>
                      <a:pt x="242" y="272"/>
                      <a:pt x="262" y="288"/>
                    </a:cubicBezTo>
                    <a:cubicBezTo>
                      <a:pt x="282" y="304"/>
                      <a:pt x="324" y="342"/>
                      <a:pt x="340" y="357"/>
                    </a:cubicBezTo>
                    <a:cubicBezTo>
                      <a:pt x="356" y="372"/>
                      <a:pt x="377" y="388"/>
                      <a:pt x="358" y="378"/>
                    </a:cubicBezTo>
                    <a:cubicBezTo>
                      <a:pt x="339" y="368"/>
                      <a:pt x="246" y="288"/>
                      <a:pt x="226" y="297"/>
                    </a:cubicBezTo>
                    <a:cubicBezTo>
                      <a:pt x="206" y="306"/>
                      <a:pt x="230" y="398"/>
                      <a:pt x="235" y="435"/>
                    </a:cubicBezTo>
                    <a:cubicBezTo>
                      <a:pt x="240" y="472"/>
                      <a:pt x="239" y="492"/>
                      <a:pt x="256" y="519"/>
                    </a:cubicBezTo>
                    <a:cubicBezTo>
                      <a:pt x="273" y="546"/>
                      <a:pt x="316" y="577"/>
                      <a:pt x="337" y="597"/>
                    </a:cubicBezTo>
                    <a:cubicBezTo>
                      <a:pt x="358" y="617"/>
                      <a:pt x="371" y="625"/>
                      <a:pt x="382" y="639"/>
                    </a:cubicBezTo>
                    <a:cubicBezTo>
                      <a:pt x="393" y="653"/>
                      <a:pt x="412" y="686"/>
                      <a:pt x="406" y="684"/>
                    </a:cubicBezTo>
                    <a:cubicBezTo>
                      <a:pt x="400" y="682"/>
                      <a:pt x="356" y="624"/>
                      <a:pt x="343" y="627"/>
                    </a:cubicBezTo>
                    <a:cubicBezTo>
                      <a:pt x="330" y="630"/>
                      <a:pt x="332" y="706"/>
                      <a:pt x="328" y="705"/>
                    </a:cubicBezTo>
                    <a:cubicBezTo>
                      <a:pt x="324" y="704"/>
                      <a:pt x="320" y="638"/>
                      <a:pt x="316" y="621"/>
                    </a:cubicBezTo>
                    <a:cubicBezTo>
                      <a:pt x="312" y="604"/>
                      <a:pt x="312" y="610"/>
                      <a:pt x="304" y="603"/>
                    </a:cubicBezTo>
                    <a:cubicBezTo>
                      <a:pt x="296" y="596"/>
                      <a:pt x="274" y="575"/>
                      <a:pt x="268" y="582"/>
                    </a:cubicBezTo>
                    <a:cubicBezTo>
                      <a:pt x="262" y="589"/>
                      <a:pt x="267" y="625"/>
                      <a:pt x="268" y="645"/>
                    </a:cubicBezTo>
                    <a:cubicBezTo>
                      <a:pt x="269" y="665"/>
                      <a:pt x="264" y="671"/>
                      <a:pt x="274" y="702"/>
                    </a:cubicBezTo>
                    <a:cubicBezTo>
                      <a:pt x="284" y="733"/>
                      <a:pt x="308" y="779"/>
                      <a:pt x="331" y="834"/>
                    </a:cubicBezTo>
                    <a:cubicBezTo>
                      <a:pt x="354" y="889"/>
                      <a:pt x="412" y="1024"/>
                      <a:pt x="412" y="1032"/>
                    </a:cubicBezTo>
                    <a:cubicBezTo>
                      <a:pt x="412" y="1040"/>
                      <a:pt x="352" y="913"/>
                      <a:pt x="334" y="882"/>
                    </a:cubicBezTo>
                    <a:cubicBezTo>
                      <a:pt x="316" y="851"/>
                      <a:pt x="307" y="833"/>
                      <a:pt x="304" y="846"/>
                    </a:cubicBezTo>
                    <a:cubicBezTo>
                      <a:pt x="301" y="859"/>
                      <a:pt x="318" y="926"/>
                      <a:pt x="316" y="963"/>
                    </a:cubicBezTo>
                    <a:cubicBezTo>
                      <a:pt x="314" y="1000"/>
                      <a:pt x="297" y="1070"/>
                      <a:pt x="295" y="1068"/>
                    </a:cubicBezTo>
                    <a:cubicBezTo>
                      <a:pt x="293" y="1066"/>
                      <a:pt x="303" y="982"/>
                      <a:pt x="301" y="948"/>
                    </a:cubicBezTo>
                    <a:cubicBezTo>
                      <a:pt x="299" y="914"/>
                      <a:pt x="290" y="894"/>
                      <a:pt x="283" y="864"/>
                    </a:cubicBezTo>
                    <a:cubicBezTo>
                      <a:pt x="276" y="834"/>
                      <a:pt x="270" y="791"/>
                      <a:pt x="259" y="768"/>
                    </a:cubicBezTo>
                    <a:cubicBezTo>
                      <a:pt x="248" y="745"/>
                      <a:pt x="233" y="724"/>
                      <a:pt x="220" y="723"/>
                    </a:cubicBezTo>
                    <a:cubicBezTo>
                      <a:pt x="207" y="722"/>
                      <a:pt x="190" y="752"/>
                      <a:pt x="178" y="762"/>
                    </a:cubicBezTo>
                    <a:cubicBezTo>
                      <a:pt x="166" y="772"/>
                      <a:pt x="144" y="787"/>
                      <a:pt x="145" y="783"/>
                    </a:cubicBezTo>
                    <a:cubicBezTo>
                      <a:pt x="146" y="779"/>
                      <a:pt x="169" y="756"/>
                      <a:pt x="181" y="738"/>
                    </a:cubicBezTo>
                    <a:cubicBezTo>
                      <a:pt x="193" y="720"/>
                      <a:pt x="214" y="695"/>
                      <a:pt x="220" y="672"/>
                    </a:cubicBezTo>
                    <a:cubicBezTo>
                      <a:pt x="226" y="649"/>
                      <a:pt x="221" y="641"/>
                      <a:pt x="217" y="600"/>
                    </a:cubicBezTo>
                    <a:cubicBezTo>
                      <a:pt x="213" y="559"/>
                      <a:pt x="202" y="448"/>
                      <a:pt x="193" y="426"/>
                    </a:cubicBezTo>
                    <a:cubicBezTo>
                      <a:pt x="184" y="404"/>
                      <a:pt x="178" y="450"/>
                      <a:pt x="166" y="468"/>
                    </a:cubicBezTo>
                    <a:cubicBezTo>
                      <a:pt x="154" y="486"/>
                      <a:pt x="128" y="532"/>
                      <a:pt x="124" y="534"/>
                    </a:cubicBezTo>
                    <a:cubicBezTo>
                      <a:pt x="120" y="536"/>
                      <a:pt x="132" y="500"/>
                      <a:pt x="139" y="480"/>
                    </a:cubicBezTo>
                    <a:cubicBezTo>
                      <a:pt x="146" y="460"/>
                      <a:pt x="162" y="433"/>
                      <a:pt x="169" y="411"/>
                    </a:cubicBezTo>
                    <a:cubicBezTo>
                      <a:pt x="176" y="389"/>
                      <a:pt x="189" y="386"/>
                      <a:pt x="181" y="345"/>
                    </a:cubicBezTo>
                    <a:cubicBezTo>
                      <a:pt x="173" y="304"/>
                      <a:pt x="148" y="213"/>
                      <a:pt x="118" y="162"/>
                    </a:cubicBezTo>
                    <a:cubicBezTo>
                      <a:pt x="88" y="111"/>
                      <a:pt x="25" y="62"/>
                      <a:pt x="0" y="36"/>
                    </a:cubicBezTo>
                  </a:path>
                </a:pathLst>
              </a:custGeom>
              <a:solidFill>
                <a:srgbClr val="CC66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" name="Freeform 824"/>
              <p:cNvSpPr>
                <a:spLocks/>
              </p:cNvSpPr>
              <p:nvPr/>
            </p:nvSpPr>
            <p:spPr bwMode="auto">
              <a:xfrm rot="1294972">
                <a:off x="3102" y="5154"/>
                <a:ext cx="412" cy="1070"/>
              </a:xfrm>
              <a:custGeom>
                <a:avLst/>
                <a:gdLst>
                  <a:gd name="T0" fmla="*/ 132 w 412"/>
                  <a:gd name="T1" fmla="*/ 0 h 1070"/>
                  <a:gd name="T2" fmla="*/ 178 w 412"/>
                  <a:gd name="T3" fmla="*/ 177 h 1070"/>
                  <a:gd name="T4" fmla="*/ 220 w 412"/>
                  <a:gd name="T5" fmla="*/ 261 h 1070"/>
                  <a:gd name="T6" fmla="*/ 262 w 412"/>
                  <a:gd name="T7" fmla="*/ 288 h 1070"/>
                  <a:gd name="T8" fmla="*/ 340 w 412"/>
                  <a:gd name="T9" fmla="*/ 357 h 1070"/>
                  <a:gd name="T10" fmla="*/ 358 w 412"/>
                  <a:gd name="T11" fmla="*/ 378 h 1070"/>
                  <a:gd name="T12" fmla="*/ 226 w 412"/>
                  <a:gd name="T13" fmla="*/ 297 h 1070"/>
                  <a:gd name="T14" fmla="*/ 235 w 412"/>
                  <a:gd name="T15" fmla="*/ 435 h 1070"/>
                  <a:gd name="T16" fmla="*/ 256 w 412"/>
                  <a:gd name="T17" fmla="*/ 519 h 1070"/>
                  <a:gd name="T18" fmla="*/ 337 w 412"/>
                  <a:gd name="T19" fmla="*/ 597 h 1070"/>
                  <a:gd name="T20" fmla="*/ 382 w 412"/>
                  <a:gd name="T21" fmla="*/ 639 h 1070"/>
                  <a:gd name="T22" fmla="*/ 406 w 412"/>
                  <a:gd name="T23" fmla="*/ 684 h 1070"/>
                  <a:gd name="T24" fmla="*/ 343 w 412"/>
                  <a:gd name="T25" fmla="*/ 627 h 1070"/>
                  <a:gd name="T26" fmla="*/ 328 w 412"/>
                  <a:gd name="T27" fmla="*/ 705 h 1070"/>
                  <a:gd name="T28" fmla="*/ 316 w 412"/>
                  <a:gd name="T29" fmla="*/ 621 h 1070"/>
                  <a:gd name="T30" fmla="*/ 304 w 412"/>
                  <a:gd name="T31" fmla="*/ 603 h 1070"/>
                  <a:gd name="T32" fmla="*/ 268 w 412"/>
                  <a:gd name="T33" fmla="*/ 582 h 1070"/>
                  <a:gd name="T34" fmla="*/ 268 w 412"/>
                  <a:gd name="T35" fmla="*/ 645 h 1070"/>
                  <a:gd name="T36" fmla="*/ 274 w 412"/>
                  <a:gd name="T37" fmla="*/ 702 h 1070"/>
                  <a:gd name="T38" fmla="*/ 331 w 412"/>
                  <a:gd name="T39" fmla="*/ 834 h 1070"/>
                  <a:gd name="T40" fmla="*/ 412 w 412"/>
                  <a:gd name="T41" fmla="*/ 1032 h 1070"/>
                  <a:gd name="T42" fmla="*/ 334 w 412"/>
                  <a:gd name="T43" fmla="*/ 882 h 1070"/>
                  <a:gd name="T44" fmla="*/ 304 w 412"/>
                  <a:gd name="T45" fmla="*/ 846 h 1070"/>
                  <a:gd name="T46" fmla="*/ 316 w 412"/>
                  <a:gd name="T47" fmla="*/ 963 h 1070"/>
                  <a:gd name="T48" fmla="*/ 295 w 412"/>
                  <a:gd name="T49" fmla="*/ 1068 h 1070"/>
                  <a:gd name="T50" fmla="*/ 301 w 412"/>
                  <a:gd name="T51" fmla="*/ 948 h 1070"/>
                  <a:gd name="T52" fmla="*/ 283 w 412"/>
                  <a:gd name="T53" fmla="*/ 864 h 1070"/>
                  <a:gd name="T54" fmla="*/ 259 w 412"/>
                  <a:gd name="T55" fmla="*/ 768 h 1070"/>
                  <a:gd name="T56" fmla="*/ 220 w 412"/>
                  <a:gd name="T57" fmla="*/ 723 h 1070"/>
                  <a:gd name="T58" fmla="*/ 178 w 412"/>
                  <a:gd name="T59" fmla="*/ 762 h 1070"/>
                  <a:gd name="T60" fmla="*/ 145 w 412"/>
                  <a:gd name="T61" fmla="*/ 783 h 1070"/>
                  <a:gd name="T62" fmla="*/ 181 w 412"/>
                  <a:gd name="T63" fmla="*/ 738 h 1070"/>
                  <a:gd name="T64" fmla="*/ 220 w 412"/>
                  <a:gd name="T65" fmla="*/ 672 h 1070"/>
                  <a:gd name="T66" fmla="*/ 217 w 412"/>
                  <a:gd name="T67" fmla="*/ 600 h 1070"/>
                  <a:gd name="T68" fmla="*/ 193 w 412"/>
                  <a:gd name="T69" fmla="*/ 426 h 1070"/>
                  <a:gd name="T70" fmla="*/ 166 w 412"/>
                  <a:gd name="T71" fmla="*/ 468 h 1070"/>
                  <a:gd name="T72" fmla="*/ 124 w 412"/>
                  <a:gd name="T73" fmla="*/ 534 h 1070"/>
                  <a:gd name="T74" fmla="*/ 139 w 412"/>
                  <a:gd name="T75" fmla="*/ 480 h 1070"/>
                  <a:gd name="T76" fmla="*/ 169 w 412"/>
                  <a:gd name="T77" fmla="*/ 411 h 1070"/>
                  <a:gd name="T78" fmla="*/ 181 w 412"/>
                  <a:gd name="T79" fmla="*/ 345 h 1070"/>
                  <a:gd name="T80" fmla="*/ 118 w 412"/>
                  <a:gd name="T81" fmla="*/ 162 h 1070"/>
                  <a:gd name="T82" fmla="*/ 0 w 412"/>
                  <a:gd name="T83" fmla="*/ 3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2" h="1070">
                    <a:moveTo>
                      <a:pt x="132" y="0"/>
                    </a:moveTo>
                    <a:cubicBezTo>
                      <a:pt x="140" y="29"/>
                      <a:pt x="163" y="133"/>
                      <a:pt x="178" y="177"/>
                    </a:cubicBezTo>
                    <a:cubicBezTo>
                      <a:pt x="193" y="221"/>
                      <a:pt x="206" y="242"/>
                      <a:pt x="220" y="261"/>
                    </a:cubicBezTo>
                    <a:cubicBezTo>
                      <a:pt x="234" y="280"/>
                      <a:pt x="242" y="272"/>
                      <a:pt x="262" y="288"/>
                    </a:cubicBezTo>
                    <a:cubicBezTo>
                      <a:pt x="282" y="304"/>
                      <a:pt x="324" y="342"/>
                      <a:pt x="340" y="357"/>
                    </a:cubicBezTo>
                    <a:cubicBezTo>
                      <a:pt x="356" y="372"/>
                      <a:pt x="377" y="388"/>
                      <a:pt x="358" y="378"/>
                    </a:cubicBezTo>
                    <a:cubicBezTo>
                      <a:pt x="339" y="368"/>
                      <a:pt x="246" y="288"/>
                      <a:pt x="226" y="297"/>
                    </a:cubicBezTo>
                    <a:cubicBezTo>
                      <a:pt x="206" y="306"/>
                      <a:pt x="230" y="398"/>
                      <a:pt x="235" y="435"/>
                    </a:cubicBezTo>
                    <a:cubicBezTo>
                      <a:pt x="240" y="472"/>
                      <a:pt x="239" y="492"/>
                      <a:pt x="256" y="519"/>
                    </a:cubicBezTo>
                    <a:cubicBezTo>
                      <a:pt x="273" y="546"/>
                      <a:pt x="316" y="577"/>
                      <a:pt x="337" y="597"/>
                    </a:cubicBezTo>
                    <a:cubicBezTo>
                      <a:pt x="358" y="617"/>
                      <a:pt x="371" y="625"/>
                      <a:pt x="382" y="639"/>
                    </a:cubicBezTo>
                    <a:cubicBezTo>
                      <a:pt x="393" y="653"/>
                      <a:pt x="412" y="686"/>
                      <a:pt x="406" y="684"/>
                    </a:cubicBezTo>
                    <a:cubicBezTo>
                      <a:pt x="400" y="682"/>
                      <a:pt x="356" y="624"/>
                      <a:pt x="343" y="627"/>
                    </a:cubicBezTo>
                    <a:cubicBezTo>
                      <a:pt x="330" y="630"/>
                      <a:pt x="332" y="706"/>
                      <a:pt x="328" y="705"/>
                    </a:cubicBezTo>
                    <a:cubicBezTo>
                      <a:pt x="324" y="704"/>
                      <a:pt x="320" y="638"/>
                      <a:pt x="316" y="621"/>
                    </a:cubicBezTo>
                    <a:cubicBezTo>
                      <a:pt x="312" y="604"/>
                      <a:pt x="312" y="610"/>
                      <a:pt x="304" y="603"/>
                    </a:cubicBezTo>
                    <a:cubicBezTo>
                      <a:pt x="296" y="596"/>
                      <a:pt x="274" y="575"/>
                      <a:pt x="268" y="582"/>
                    </a:cubicBezTo>
                    <a:cubicBezTo>
                      <a:pt x="262" y="589"/>
                      <a:pt x="267" y="625"/>
                      <a:pt x="268" y="645"/>
                    </a:cubicBezTo>
                    <a:cubicBezTo>
                      <a:pt x="269" y="665"/>
                      <a:pt x="264" y="671"/>
                      <a:pt x="274" y="702"/>
                    </a:cubicBezTo>
                    <a:cubicBezTo>
                      <a:pt x="284" y="733"/>
                      <a:pt x="308" y="779"/>
                      <a:pt x="331" y="834"/>
                    </a:cubicBezTo>
                    <a:cubicBezTo>
                      <a:pt x="354" y="889"/>
                      <a:pt x="412" y="1024"/>
                      <a:pt x="412" y="1032"/>
                    </a:cubicBezTo>
                    <a:cubicBezTo>
                      <a:pt x="412" y="1040"/>
                      <a:pt x="352" y="913"/>
                      <a:pt x="334" y="882"/>
                    </a:cubicBezTo>
                    <a:cubicBezTo>
                      <a:pt x="316" y="851"/>
                      <a:pt x="307" y="833"/>
                      <a:pt x="304" y="846"/>
                    </a:cubicBezTo>
                    <a:cubicBezTo>
                      <a:pt x="301" y="859"/>
                      <a:pt x="318" y="926"/>
                      <a:pt x="316" y="963"/>
                    </a:cubicBezTo>
                    <a:cubicBezTo>
                      <a:pt x="314" y="1000"/>
                      <a:pt x="297" y="1070"/>
                      <a:pt x="295" y="1068"/>
                    </a:cubicBezTo>
                    <a:cubicBezTo>
                      <a:pt x="293" y="1066"/>
                      <a:pt x="303" y="982"/>
                      <a:pt x="301" y="948"/>
                    </a:cubicBezTo>
                    <a:cubicBezTo>
                      <a:pt x="299" y="914"/>
                      <a:pt x="290" y="894"/>
                      <a:pt x="283" y="864"/>
                    </a:cubicBezTo>
                    <a:cubicBezTo>
                      <a:pt x="276" y="834"/>
                      <a:pt x="270" y="791"/>
                      <a:pt x="259" y="768"/>
                    </a:cubicBezTo>
                    <a:cubicBezTo>
                      <a:pt x="248" y="745"/>
                      <a:pt x="233" y="724"/>
                      <a:pt x="220" y="723"/>
                    </a:cubicBezTo>
                    <a:cubicBezTo>
                      <a:pt x="207" y="722"/>
                      <a:pt x="190" y="752"/>
                      <a:pt x="178" y="762"/>
                    </a:cubicBezTo>
                    <a:cubicBezTo>
                      <a:pt x="166" y="772"/>
                      <a:pt x="144" y="787"/>
                      <a:pt x="145" y="783"/>
                    </a:cubicBezTo>
                    <a:cubicBezTo>
                      <a:pt x="146" y="779"/>
                      <a:pt x="169" y="756"/>
                      <a:pt x="181" y="738"/>
                    </a:cubicBezTo>
                    <a:cubicBezTo>
                      <a:pt x="193" y="720"/>
                      <a:pt x="214" y="695"/>
                      <a:pt x="220" y="672"/>
                    </a:cubicBezTo>
                    <a:cubicBezTo>
                      <a:pt x="226" y="649"/>
                      <a:pt x="221" y="641"/>
                      <a:pt x="217" y="600"/>
                    </a:cubicBezTo>
                    <a:cubicBezTo>
                      <a:pt x="213" y="559"/>
                      <a:pt x="202" y="448"/>
                      <a:pt x="193" y="426"/>
                    </a:cubicBezTo>
                    <a:cubicBezTo>
                      <a:pt x="184" y="404"/>
                      <a:pt x="178" y="450"/>
                      <a:pt x="166" y="468"/>
                    </a:cubicBezTo>
                    <a:cubicBezTo>
                      <a:pt x="154" y="486"/>
                      <a:pt x="128" y="532"/>
                      <a:pt x="124" y="534"/>
                    </a:cubicBezTo>
                    <a:cubicBezTo>
                      <a:pt x="120" y="536"/>
                      <a:pt x="132" y="500"/>
                      <a:pt x="139" y="480"/>
                    </a:cubicBezTo>
                    <a:cubicBezTo>
                      <a:pt x="146" y="460"/>
                      <a:pt x="162" y="433"/>
                      <a:pt x="169" y="411"/>
                    </a:cubicBezTo>
                    <a:cubicBezTo>
                      <a:pt x="176" y="389"/>
                      <a:pt x="189" y="386"/>
                      <a:pt x="181" y="345"/>
                    </a:cubicBezTo>
                    <a:cubicBezTo>
                      <a:pt x="173" y="304"/>
                      <a:pt x="148" y="213"/>
                      <a:pt x="118" y="162"/>
                    </a:cubicBezTo>
                    <a:cubicBezTo>
                      <a:pt x="88" y="111"/>
                      <a:pt x="25" y="62"/>
                      <a:pt x="0" y="36"/>
                    </a:cubicBezTo>
                  </a:path>
                </a:pathLst>
              </a:custGeom>
              <a:solidFill>
                <a:srgbClr val="CC66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" name="Freeform 823"/>
              <p:cNvSpPr>
                <a:spLocks/>
              </p:cNvSpPr>
              <p:nvPr/>
            </p:nvSpPr>
            <p:spPr bwMode="auto">
              <a:xfrm>
                <a:off x="2886" y="4990"/>
                <a:ext cx="523" cy="1201"/>
              </a:xfrm>
              <a:custGeom>
                <a:avLst/>
                <a:gdLst>
                  <a:gd name="T0" fmla="*/ 382 w 523"/>
                  <a:gd name="T1" fmla="*/ 0 h 1201"/>
                  <a:gd name="T2" fmla="*/ 234 w 523"/>
                  <a:gd name="T3" fmla="*/ 308 h 1201"/>
                  <a:gd name="T4" fmla="*/ 192 w 523"/>
                  <a:gd name="T5" fmla="*/ 392 h 1201"/>
                  <a:gd name="T6" fmla="*/ 150 w 523"/>
                  <a:gd name="T7" fmla="*/ 419 h 1201"/>
                  <a:gd name="T8" fmla="*/ 72 w 523"/>
                  <a:gd name="T9" fmla="*/ 488 h 1201"/>
                  <a:gd name="T10" fmla="*/ 54 w 523"/>
                  <a:gd name="T11" fmla="*/ 509 h 1201"/>
                  <a:gd name="T12" fmla="*/ 186 w 523"/>
                  <a:gd name="T13" fmla="*/ 428 h 1201"/>
                  <a:gd name="T14" fmla="*/ 177 w 523"/>
                  <a:gd name="T15" fmla="*/ 566 h 1201"/>
                  <a:gd name="T16" fmla="*/ 156 w 523"/>
                  <a:gd name="T17" fmla="*/ 650 h 1201"/>
                  <a:gd name="T18" fmla="*/ 75 w 523"/>
                  <a:gd name="T19" fmla="*/ 728 h 1201"/>
                  <a:gd name="T20" fmla="*/ 30 w 523"/>
                  <a:gd name="T21" fmla="*/ 770 h 1201"/>
                  <a:gd name="T22" fmla="*/ 6 w 523"/>
                  <a:gd name="T23" fmla="*/ 815 h 1201"/>
                  <a:gd name="T24" fmla="*/ 69 w 523"/>
                  <a:gd name="T25" fmla="*/ 758 h 1201"/>
                  <a:gd name="T26" fmla="*/ 84 w 523"/>
                  <a:gd name="T27" fmla="*/ 836 h 1201"/>
                  <a:gd name="T28" fmla="*/ 96 w 523"/>
                  <a:gd name="T29" fmla="*/ 752 h 1201"/>
                  <a:gd name="T30" fmla="*/ 108 w 523"/>
                  <a:gd name="T31" fmla="*/ 734 h 1201"/>
                  <a:gd name="T32" fmla="*/ 144 w 523"/>
                  <a:gd name="T33" fmla="*/ 713 h 1201"/>
                  <a:gd name="T34" fmla="*/ 144 w 523"/>
                  <a:gd name="T35" fmla="*/ 776 h 1201"/>
                  <a:gd name="T36" fmla="*/ 138 w 523"/>
                  <a:gd name="T37" fmla="*/ 833 h 1201"/>
                  <a:gd name="T38" fmla="*/ 81 w 523"/>
                  <a:gd name="T39" fmla="*/ 965 h 1201"/>
                  <a:gd name="T40" fmla="*/ 0 w 523"/>
                  <a:gd name="T41" fmla="*/ 1163 h 1201"/>
                  <a:gd name="T42" fmla="*/ 78 w 523"/>
                  <a:gd name="T43" fmla="*/ 1013 h 1201"/>
                  <a:gd name="T44" fmla="*/ 108 w 523"/>
                  <a:gd name="T45" fmla="*/ 977 h 1201"/>
                  <a:gd name="T46" fmla="*/ 96 w 523"/>
                  <a:gd name="T47" fmla="*/ 1094 h 1201"/>
                  <a:gd name="T48" fmla="*/ 117 w 523"/>
                  <a:gd name="T49" fmla="*/ 1199 h 1201"/>
                  <a:gd name="T50" fmla="*/ 111 w 523"/>
                  <a:gd name="T51" fmla="*/ 1079 h 1201"/>
                  <a:gd name="T52" fmla="*/ 129 w 523"/>
                  <a:gd name="T53" fmla="*/ 995 h 1201"/>
                  <a:gd name="T54" fmla="*/ 153 w 523"/>
                  <a:gd name="T55" fmla="*/ 899 h 1201"/>
                  <a:gd name="T56" fmla="*/ 192 w 523"/>
                  <a:gd name="T57" fmla="*/ 854 h 1201"/>
                  <a:gd name="T58" fmla="*/ 234 w 523"/>
                  <a:gd name="T59" fmla="*/ 893 h 1201"/>
                  <a:gd name="T60" fmla="*/ 267 w 523"/>
                  <a:gd name="T61" fmla="*/ 914 h 1201"/>
                  <a:gd name="T62" fmla="*/ 231 w 523"/>
                  <a:gd name="T63" fmla="*/ 869 h 1201"/>
                  <a:gd name="T64" fmla="*/ 192 w 523"/>
                  <a:gd name="T65" fmla="*/ 803 h 1201"/>
                  <a:gd name="T66" fmla="*/ 195 w 523"/>
                  <a:gd name="T67" fmla="*/ 731 h 1201"/>
                  <a:gd name="T68" fmla="*/ 219 w 523"/>
                  <a:gd name="T69" fmla="*/ 557 h 1201"/>
                  <a:gd name="T70" fmla="*/ 246 w 523"/>
                  <a:gd name="T71" fmla="*/ 599 h 1201"/>
                  <a:gd name="T72" fmla="*/ 288 w 523"/>
                  <a:gd name="T73" fmla="*/ 665 h 1201"/>
                  <a:gd name="T74" fmla="*/ 273 w 523"/>
                  <a:gd name="T75" fmla="*/ 611 h 1201"/>
                  <a:gd name="T76" fmla="*/ 243 w 523"/>
                  <a:gd name="T77" fmla="*/ 542 h 1201"/>
                  <a:gd name="T78" fmla="*/ 231 w 523"/>
                  <a:gd name="T79" fmla="*/ 476 h 1201"/>
                  <a:gd name="T80" fmla="*/ 294 w 523"/>
                  <a:gd name="T81" fmla="*/ 293 h 1201"/>
                  <a:gd name="T82" fmla="*/ 523 w 523"/>
                  <a:gd name="T83" fmla="*/ 114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3" h="1201">
                    <a:moveTo>
                      <a:pt x="382" y="0"/>
                    </a:moveTo>
                    <a:cubicBezTo>
                      <a:pt x="357" y="50"/>
                      <a:pt x="266" y="243"/>
                      <a:pt x="234" y="308"/>
                    </a:cubicBezTo>
                    <a:cubicBezTo>
                      <a:pt x="202" y="373"/>
                      <a:pt x="206" y="373"/>
                      <a:pt x="192" y="392"/>
                    </a:cubicBezTo>
                    <a:cubicBezTo>
                      <a:pt x="178" y="411"/>
                      <a:pt x="170" y="403"/>
                      <a:pt x="150" y="419"/>
                    </a:cubicBezTo>
                    <a:cubicBezTo>
                      <a:pt x="130" y="435"/>
                      <a:pt x="88" y="473"/>
                      <a:pt x="72" y="488"/>
                    </a:cubicBezTo>
                    <a:cubicBezTo>
                      <a:pt x="56" y="503"/>
                      <a:pt x="35" y="519"/>
                      <a:pt x="54" y="509"/>
                    </a:cubicBezTo>
                    <a:cubicBezTo>
                      <a:pt x="73" y="499"/>
                      <a:pt x="166" y="419"/>
                      <a:pt x="186" y="428"/>
                    </a:cubicBezTo>
                    <a:cubicBezTo>
                      <a:pt x="206" y="437"/>
                      <a:pt x="182" y="529"/>
                      <a:pt x="177" y="566"/>
                    </a:cubicBezTo>
                    <a:cubicBezTo>
                      <a:pt x="172" y="603"/>
                      <a:pt x="173" y="623"/>
                      <a:pt x="156" y="650"/>
                    </a:cubicBezTo>
                    <a:cubicBezTo>
                      <a:pt x="139" y="677"/>
                      <a:pt x="96" y="708"/>
                      <a:pt x="75" y="728"/>
                    </a:cubicBezTo>
                    <a:cubicBezTo>
                      <a:pt x="54" y="748"/>
                      <a:pt x="41" y="756"/>
                      <a:pt x="30" y="770"/>
                    </a:cubicBezTo>
                    <a:cubicBezTo>
                      <a:pt x="19" y="784"/>
                      <a:pt x="0" y="817"/>
                      <a:pt x="6" y="815"/>
                    </a:cubicBezTo>
                    <a:cubicBezTo>
                      <a:pt x="12" y="813"/>
                      <a:pt x="56" y="755"/>
                      <a:pt x="69" y="758"/>
                    </a:cubicBezTo>
                    <a:cubicBezTo>
                      <a:pt x="82" y="761"/>
                      <a:pt x="80" y="837"/>
                      <a:pt x="84" y="836"/>
                    </a:cubicBezTo>
                    <a:cubicBezTo>
                      <a:pt x="88" y="835"/>
                      <a:pt x="92" y="769"/>
                      <a:pt x="96" y="752"/>
                    </a:cubicBezTo>
                    <a:cubicBezTo>
                      <a:pt x="100" y="735"/>
                      <a:pt x="100" y="741"/>
                      <a:pt x="108" y="734"/>
                    </a:cubicBezTo>
                    <a:cubicBezTo>
                      <a:pt x="116" y="727"/>
                      <a:pt x="138" y="706"/>
                      <a:pt x="144" y="713"/>
                    </a:cubicBezTo>
                    <a:cubicBezTo>
                      <a:pt x="150" y="720"/>
                      <a:pt x="145" y="756"/>
                      <a:pt x="144" y="776"/>
                    </a:cubicBezTo>
                    <a:cubicBezTo>
                      <a:pt x="143" y="796"/>
                      <a:pt x="148" y="802"/>
                      <a:pt x="138" y="833"/>
                    </a:cubicBezTo>
                    <a:cubicBezTo>
                      <a:pt x="128" y="864"/>
                      <a:pt x="104" y="910"/>
                      <a:pt x="81" y="965"/>
                    </a:cubicBezTo>
                    <a:cubicBezTo>
                      <a:pt x="58" y="1020"/>
                      <a:pt x="0" y="1155"/>
                      <a:pt x="0" y="1163"/>
                    </a:cubicBezTo>
                    <a:cubicBezTo>
                      <a:pt x="0" y="1171"/>
                      <a:pt x="60" y="1044"/>
                      <a:pt x="78" y="1013"/>
                    </a:cubicBezTo>
                    <a:cubicBezTo>
                      <a:pt x="96" y="982"/>
                      <a:pt x="105" y="964"/>
                      <a:pt x="108" y="977"/>
                    </a:cubicBezTo>
                    <a:cubicBezTo>
                      <a:pt x="111" y="990"/>
                      <a:pt x="94" y="1057"/>
                      <a:pt x="96" y="1094"/>
                    </a:cubicBezTo>
                    <a:cubicBezTo>
                      <a:pt x="98" y="1131"/>
                      <a:pt x="115" y="1201"/>
                      <a:pt x="117" y="1199"/>
                    </a:cubicBezTo>
                    <a:cubicBezTo>
                      <a:pt x="119" y="1197"/>
                      <a:pt x="109" y="1113"/>
                      <a:pt x="111" y="1079"/>
                    </a:cubicBezTo>
                    <a:cubicBezTo>
                      <a:pt x="113" y="1045"/>
                      <a:pt x="122" y="1025"/>
                      <a:pt x="129" y="995"/>
                    </a:cubicBezTo>
                    <a:cubicBezTo>
                      <a:pt x="136" y="965"/>
                      <a:pt x="142" y="922"/>
                      <a:pt x="153" y="899"/>
                    </a:cubicBezTo>
                    <a:cubicBezTo>
                      <a:pt x="164" y="876"/>
                      <a:pt x="179" y="855"/>
                      <a:pt x="192" y="854"/>
                    </a:cubicBezTo>
                    <a:cubicBezTo>
                      <a:pt x="205" y="853"/>
                      <a:pt x="222" y="883"/>
                      <a:pt x="234" y="893"/>
                    </a:cubicBezTo>
                    <a:cubicBezTo>
                      <a:pt x="246" y="903"/>
                      <a:pt x="268" y="918"/>
                      <a:pt x="267" y="914"/>
                    </a:cubicBezTo>
                    <a:cubicBezTo>
                      <a:pt x="266" y="910"/>
                      <a:pt x="243" y="887"/>
                      <a:pt x="231" y="869"/>
                    </a:cubicBezTo>
                    <a:cubicBezTo>
                      <a:pt x="219" y="851"/>
                      <a:pt x="198" y="826"/>
                      <a:pt x="192" y="803"/>
                    </a:cubicBezTo>
                    <a:cubicBezTo>
                      <a:pt x="186" y="780"/>
                      <a:pt x="191" y="772"/>
                      <a:pt x="195" y="731"/>
                    </a:cubicBezTo>
                    <a:cubicBezTo>
                      <a:pt x="199" y="690"/>
                      <a:pt x="210" y="579"/>
                      <a:pt x="219" y="557"/>
                    </a:cubicBezTo>
                    <a:cubicBezTo>
                      <a:pt x="228" y="535"/>
                      <a:pt x="234" y="581"/>
                      <a:pt x="246" y="599"/>
                    </a:cubicBezTo>
                    <a:cubicBezTo>
                      <a:pt x="258" y="617"/>
                      <a:pt x="284" y="663"/>
                      <a:pt x="288" y="665"/>
                    </a:cubicBezTo>
                    <a:cubicBezTo>
                      <a:pt x="292" y="667"/>
                      <a:pt x="280" y="631"/>
                      <a:pt x="273" y="611"/>
                    </a:cubicBezTo>
                    <a:cubicBezTo>
                      <a:pt x="266" y="591"/>
                      <a:pt x="250" y="564"/>
                      <a:pt x="243" y="542"/>
                    </a:cubicBezTo>
                    <a:cubicBezTo>
                      <a:pt x="236" y="520"/>
                      <a:pt x="223" y="517"/>
                      <a:pt x="231" y="476"/>
                    </a:cubicBezTo>
                    <a:cubicBezTo>
                      <a:pt x="239" y="435"/>
                      <a:pt x="245" y="353"/>
                      <a:pt x="294" y="293"/>
                    </a:cubicBezTo>
                    <a:cubicBezTo>
                      <a:pt x="343" y="233"/>
                      <a:pt x="475" y="151"/>
                      <a:pt x="523" y="114"/>
                    </a:cubicBezTo>
                  </a:path>
                </a:pathLst>
              </a:custGeom>
              <a:solidFill>
                <a:srgbClr val="CC66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" name="Freeform 822"/>
              <p:cNvSpPr>
                <a:spLocks/>
              </p:cNvSpPr>
              <p:nvPr/>
            </p:nvSpPr>
            <p:spPr bwMode="auto">
              <a:xfrm>
                <a:off x="3275" y="5023"/>
                <a:ext cx="488" cy="1174"/>
              </a:xfrm>
              <a:custGeom>
                <a:avLst/>
                <a:gdLst>
                  <a:gd name="T0" fmla="*/ 261 w 488"/>
                  <a:gd name="T1" fmla="*/ 0 h 1174"/>
                  <a:gd name="T2" fmla="*/ 221 w 488"/>
                  <a:gd name="T3" fmla="*/ 148 h 1174"/>
                  <a:gd name="T4" fmla="*/ 254 w 488"/>
                  <a:gd name="T5" fmla="*/ 281 h 1174"/>
                  <a:gd name="T6" fmla="*/ 296 w 488"/>
                  <a:gd name="T7" fmla="*/ 365 h 1174"/>
                  <a:gd name="T8" fmla="*/ 338 w 488"/>
                  <a:gd name="T9" fmla="*/ 392 h 1174"/>
                  <a:gd name="T10" fmla="*/ 416 w 488"/>
                  <a:gd name="T11" fmla="*/ 461 h 1174"/>
                  <a:gd name="T12" fmla="*/ 434 w 488"/>
                  <a:gd name="T13" fmla="*/ 482 h 1174"/>
                  <a:gd name="T14" fmla="*/ 302 w 488"/>
                  <a:gd name="T15" fmla="*/ 401 h 1174"/>
                  <a:gd name="T16" fmla="*/ 311 w 488"/>
                  <a:gd name="T17" fmla="*/ 539 h 1174"/>
                  <a:gd name="T18" fmla="*/ 332 w 488"/>
                  <a:gd name="T19" fmla="*/ 623 h 1174"/>
                  <a:gd name="T20" fmla="*/ 413 w 488"/>
                  <a:gd name="T21" fmla="*/ 701 h 1174"/>
                  <a:gd name="T22" fmla="*/ 458 w 488"/>
                  <a:gd name="T23" fmla="*/ 743 h 1174"/>
                  <a:gd name="T24" fmla="*/ 482 w 488"/>
                  <a:gd name="T25" fmla="*/ 788 h 1174"/>
                  <a:gd name="T26" fmla="*/ 419 w 488"/>
                  <a:gd name="T27" fmla="*/ 731 h 1174"/>
                  <a:gd name="T28" fmla="*/ 404 w 488"/>
                  <a:gd name="T29" fmla="*/ 809 h 1174"/>
                  <a:gd name="T30" fmla="*/ 392 w 488"/>
                  <a:gd name="T31" fmla="*/ 725 h 1174"/>
                  <a:gd name="T32" fmla="*/ 380 w 488"/>
                  <a:gd name="T33" fmla="*/ 707 h 1174"/>
                  <a:gd name="T34" fmla="*/ 344 w 488"/>
                  <a:gd name="T35" fmla="*/ 686 h 1174"/>
                  <a:gd name="T36" fmla="*/ 344 w 488"/>
                  <a:gd name="T37" fmla="*/ 749 h 1174"/>
                  <a:gd name="T38" fmla="*/ 350 w 488"/>
                  <a:gd name="T39" fmla="*/ 806 h 1174"/>
                  <a:gd name="T40" fmla="*/ 407 w 488"/>
                  <a:gd name="T41" fmla="*/ 938 h 1174"/>
                  <a:gd name="T42" fmla="*/ 488 w 488"/>
                  <a:gd name="T43" fmla="*/ 1136 h 1174"/>
                  <a:gd name="T44" fmla="*/ 410 w 488"/>
                  <a:gd name="T45" fmla="*/ 986 h 1174"/>
                  <a:gd name="T46" fmla="*/ 380 w 488"/>
                  <a:gd name="T47" fmla="*/ 950 h 1174"/>
                  <a:gd name="T48" fmla="*/ 392 w 488"/>
                  <a:gd name="T49" fmla="*/ 1067 h 1174"/>
                  <a:gd name="T50" fmla="*/ 371 w 488"/>
                  <a:gd name="T51" fmla="*/ 1172 h 1174"/>
                  <a:gd name="T52" fmla="*/ 377 w 488"/>
                  <a:gd name="T53" fmla="*/ 1052 h 1174"/>
                  <a:gd name="T54" fmla="*/ 359 w 488"/>
                  <a:gd name="T55" fmla="*/ 968 h 1174"/>
                  <a:gd name="T56" fmla="*/ 335 w 488"/>
                  <a:gd name="T57" fmla="*/ 872 h 1174"/>
                  <a:gd name="T58" fmla="*/ 296 w 488"/>
                  <a:gd name="T59" fmla="*/ 827 h 1174"/>
                  <a:gd name="T60" fmla="*/ 254 w 488"/>
                  <a:gd name="T61" fmla="*/ 866 h 1174"/>
                  <a:gd name="T62" fmla="*/ 221 w 488"/>
                  <a:gd name="T63" fmla="*/ 887 h 1174"/>
                  <a:gd name="T64" fmla="*/ 257 w 488"/>
                  <a:gd name="T65" fmla="*/ 842 h 1174"/>
                  <a:gd name="T66" fmla="*/ 296 w 488"/>
                  <a:gd name="T67" fmla="*/ 776 h 1174"/>
                  <a:gd name="T68" fmla="*/ 293 w 488"/>
                  <a:gd name="T69" fmla="*/ 704 h 1174"/>
                  <a:gd name="T70" fmla="*/ 269 w 488"/>
                  <a:gd name="T71" fmla="*/ 530 h 1174"/>
                  <a:gd name="T72" fmla="*/ 242 w 488"/>
                  <a:gd name="T73" fmla="*/ 572 h 1174"/>
                  <a:gd name="T74" fmla="*/ 200 w 488"/>
                  <a:gd name="T75" fmla="*/ 638 h 1174"/>
                  <a:gd name="T76" fmla="*/ 215 w 488"/>
                  <a:gd name="T77" fmla="*/ 584 h 1174"/>
                  <a:gd name="T78" fmla="*/ 245 w 488"/>
                  <a:gd name="T79" fmla="*/ 515 h 1174"/>
                  <a:gd name="T80" fmla="*/ 257 w 488"/>
                  <a:gd name="T81" fmla="*/ 449 h 1174"/>
                  <a:gd name="T82" fmla="*/ 194 w 488"/>
                  <a:gd name="T83" fmla="*/ 266 h 1174"/>
                  <a:gd name="T84" fmla="*/ 0 w 488"/>
                  <a:gd name="T85" fmla="*/ 34 h 1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8" h="1174">
                    <a:moveTo>
                      <a:pt x="261" y="0"/>
                    </a:moveTo>
                    <a:cubicBezTo>
                      <a:pt x="254" y="25"/>
                      <a:pt x="222" y="101"/>
                      <a:pt x="221" y="148"/>
                    </a:cubicBezTo>
                    <a:cubicBezTo>
                      <a:pt x="220" y="195"/>
                      <a:pt x="241" y="245"/>
                      <a:pt x="254" y="281"/>
                    </a:cubicBezTo>
                    <a:cubicBezTo>
                      <a:pt x="267" y="317"/>
                      <a:pt x="282" y="346"/>
                      <a:pt x="296" y="365"/>
                    </a:cubicBezTo>
                    <a:cubicBezTo>
                      <a:pt x="310" y="384"/>
                      <a:pt x="318" y="376"/>
                      <a:pt x="338" y="392"/>
                    </a:cubicBezTo>
                    <a:cubicBezTo>
                      <a:pt x="358" y="408"/>
                      <a:pt x="400" y="446"/>
                      <a:pt x="416" y="461"/>
                    </a:cubicBezTo>
                    <a:cubicBezTo>
                      <a:pt x="432" y="476"/>
                      <a:pt x="453" y="492"/>
                      <a:pt x="434" y="482"/>
                    </a:cubicBezTo>
                    <a:cubicBezTo>
                      <a:pt x="415" y="472"/>
                      <a:pt x="322" y="392"/>
                      <a:pt x="302" y="401"/>
                    </a:cubicBezTo>
                    <a:cubicBezTo>
                      <a:pt x="282" y="410"/>
                      <a:pt x="306" y="502"/>
                      <a:pt x="311" y="539"/>
                    </a:cubicBezTo>
                    <a:cubicBezTo>
                      <a:pt x="316" y="576"/>
                      <a:pt x="315" y="596"/>
                      <a:pt x="332" y="623"/>
                    </a:cubicBezTo>
                    <a:cubicBezTo>
                      <a:pt x="349" y="650"/>
                      <a:pt x="392" y="681"/>
                      <a:pt x="413" y="701"/>
                    </a:cubicBezTo>
                    <a:cubicBezTo>
                      <a:pt x="434" y="721"/>
                      <a:pt x="447" y="729"/>
                      <a:pt x="458" y="743"/>
                    </a:cubicBezTo>
                    <a:cubicBezTo>
                      <a:pt x="469" y="757"/>
                      <a:pt x="488" y="790"/>
                      <a:pt x="482" y="788"/>
                    </a:cubicBezTo>
                    <a:cubicBezTo>
                      <a:pt x="476" y="786"/>
                      <a:pt x="432" y="728"/>
                      <a:pt x="419" y="731"/>
                    </a:cubicBezTo>
                    <a:cubicBezTo>
                      <a:pt x="406" y="734"/>
                      <a:pt x="408" y="810"/>
                      <a:pt x="404" y="809"/>
                    </a:cubicBezTo>
                    <a:cubicBezTo>
                      <a:pt x="400" y="808"/>
                      <a:pt x="396" y="742"/>
                      <a:pt x="392" y="725"/>
                    </a:cubicBezTo>
                    <a:cubicBezTo>
                      <a:pt x="388" y="708"/>
                      <a:pt x="388" y="714"/>
                      <a:pt x="380" y="707"/>
                    </a:cubicBezTo>
                    <a:cubicBezTo>
                      <a:pt x="372" y="700"/>
                      <a:pt x="350" y="679"/>
                      <a:pt x="344" y="686"/>
                    </a:cubicBezTo>
                    <a:cubicBezTo>
                      <a:pt x="338" y="693"/>
                      <a:pt x="343" y="729"/>
                      <a:pt x="344" y="749"/>
                    </a:cubicBezTo>
                    <a:cubicBezTo>
                      <a:pt x="345" y="769"/>
                      <a:pt x="340" y="775"/>
                      <a:pt x="350" y="806"/>
                    </a:cubicBezTo>
                    <a:cubicBezTo>
                      <a:pt x="360" y="837"/>
                      <a:pt x="384" y="883"/>
                      <a:pt x="407" y="938"/>
                    </a:cubicBezTo>
                    <a:cubicBezTo>
                      <a:pt x="430" y="993"/>
                      <a:pt x="488" y="1128"/>
                      <a:pt x="488" y="1136"/>
                    </a:cubicBezTo>
                    <a:cubicBezTo>
                      <a:pt x="488" y="1144"/>
                      <a:pt x="428" y="1017"/>
                      <a:pt x="410" y="986"/>
                    </a:cubicBezTo>
                    <a:cubicBezTo>
                      <a:pt x="392" y="955"/>
                      <a:pt x="383" y="937"/>
                      <a:pt x="380" y="950"/>
                    </a:cubicBezTo>
                    <a:cubicBezTo>
                      <a:pt x="377" y="963"/>
                      <a:pt x="394" y="1030"/>
                      <a:pt x="392" y="1067"/>
                    </a:cubicBezTo>
                    <a:cubicBezTo>
                      <a:pt x="390" y="1104"/>
                      <a:pt x="373" y="1174"/>
                      <a:pt x="371" y="1172"/>
                    </a:cubicBezTo>
                    <a:cubicBezTo>
                      <a:pt x="369" y="1170"/>
                      <a:pt x="379" y="1086"/>
                      <a:pt x="377" y="1052"/>
                    </a:cubicBezTo>
                    <a:cubicBezTo>
                      <a:pt x="375" y="1018"/>
                      <a:pt x="366" y="998"/>
                      <a:pt x="359" y="968"/>
                    </a:cubicBezTo>
                    <a:cubicBezTo>
                      <a:pt x="352" y="938"/>
                      <a:pt x="346" y="895"/>
                      <a:pt x="335" y="872"/>
                    </a:cubicBezTo>
                    <a:cubicBezTo>
                      <a:pt x="324" y="849"/>
                      <a:pt x="309" y="828"/>
                      <a:pt x="296" y="827"/>
                    </a:cubicBezTo>
                    <a:cubicBezTo>
                      <a:pt x="283" y="826"/>
                      <a:pt x="266" y="856"/>
                      <a:pt x="254" y="866"/>
                    </a:cubicBezTo>
                    <a:cubicBezTo>
                      <a:pt x="242" y="876"/>
                      <a:pt x="220" y="891"/>
                      <a:pt x="221" y="887"/>
                    </a:cubicBezTo>
                    <a:cubicBezTo>
                      <a:pt x="222" y="883"/>
                      <a:pt x="245" y="860"/>
                      <a:pt x="257" y="842"/>
                    </a:cubicBezTo>
                    <a:cubicBezTo>
                      <a:pt x="269" y="824"/>
                      <a:pt x="290" y="799"/>
                      <a:pt x="296" y="776"/>
                    </a:cubicBezTo>
                    <a:cubicBezTo>
                      <a:pt x="302" y="753"/>
                      <a:pt x="297" y="745"/>
                      <a:pt x="293" y="704"/>
                    </a:cubicBezTo>
                    <a:cubicBezTo>
                      <a:pt x="289" y="663"/>
                      <a:pt x="278" y="552"/>
                      <a:pt x="269" y="530"/>
                    </a:cubicBezTo>
                    <a:cubicBezTo>
                      <a:pt x="260" y="508"/>
                      <a:pt x="254" y="554"/>
                      <a:pt x="242" y="572"/>
                    </a:cubicBezTo>
                    <a:cubicBezTo>
                      <a:pt x="230" y="590"/>
                      <a:pt x="204" y="636"/>
                      <a:pt x="200" y="638"/>
                    </a:cubicBezTo>
                    <a:cubicBezTo>
                      <a:pt x="196" y="640"/>
                      <a:pt x="208" y="604"/>
                      <a:pt x="215" y="584"/>
                    </a:cubicBezTo>
                    <a:cubicBezTo>
                      <a:pt x="222" y="564"/>
                      <a:pt x="238" y="537"/>
                      <a:pt x="245" y="515"/>
                    </a:cubicBezTo>
                    <a:cubicBezTo>
                      <a:pt x="252" y="493"/>
                      <a:pt x="265" y="490"/>
                      <a:pt x="257" y="449"/>
                    </a:cubicBezTo>
                    <a:cubicBezTo>
                      <a:pt x="249" y="408"/>
                      <a:pt x="237" y="335"/>
                      <a:pt x="194" y="266"/>
                    </a:cubicBezTo>
                    <a:cubicBezTo>
                      <a:pt x="151" y="197"/>
                      <a:pt x="40" y="82"/>
                      <a:pt x="0" y="34"/>
                    </a:cubicBezTo>
                  </a:path>
                </a:pathLst>
              </a:custGeom>
              <a:solidFill>
                <a:srgbClr val="CC66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" name="Freeform 821"/>
              <p:cNvSpPr>
                <a:spLocks/>
              </p:cNvSpPr>
              <p:nvPr/>
            </p:nvSpPr>
            <p:spPr bwMode="auto">
              <a:xfrm>
                <a:off x="2320" y="4929"/>
                <a:ext cx="947" cy="808"/>
              </a:xfrm>
              <a:custGeom>
                <a:avLst/>
                <a:gdLst>
                  <a:gd name="T0" fmla="*/ 938 w 947"/>
                  <a:gd name="T1" fmla="*/ 0 h 808"/>
                  <a:gd name="T2" fmla="*/ 863 w 947"/>
                  <a:gd name="T3" fmla="*/ 81 h 808"/>
                  <a:gd name="T4" fmla="*/ 673 w 947"/>
                  <a:gd name="T5" fmla="*/ 130 h 808"/>
                  <a:gd name="T6" fmla="*/ 591 w 947"/>
                  <a:gd name="T7" fmla="*/ 177 h 808"/>
                  <a:gd name="T8" fmla="*/ 541 w 947"/>
                  <a:gd name="T9" fmla="*/ 176 h 808"/>
                  <a:gd name="T10" fmla="*/ 438 w 947"/>
                  <a:gd name="T11" fmla="*/ 190 h 808"/>
                  <a:gd name="T12" fmla="*/ 411 w 947"/>
                  <a:gd name="T13" fmla="*/ 198 h 808"/>
                  <a:gd name="T14" fmla="*/ 566 w 947"/>
                  <a:gd name="T15" fmla="*/ 203 h 808"/>
                  <a:gd name="T16" fmla="*/ 482 w 947"/>
                  <a:gd name="T17" fmla="*/ 313 h 808"/>
                  <a:gd name="T18" fmla="*/ 418 w 947"/>
                  <a:gd name="T19" fmla="*/ 372 h 808"/>
                  <a:gd name="T20" fmla="*/ 308 w 947"/>
                  <a:gd name="T21" fmla="*/ 392 h 808"/>
                  <a:gd name="T22" fmla="*/ 247 w 947"/>
                  <a:gd name="T23" fmla="*/ 402 h 808"/>
                  <a:gd name="T24" fmla="*/ 202 w 947"/>
                  <a:gd name="T25" fmla="*/ 426 h 808"/>
                  <a:gd name="T26" fmla="*/ 286 w 947"/>
                  <a:gd name="T27" fmla="*/ 413 h 808"/>
                  <a:gd name="T28" fmla="*/ 255 w 947"/>
                  <a:gd name="T29" fmla="*/ 487 h 808"/>
                  <a:gd name="T30" fmla="*/ 312 w 947"/>
                  <a:gd name="T31" fmla="*/ 423 h 808"/>
                  <a:gd name="T32" fmla="*/ 332 w 947"/>
                  <a:gd name="T33" fmla="*/ 415 h 808"/>
                  <a:gd name="T34" fmla="*/ 373 w 947"/>
                  <a:gd name="T35" fmla="*/ 418 h 808"/>
                  <a:gd name="T36" fmla="*/ 338 w 947"/>
                  <a:gd name="T37" fmla="*/ 470 h 808"/>
                  <a:gd name="T38" fmla="*/ 302 w 947"/>
                  <a:gd name="T39" fmla="*/ 514 h 808"/>
                  <a:gd name="T40" fmla="*/ 181 w 947"/>
                  <a:gd name="T41" fmla="*/ 593 h 808"/>
                  <a:gd name="T42" fmla="*/ 4 w 947"/>
                  <a:gd name="T43" fmla="*/ 713 h 808"/>
                  <a:gd name="T44" fmla="*/ 152 w 947"/>
                  <a:gd name="T45" fmla="*/ 631 h 808"/>
                  <a:gd name="T46" fmla="*/ 197 w 947"/>
                  <a:gd name="T47" fmla="*/ 617 h 808"/>
                  <a:gd name="T48" fmla="*/ 122 w 947"/>
                  <a:gd name="T49" fmla="*/ 708 h 808"/>
                  <a:gd name="T50" fmla="*/ 82 w 947"/>
                  <a:gd name="T51" fmla="*/ 807 h 808"/>
                  <a:gd name="T52" fmla="*/ 143 w 947"/>
                  <a:gd name="T53" fmla="*/ 704 h 808"/>
                  <a:gd name="T54" fmla="*/ 205 w 947"/>
                  <a:gd name="T55" fmla="*/ 644 h 808"/>
                  <a:gd name="T56" fmla="*/ 278 w 947"/>
                  <a:gd name="T57" fmla="*/ 577 h 808"/>
                  <a:gd name="T58" fmla="*/ 335 w 947"/>
                  <a:gd name="T59" fmla="*/ 562 h 808"/>
                  <a:gd name="T60" fmla="*/ 349 w 947"/>
                  <a:gd name="T61" fmla="*/ 617 h 808"/>
                  <a:gd name="T62" fmla="*/ 365 w 947"/>
                  <a:gd name="T63" fmla="*/ 653 h 808"/>
                  <a:gd name="T64" fmla="*/ 359 w 947"/>
                  <a:gd name="T65" fmla="*/ 596 h 808"/>
                  <a:gd name="T66" fmla="*/ 363 w 947"/>
                  <a:gd name="T67" fmla="*/ 519 h 808"/>
                  <a:gd name="T68" fmla="*/ 406 w 947"/>
                  <a:gd name="T69" fmla="*/ 461 h 808"/>
                  <a:gd name="T70" fmla="*/ 522 w 947"/>
                  <a:gd name="T71" fmla="*/ 329 h 808"/>
                  <a:gd name="T72" fmla="*/ 521 w 947"/>
                  <a:gd name="T73" fmla="*/ 379 h 808"/>
                  <a:gd name="T74" fmla="*/ 520 w 947"/>
                  <a:gd name="T75" fmla="*/ 457 h 808"/>
                  <a:gd name="T76" fmla="*/ 537 w 947"/>
                  <a:gd name="T77" fmla="*/ 404 h 808"/>
                  <a:gd name="T78" fmla="*/ 550 w 947"/>
                  <a:gd name="T79" fmla="*/ 330 h 808"/>
                  <a:gd name="T80" fmla="*/ 577 w 947"/>
                  <a:gd name="T81" fmla="*/ 268 h 808"/>
                  <a:gd name="T82" fmla="*/ 731 w 947"/>
                  <a:gd name="T83" fmla="*/ 151 h 808"/>
                  <a:gd name="T84" fmla="*/ 947 w 947"/>
                  <a:gd name="T85" fmla="*/ 153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47" h="808">
                    <a:moveTo>
                      <a:pt x="938" y="0"/>
                    </a:moveTo>
                    <a:cubicBezTo>
                      <a:pt x="926" y="13"/>
                      <a:pt x="907" y="59"/>
                      <a:pt x="863" y="81"/>
                    </a:cubicBezTo>
                    <a:cubicBezTo>
                      <a:pt x="819" y="103"/>
                      <a:pt x="718" y="114"/>
                      <a:pt x="673" y="130"/>
                    </a:cubicBezTo>
                    <a:cubicBezTo>
                      <a:pt x="628" y="146"/>
                      <a:pt x="613" y="169"/>
                      <a:pt x="591" y="177"/>
                    </a:cubicBezTo>
                    <a:cubicBezTo>
                      <a:pt x="569" y="185"/>
                      <a:pt x="567" y="174"/>
                      <a:pt x="541" y="176"/>
                    </a:cubicBezTo>
                    <a:cubicBezTo>
                      <a:pt x="516" y="178"/>
                      <a:pt x="460" y="187"/>
                      <a:pt x="438" y="190"/>
                    </a:cubicBezTo>
                    <a:cubicBezTo>
                      <a:pt x="416" y="194"/>
                      <a:pt x="390" y="196"/>
                      <a:pt x="411" y="198"/>
                    </a:cubicBezTo>
                    <a:cubicBezTo>
                      <a:pt x="433" y="200"/>
                      <a:pt x="554" y="185"/>
                      <a:pt x="566" y="203"/>
                    </a:cubicBezTo>
                    <a:cubicBezTo>
                      <a:pt x="578" y="222"/>
                      <a:pt x="507" y="285"/>
                      <a:pt x="482" y="313"/>
                    </a:cubicBezTo>
                    <a:cubicBezTo>
                      <a:pt x="458" y="341"/>
                      <a:pt x="447" y="359"/>
                      <a:pt x="418" y="372"/>
                    </a:cubicBezTo>
                    <a:cubicBezTo>
                      <a:pt x="389" y="385"/>
                      <a:pt x="336" y="387"/>
                      <a:pt x="308" y="392"/>
                    </a:cubicBezTo>
                    <a:cubicBezTo>
                      <a:pt x="279" y="397"/>
                      <a:pt x="264" y="396"/>
                      <a:pt x="247" y="402"/>
                    </a:cubicBezTo>
                    <a:cubicBezTo>
                      <a:pt x="230" y="407"/>
                      <a:pt x="196" y="424"/>
                      <a:pt x="202" y="426"/>
                    </a:cubicBezTo>
                    <a:cubicBezTo>
                      <a:pt x="208" y="428"/>
                      <a:pt x="277" y="404"/>
                      <a:pt x="286" y="413"/>
                    </a:cubicBezTo>
                    <a:cubicBezTo>
                      <a:pt x="295" y="423"/>
                      <a:pt x="251" y="485"/>
                      <a:pt x="255" y="487"/>
                    </a:cubicBezTo>
                    <a:cubicBezTo>
                      <a:pt x="259" y="488"/>
                      <a:pt x="299" y="435"/>
                      <a:pt x="312" y="423"/>
                    </a:cubicBezTo>
                    <a:cubicBezTo>
                      <a:pt x="325" y="411"/>
                      <a:pt x="321" y="416"/>
                      <a:pt x="332" y="415"/>
                    </a:cubicBezTo>
                    <a:cubicBezTo>
                      <a:pt x="342" y="414"/>
                      <a:pt x="372" y="408"/>
                      <a:pt x="373" y="418"/>
                    </a:cubicBezTo>
                    <a:cubicBezTo>
                      <a:pt x="374" y="427"/>
                      <a:pt x="350" y="454"/>
                      <a:pt x="338" y="470"/>
                    </a:cubicBezTo>
                    <a:cubicBezTo>
                      <a:pt x="327" y="486"/>
                      <a:pt x="327" y="494"/>
                      <a:pt x="302" y="514"/>
                    </a:cubicBezTo>
                    <a:cubicBezTo>
                      <a:pt x="276" y="534"/>
                      <a:pt x="231" y="559"/>
                      <a:pt x="181" y="593"/>
                    </a:cubicBezTo>
                    <a:cubicBezTo>
                      <a:pt x="132" y="626"/>
                      <a:pt x="9" y="706"/>
                      <a:pt x="4" y="713"/>
                    </a:cubicBezTo>
                    <a:cubicBezTo>
                      <a:pt x="0" y="719"/>
                      <a:pt x="120" y="647"/>
                      <a:pt x="152" y="631"/>
                    </a:cubicBezTo>
                    <a:cubicBezTo>
                      <a:pt x="184" y="615"/>
                      <a:pt x="202" y="605"/>
                      <a:pt x="197" y="617"/>
                    </a:cubicBezTo>
                    <a:cubicBezTo>
                      <a:pt x="193" y="630"/>
                      <a:pt x="141" y="676"/>
                      <a:pt x="122" y="708"/>
                    </a:cubicBezTo>
                    <a:cubicBezTo>
                      <a:pt x="104" y="740"/>
                      <a:pt x="79" y="808"/>
                      <a:pt x="82" y="807"/>
                    </a:cubicBezTo>
                    <a:cubicBezTo>
                      <a:pt x="85" y="807"/>
                      <a:pt x="123" y="731"/>
                      <a:pt x="143" y="704"/>
                    </a:cubicBezTo>
                    <a:cubicBezTo>
                      <a:pt x="164" y="677"/>
                      <a:pt x="182" y="665"/>
                      <a:pt x="205" y="644"/>
                    </a:cubicBezTo>
                    <a:cubicBezTo>
                      <a:pt x="227" y="623"/>
                      <a:pt x="256" y="590"/>
                      <a:pt x="278" y="577"/>
                    </a:cubicBezTo>
                    <a:cubicBezTo>
                      <a:pt x="300" y="564"/>
                      <a:pt x="324" y="555"/>
                      <a:pt x="335" y="562"/>
                    </a:cubicBezTo>
                    <a:cubicBezTo>
                      <a:pt x="347" y="568"/>
                      <a:pt x="344" y="602"/>
                      <a:pt x="349" y="617"/>
                    </a:cubicBezTo>
                    <a:cubicBezTo>
                      <a:pt x="353" y="632"/>
                      <a:pt x="363" y="657"/>
                      <a:pt x="365" y="653"/>
                    </a:cubicBezTo>
                    <a:cubicBezTo>
                      <a:pt x="366" y="649"/>
                      <a:pt x="359" y="617"/>
                      <a:pt x="359" y="596"/>
                    </a:cubicBezTo>
                    <a:cubicBezTo>
                      <a:pt x="359" y="574"/>
                      <a:pt x="356" y="542"/>
                      <a:pt x="363" y="519"/>
                    </a:cubicBezTo>
                    <a:cubicBezTo>
                      <a:pt x="371" y="497"/>
                      <a:pt x="380" y="493"/>
                      <a:pt x="406" y="461"/>
                    </a:cubicBezTo>
                    <a:cubicBezTo>
                      <a:pt x="432" y="429"/>
                      <a:pt x="502" y="342"/>
                      <a:pt x="522" y="329"/>
                    </a:cubicBezTo>
                    <a:cubicBezTo>
                      <a:pt x="542" y="316"/>
                      <a:pt x="521" y="357"/>
                      <a:pt x="521" y="379"/>
                    </a:cubicBezTo>
                    <a:cubicBezTo>
                      <a:pt x="521" y="401"/>
                      <a:pt x="518" y="453"/>
                      <a:pt x="520" y="457"/>
                    </a:cubicBezTo>
                    <a:cubicBezTo>
                      <a:pt x="522" y="461"/>
                      <a:pt x="532" y="425"/>
                      <a:pt x="537" y="404"/>
                    </a:cubicBezTo>
                    <a:cubicBezTo>
                      <a:pt x="542" y="383"/>
                      <a:pt x="544" y="352"/>
                      <a:pt x="550" y="330"/>
                    </a:cubicBezTo>
                    <a:cubicBezTo>
                      <a:pt x="557" y="308"/>
                      <a:pt x="548" y="298"/>
                      <a:pt x="577" y="268"/>
                    </a:cubicBezTo>
                    <a:cubicBezTo>
                      <a:pt x="606" y="239"/>
                      <a:pt x="669" y="170"/>
                      <a:pt x="731" y="151"/>
                    </a:cubicBezTo>
                    <a:cubicBezTo>
                      <a:pt x="793" y="132"/>
                      <a:pt x="902" y="153"/>
                      <a:pt x="947" y="153"/>
                    </a:cubicBezTo>
                  </a:path>
                </a:pathLst>
              </a:custGeom>
              <a:solidFill>
                <a:srgbClr val="CC66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" name="Freeform 820"/>
              <p:cNvSpPr>
                <a:spLocks/>
              </p:cNvSpPr>
              <p:nvPr/>
            </p:nvSpPr>
            <p:spPr bwMode="auto">
              <a:xfrm>
                <a:off x="3429" y="4976"/>
                <a:ext cx="960" cy="867"/>
              </a:xfrm>
              <a:custGeom>
                <a:avLst/>
                <a:gdLst>
                  <a:gd name="T0" fmla="*/ 181 w 960"/>
                  <a:gd name="T1" fmla="*/ 0 h 867"/>
                  <a:gd name="T2" fmla="*/ 174 w 960"/>
                  <a:gd name="T3" fmla="*/ 94 h 867"/>
                  <a:gd name="T4" fmla="*/ 287 w 960"/>
                  <a:gd name="T5" fmla="*/ 190 h 867"/>
                  <a:gd name="T6" fmla="*/ 368 w 960"/>
                  <a:gd name="T7" fmla="*/ 237 h 867"/>
                  <a:gd name="T8" fmla="*/ 418 w 960"/>
                  <a:gd name="T9" fmla="*/ 236 h 867"/>
                  <a:gd name="T10" fmla="*/ 521 w 960"/>
                  <a:gd name="T11" fmla="*/ 250 h 867"/>
                  <a:gd name="T12" fmla="*/ 548 w 960"/>
                  <a:gd name="T13" fmla="*/ 258 h 867"/>
                  <a:gd name="T14" fmla="*/ 393 w 960"/>
                  <a:gd name="T15" fmla="*/ 263 h 867"/>
                  <a:gd name="T16" fmla="*/ 477 w 960"/>
                  <a:gd name="T17" fmla="*/ 373 h 867"/>
                  <a:gd name="T18" fmla="*/ 541 w 960"/>
                  <a:gd name="T19" fmla="*/ 431 h 867"/>
                  <a:gd name="T20" fmla="*/ 652 w 960"/>
                  <a:gd name="T21" fmla="*/ 451 h 867"/>
                  <a:gd name="T22" fmla="*/ 713 w 960"/>
                  <a:gd name="T23" fmla="*/ 461 h 867"/>
                  <a:gd name="T24" fmla="*/ 758 w 960"/>
                  <a:gd name="T25" fmla="*/ 486 h 867"/>
                  <a:gd name="T26" fmla="*/ 674 w 960"/>
                  <a:gd name="T27" fmla="*/ 473 h 867"/>
                  <a:gd name="T28" fmla="*/ 704 w 960"/>
                  <a:gd name="T29" fmla="*/ 546 h 867"/>
                  <a:gd name="T30" fmla="*/ 648 w 960"/>
                  <a:gd name="T31" fmla="*/ 483 h 867"/>
                  <a:gd name="T32" fmla="*/ 628 w 960"/>
                  <a:gd name="T33" fmla="*/ 475 h 867"/>
                  <a:gd name="T34" fmla="*/ 586 w 960"/>
                  <a:gd name="T35" fmla="*/ 477 h 867"/>
                  <a:gd name="T36" fmla="*/ 621 w 960"/>
                  <a:gd name="T37" fmla="*/ 530 h 867"/>
                  <a:gd name="T38" fmla="*/ 658 w 960"/>
                  <a:gd name="T39" fmla="*/ 574 h 867"/>
                  <a:gd name="T40" fmla="*/ 778 w 960"/>
                  <a:gd name="T41" fmla="*/ 652 h 867"/>
                  <a:gd name="T42" fmla="*/ 956 w 960"/>
                  <a:gd name="T43" fmla="*/ 772 h 867"/>
                  <a:gd name="T44" fmla="*/ 807 w 960"/>
                  <a:gd name="T45" fmla="*/ 690 h 867"/>
                  <a:gd name="T46" fmla="*/ 763 w 960"/>
                  <a:gd name="T47" fmla="*/ 677 h 867"/>
                  <a:gd name="T48" fmla="*/ 837 w 960"/>
                  <a:gd name="T49" fmla="*/ 768 h 867"/>
                  <a:gd name="T50" fmla="*/ 878 w 960"/>
                  <a:gd name="T51" fmla="*/ 867 h 867"/>
                  <a:gd name="T52" fmla="*/ 817 w 960"/>
                  <a:gd name="T53" fmla="*/ 763 h 867"/>
                  <a:gd name="T54" fmla="*/ 755 w 960"/>
                  <a:gd name="T55" fmla="*/ 704 h 867"/>
                  <a:gd name="T56" fmla="*/ 682 w 960"/>
                  <a:gd name="T57" fmla="*/ 637 h 867"/>
                  <a:gd name="T58" fmla="*/ 624 w 960"/>
                  <a:gd name="T59" fmla="*/ 621 h 867"/>
                  <a:gd name="T60" fmla="*/ 611 w 960"/>
                  <a:gd name="T61" fmla="*/ 677 h 867"/>
                  <a:gd name="T62" fmla="*/ 595 w 960"/>
                  <a:gd name="T63" fmla="*/ 713 h 867"/>
                  <a:gd name="T64" fmla="*/ 600 w 960"/>
                  <a:gd name="T65" fmla="*/ 655 h 867"/>
                  <a:gd name="T66" fmla="*/ 596 w 960"/>
                  <a:gd name="T67" fmla="*/ 579 h 867"/>
                  <a:gd name="T68" fmla="*/ 554 w 960"/>
                  <a:gd name="T69" fmla="*/ 520 h 867"/>
                  <a:gd name="T70" fmla="*/ 437 w 960"/>
                  <a:gd name="T71" fmla="*/ 389 h 867"/>
                  <a:gd name="T72" fmla="*/ 438 w 960"/>
                  <a:gd name="T73" fmla="*/ 439 h 867"/>
                  <a:gd name="T74" fmla="*/ 440 w 960"/>
                  <a:gd name="T75" fmla="*/ 517 h 867"/>
                  <a:gd name="T76" fmla="*/ 422 w 960"/>
                  <a:gd name="T77" fmla="*/ 464 h 867"/>
                  <a:gd name="T78" fmla="*/ 409 w 960"/>
                  <a:gd name="T79" fmla="*/ 390 h 867"/>
                  <a:gd name="T80" fmla="*/ 382 w 960"/>
                  <a:gd name="T81" fmla="*/ 328 h 867"/>
                  <a:gd name="T82" fmla="*/ 228 w 960"/>
                  <a:gd name="T83" fmla="*/ 211 h 867"/>
                  <a:gd name="T84" fmla="*/ 0 w 960"/>
                  <a:gd name="T85" fmla="*/ 114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60" h="867">
                    <a:moveTo>
                      <a:pt x="181" y="0"/>
                    </a:moveTo>
                    <a:cubicBezTo>
                      <a:pt x="181" y="14"/>
                      <a:pt x="156" y="62"/>
                      <a:pt x="174" y="94"/>
                    </a:cubicBezTo>
                    <a:cubicBezTo>
                      <a:pt x="192" y="126"/>
                      <a:pt x="255" y="166"/>
                      <a:pt x="287" y="190"/>
                    </a:cubicBezTo>
                    <a:cubicBezTo>
                      <a:pt x="319" y="214"/>
                      <a:pt x="346" y="229"/>
                      <a:pt x="368" y="237"/>
                    </a:cubicBezTo>
                    <a:cubicBezTo>
                      <a:pt x="390" y="245"/>
                      <a:pt x="393" y="234"/>
                      <a:pt x="418" y="236"/>
                    </a:cubicBezTo>
                    <a:cubicBezTo>
                      <a:pt x="444" y="238"/>
                      <a:pt x="500" y="246"/>
                      <a:pt x="521" y="250"/>
                    </a:cubicBezTo>
                    <a:cubicBezTo>
                      <a:pt x="543" y="254"/>
                      <a:pt x="569" y="255"/>
                      <a:pt x="548" y="258"/>
                    </a:cubicBezTo>
                    <a:cubicBezTo>
                      <a:pt x="527" y="260"/>
                      <a:pt x="405" y="245"/>
                      <a:pt x="393" y="263"/>
                    </a:cubicBezTo>
                    <a:cubicBezTo>
                      <a:pt x="381" y="282"/>
                      <a:pt x="452" y="345"/>
                      <a:pt x="477" y="373"/>
                    </a:cubicBezTo>
                    <a:cubicBezTo>
                      <a:pt x="502" y="401"/>
                      <a:pt x="512" y="418"/>
                      <a:pt x="541" y="431"/>
                    </a:cubicBezTo>
                    <a:cubicBezTo>
                      <a:pt x="570" y="444"/>
                      <a:pt x="623" y="446"/>
                      <a:pt x="652" y="451"/>
                    </a:cubicBezTo>
                    <a:cubicBezTo>
                      <a:pt x="680" y="456"/>
                      <a:pt x="696" y="456"/>
                      <a:pt x="713" y="461"/>
                    </a:cubicBezTo>
                    <a:cubicBezTo>
                      <a:pt x="730" y="467"/>
                      <a:pt x="764" y="484"/>
                      <a:pt x="758" y="486"/>
                    </a:cubicBezTo>
                    <a:cubicBezTo>
                      <a:pt x="751" y="487"/>
                      <a:pt x="683" y="463"/>
                      <a:pt x="674" y="473"/>
                    </a:cubicBezTo>
                    <a:cubicBezTo>
                      <a:pt x="664" y="483"/>
                      <a:pt x="708" y="545"/>
                      <a:pt x="704" y="546"/>
                    </a:cubicBezTo>
                    <a:cubicBezTo>
                      <a:pt x="700" y="548"/>
                      <a:pt x="660" y="495"/>
                      <a:pt x="648" y="483"/>
                    </a:cubicBezTo>
                    <a:cubicBezTo>
                      <a:pt x="635" y="471"/>
                      <a:pt x="638" y="476"/>
                      <a:pt x="628" y="475"/>
                    </a:cubicBezTo>
                    <a:cubicBezTo>
                      <a:pt x="617" y="473"/>
                      <a:pt x="587" y="468"/>
                      <a:pt x="586" y="477"/>
                    </a:cubicBezTo>
                    <a:cubicBezTo>
                      <a:pt x="585" y="486"/>
                      <a:pt x="609" y="514"/>
                      <a:pt x="621" y="530"/>
                    </a:cubicBezTo>
                    <a:cubicBezTo>
                      <a:pt x="633" y="546"/>
                      <a:pt x="632" y="554"/>
                      <a:pt x="658" y="574"/>
                    </a:cubicBezTo>
                    <a:cubicBezTo>
                      <a:pt x="683" y="594"/>
                      <a:pt x="729" y="619"/>
                      <a:pt x="778" y="652"/>
                    </a:cubicBezTo>
                    <a:cubicBezTo>
                      <a:pt x="828" y="685"/>
                      <a:pt x="951" y="765"/>
                      <a:pt x="956" y="772"/>
                    </a:cubicBezTo>
                    <a:cubicBezTo>
                      <a:pt x="960" y="778"/>
                      <a:pt x="840" y="706"/>
                      <a:pt x="807" y="690"/>
                    </a:cubicBezTo>
                    <a:cubicBezTo>
                      <a:pt x="775" y="674"/>
                      <a:pt x="758" y="664"/>
                      <a:pt x="763" y="677"/>
                    </a:cubicBezTo>
                    <a:cubicBezTo>
                      <a:pt x="767" y="689"/>
                      <a:pt x="819" y="736"/>
                      <a:pt x="837" y="768"/>
                    </a:cubicBezTo>
                    <a:cubicBezTo>
                      <a:pt x="856" y="800"/>
                      <a:pt x="881" y="867"/>
                      <a:pt x="878" y="867"/>
                    </a:cubicBezTo>
                    <a:cubicBezTo>
                      <a:pt x="875" y="866"/>
                      <a:pt x="837" y="791"/>
                      <a:pt x="817" y="763"/>
                    </a:cubicBezTo>
                    <a:cubicBezTo>
                      <a:pt x="796" y="736"/>
                      <a:pt x="777" y="725"/>
                      <a:pt x="755" y="704"/>
                    </a:cubicBezTo>
                    <a:cubicBezTo>
                      <a:pt x="733" y="682"/>
                      <a:pt x="704" y="650"/>
                      <a:pt x="682" y="637"/>
                    </a:cubicBezTo>
                    <a:cubicBezTo>
                      <a:pt x="660" y="624"/>
                      <a:pt x="636" y="615"/>
                      <a:pt x="624" y="621"/>
                    </a:cubicBezTo>
                    <a:cubicBezTo>
                      <a:pt x="613" y="628"/>
                      <a:pt x="616" y="662"/>
                      <a:pt x="611" y="677"/>
                    </a:cubicBezTo>
                    <a:cubicBezTo>
                      <a:pt x="607" y="692"/>
                      <a:pt x="597" y="717"/>
                      <a:pt x="595" y="713"/>
                    </a:cubicBezTo>
                    <a:cubicBezTo>
                      <a:pt x="594" y="709"/>
                      <a:pt x="600" y="677"/>
                      <a:pt x="600" y="655"/>
                    </a:cubicBezTo>
                    <a:cubicBezTo>
                      <a:pt x="600" y="634"/>
                      <a:pt x="604" y="601"/>
                      <a:pt x="596" y="579"/>
                    </a:cubicBezTo>
                    <a:cubicBezTo>
                      <a:pt x="588" y="556"/>
                      <a:pt x="580" y="552"/>
                      <a:pt x="554" y="520"/>
                    </a:cubicBezTo>
                    <a:cubicBezTo>
                      <a:pt x="528" y="489"/>
                      <a:pt x="457" y="402"/>
                      <a:pt x="437" y="389"/>
                    </a:cubicBezTo>
                    <a:cubicBezTo>
                      <a:pt x="418" y="376"/>
                      <a:pt x="438" y="417"/>
                      <a:pt x="438" y="439"/>
                    </a:cubicBezTo>
                    <a:cubicBezTo>
                      <a:pt x="438" y="461"/>
                      <a:pt x="442" y="513"/>
                      <a:pt x="440" y="517"/>
                    </a:cubicBezTo>
                    <a:cubicBezTo>
                      <a:pt x="437" y="521"/>
                      <a:pt x="428" y="484"/>
                      <a:pt x="422" y="464"/>
                    </a:cubicBezTo>
                    <a:cubicBezTo>
                      <a:pt x="417" y="443"/>
                      <a:pt x="415" y="412"/>
                      <a:pt x="409" y="390"/>
                    </a:cubicBezTo>
                    <a:cubicBezTo>
                      <a:pt x="403" y="368"/>
                      <a:pt x="412" y="358"/>
                      <a:pt x="382" y="328"/>
                    </a:cubicBezTo>
                    <a:cubicBezTo>
                      <a:pt x="353" y="299"/>
                      <a:pt x="292" y="247"/>
                      <a:pt x="228" y="211"/>
                    </a:cubicBezTo>
                    <a:cubicBezTo>
                      <a:pt x="164" y="175"/>
                      <a:pt x="47" y="134"/>
                      <a:pt x="0" y="114"/>
                    </a:cubicBezTo>
                  </a:path>
                </a:pathLst>
              </a:custGeom>
              <a:solidFill>
                <a:srgbClr val="CC66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13" name="Freeform 818"/>
            <p:cNvSpPr>
              <a:spLocks/>
            </p:cNvSpPr>
            <p:nvPr/>
          </p:nvSpPr>
          <p:spPr bwMode="auto">
            <a:xfrm>
              <a:off x="8484" y="1189"/>
              <a:ext cx="125" cy="2142"/>
            </a:xfrm>
            <a:custGeom>
              <a:avLst/>
              <a:gdLst>
                <a:gd name="T0" fmla="*/ 0 w 125"/>
                <a:gd name="T1" fmla="*/ 2133 h 2142"/>
                <a:gd name="T2" fmla="*/ 34 w 125"/>
                <a:gd name="T3" fmla="*/ 1965 h 2142"/>
                <a:gd name="T4" fmla="*/ 20 w 125"/>
                <a:gd name="T5" fmla="*/ 1202 h 2142"/>
                <a:gd name="T6" fmla="*/ 20 w 125"/>
                <a:gd name="T7" fmla="*/ 720 h 2142"/>
                <a:gd name="T8" fmla="*/ 27 w 125"/>
                <a:gd name="T9" fmla="*/ 103 h 2142"/>
                <a:gd name="T10" fmla="*/ 74 w 125"/>
                <a:gd name="T11" fmla="*/ 103 h 2142"/>
                <a:gd name="T12" fmla="*/ 101 w 125"/>
                <a:gd name="T13" fmla="*/ 150 h 2142"/>
                <a:gd name="T14" fmla="*/ 107 w 125"/>
                <a:gd name="T15" fmla="*/ 733 h 2142"/>
                <a:gd name="T16" fmla="*/ 107 w 125"/>
                <a:gd name="T17" fmla="*/ 1811 h 2142"/>
                <a:gd name="T18" fmla="*/ 116 w 125"/>
                <a:gd name="T19" fmla="*/ 2087 h 2142"/>
                <a:gd name="T20" fmla="*/ 125 w 125"/>
                <a:gd name="T21" fmla="*/ 2141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2142">
                  <a:moveTo>
                    <a:pt x="0" y="2133"/>
                  </a:moveTo>
                  <a:cubicBezTo>
                    <a:pt x="15" y="2126"/>
                    <a:pt x="31" y="2120"/>
                    <a:pt x="34" y="1965"/>
                  </a:cubicBezTo>
                  <a:cubicBezTo>
                    <a:pt x="37" y="1810"/>
                    <a:pt x="22" y="1409"/>
                    <a:pt x="20" y="1202"/>
                  </a:cubicBezTo>
                  <a:cubicBezTo>
                    <a:pt x="18" y="995"/>
                    <a:pt x="19" y="903"/>
                    <a:pt x="20" y="720"/>
                  </a:cubicBezTo>
                  <a:cubicBezTo>
                    <a:pt x="21" y="537"/>
                    <a:pt x="18" y="206"/>
                    <a:pt x="27" y="103"/>
                  </a:cubicBezTo>
                  <a:cubicBezTo>
                    <a:pt x="36" y="0"/>
                    <a:pt x="62" y="95"/>
                    <a:pt x="74" y="103"/>
                  </a:cubicBezTo>
                  <a:cubicBezTo>
                    <a:pt x="86" y="111"/>
                    <a:pt x="96" y="45"/>
                    <a:pt x="101" y="150"/>
                  </a:cubicBezTo>
                  <a:cubicBezTo>
                    <a:pt x="106" y="255"/>
                    <a:pt x="106" y="456"/>
                    <a:pt x="107" y="733"/>
                  </a:cubicBezTo>
                  <a:cubicBezTo>
                    <a:pt x="108" y="1010"/>
                    <a:pt x="106" y="1585"/>
                    <a:pt x="107" y="1811"/>
                  </a:cubicBezTo>
                  <a:cubicBezTo>
                    <a:pt x="108" y="2037"/>
                    <a:pt x="113" y="2032"/>
                    <a:pt x="116" y="2087"/>
                  </a:cubicBezTo>
                  <a:cubicBezTo>
                    <a:pt x="119" y="2142"/>
                    <a:pt x="123" y="2130"/>
                    <a:pt x="125" y="2141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4" name="Freeform 817"/>
            <p:cNvSpPr>
              <a:spLocks/>
            </p:cNvSpPr>
            <p:nvPr/>
          </p:nvSpPr>
          <p:spPr bwMode="auto">
            <a:xfrm>
              <a:off x="8520" y="2328"/>
              <a:ext cx="522" cy="272"/>
            </a:xfrm>
            <a:custGeom>
              <a:avLst/>
              <a:gdLst>
                <a:gd name="T0" fmla="*/ 40 w 522"/>
                <a:gd name="T1" fmla="*/ 272 h 272"/>
                <a:gd name="T2" fmla="*/ 130 w 522"/>
                <a:gd name="T3" fmla="*/ 82 h 272"/>
                <a:gd name="T4" fmla="*/ 240 w 522"/>
                <a:gd name="T5" fmla="*/ 42 h 272"/>
                <a:gd name="T6" fmla="*/ 490 w 522"/>
                <a:gd name="T7" fmla="*/ 222 h 272"/>
                <a:gd name="T8" fmla="*/ 430 w 522"/>
                <a:gd name="T9" fmla="*/ 72 h 272"/>
                <a:gd name="T10" fmla="*/ 230 w 522"/>
                <a:gd name="T11" fmla="*/ 2 h 272"/>
                <a:gd name="T12" fmla="*/ 60 w 522"/>
                <a:gd name="T13" fmla="*/ 62 h 272"/>
                <a:gd name="T14" fmla="*/ 0 w 522"/>
                <a:gd name="T15" fmla="*/ 22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2" h="272">
                  <a:moveTo>
                    <a:pt x="40" y="272"/>
                  </a:moveTo>
                  <a:cubicBezTo>
                    <a:pt x="68" y="196"/>
                    <a:pt x="97" y="120"/>
                    <a:pt x="130" y="82"/>
                  </a:cubicBezTo>
                  <a:cubicBezTo>
                    <a:pt x="163" y="44"/>
                    <a:pt x="180" y="19"/>
                    <a:pt x="240" y="42"/>
                  </a:cubicBezTo>
                  <a:cubicBezTo>
                    <a:pt x="300" y="65"/>
                    <a:pt x="458" y="217"/>
                    <a:pt x="490" y="222"/>
                  </a:cubicBezTo>
                  <a:cubicBezTo>
                    <a:pt x="522" y="227"/>
                    <a:pt x="473" y="109"/>
                    <a:pt x="430" y="72"/>
                  </a:cubicBezTo>
                  <a:cubicBezTo>
                    <a:pt x="387" y="35"/>
                    <a:pt x="292" y="4"/>
                    <a:pt x="230" y="2"/>
                  </a:cubicBezTo>
                  <a:cubicBezTo>
                    <a:pt x="168" y="0"/>
                    <a:pt x="98" y="25"/>
                    <a:pt x="60" y="62"/>
                  </a:cubicBezTo>
                  <a:cubicBezTo>
                    <a:pt x="22" y="99"/>
                    <a:pt x="11" y="160"/>
                    <a:pt x="0" y="222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5" name="Freeform 816"/>
            <p:cNvSpPr>
              <a:spLocks/>
            </p:cNvSpPr>
            <p:nvPr/>
          </p:nvSpPr>
          <p:spPr bwMode="auto">
            <a:xfrm>
              <a:off x="8540" y="1698"/>
              <a:ext cx="522" cy="272"/>
            </a:xfrm>
            <a:custGeom>
              <a:avLst/>
              <a:gdLst>
                <a:gd name="T0" fmla="*/ 40 w 522"/>
                <a:gd name="T1" fmla="*/ 272 h 272"/>
                <a:gd name="T2" fmla="*/ 130 w 522"/>
                <a:gd name="T3" fmla="*/ 82 h 272"/>
                <a:gd name="T4" fmla="*/ 240 w 522"/>
                <a:gd name="T5" fmla="*/ 42 h 272"/>
                <a:gd name="T6" fmla="*/ 490 w 522"/>
                <a:gd name="T7" fmla="*/ 222 h 272"/>
                <a:gd name="T8" fmla="*/ 430 w 522"/>
                <a:gd name="T9" fmla="*/ 72 h 272"/>
                <a:gd name="T10" fmla="*/ 230 w 522"/>
                <a:gd name="T11" fmla="*/ 2 h 272"/>
                <a:gd name="T12" fmla="*/ 60 w 522"/>
                <a:gd name="T13" fmla="*/ 62 h 272"/>
                <a:gd name="T14" fmla="*/ 0 w 522"/>
                <a:gd name="T15" fmla="*/ 22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2" h="272">
                  <a:moveTo>
                    <a:pt x="40" y="272"/>
                  </a:moveTo>
                  <a:cubicBezTo>
                    <a:pt x="68" y="196"/>
                    <a:pt x="97" y="120"/>
                    <a:pt x="130" y="82"/>
                  </a:cubicBezTo>
                  <a:cubicBezTo>
                    <a:pt x="163" y="44"/>
                    <a:pt x="180" y="19"/>
                    <a:pt x="240" y="42"/>
                  </a:cubicBezTo>
                  <a:cubicBezTo>
                    <a:pt x="300" y="65"/>
                    <a:pt x="458" y="217"/>
                    <a:pt x="490" y="222"/>
                  </a:cubicBezTo>
                  <a:cubicBezTo>
                    <a:pt x="522" y="227"/>
                    <a:pt x="473" y="109"/>
                    <a:pt x="430" y="72"/>
                  </a:cubicBezTo>
                  <a:cubicBezTo>
                    <a:pt x="387" y="35"/>
                    <a:pt x="292" y="4"/>
                    <a:pt x="230" y="2"/>
                  </a:cubicBezTo>
                  <a:cubicBezTo>
                    <a:pt x="168" y="0"/>
                    <a:pt x="98" y="25"/>
                    <a:pt x="60" y="62"/>
                  </a:cubicBezTo>
                  <a:cubicBezTo>
                    <a:pt x="22" y="99"/>
                    <a:pt x="11" y="160"/>
                    <a:pt x="0" y="222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23" name="Text Box 814"/>
          <p:cNvSpPr txBox="1">
            <a:spLocks noChangeArrowheads="1"/>
          </p:cNvSpPr>
          <p:nvPr/>
        </p:nvSpPr>
        <p:spPr bwMode="auto">
          <a:xfrm>
            <a:off x="721420" y="2183853"/>
            <a:ext cx="4581978" cy="332581"/>
          </a:xfrm>
          <a:prstGeom prst="rect">
            <a:avLst/>
          </a:prstGeom>
          <a:solidFill>
            <a:srgbClr val="FFCC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matière organique morte</a:t>
            </a:r>
            <a:endParaRPr kumimoji="0" lang="fr-FR" altLang="fr-FR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4" name="Group 723"/>
          <p:cNvGrpSpPr>
            <a:grpSpLocks/>
          </p:cNvGrpSpPr>
          <p:nvPr/>
        </p:nvGrpSpPr>
        <p:grpSpPr bwMode="auto">
          <a:xfrm>
            <a:off x="3470659" y="4484141"/>
            <a:ext cx="1200461" cy="1136650"/>
            <a:chOff x="5752" y="6945"/>
            <a:chExt cx="1720" cy="1720"/>
          </a:xfrm>
        </p:grpSpPr>
        <p:sp>
          <p:nvSpPr>
            <p:cNvPr id="725" name="Oval 813"/>
            <p:cNvSpPr>
              <a:spLocks noChangeArrowheads="1"/>
            </p:cNvSpPr>
            <p:nvPr/>
          </p:nvSpPr>
          <p:spPr bwMode="auto">
            <a:xfrm>
              <a:off x="5752" y="6945"/>
              <a:ext cx="1720" cy="1720"/>
            </a:xfrm>
            <a:prstGeom prst="ellipse">
              <a:avLst/>
            </a:prstGeom>
            <a:solidFill>
              <a:srgbClr val="FFFFFF">
                <a:alpha val="74001"/>
              </a:srgb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26" name="Group 735"/>
            <p:cNvGrpSpPr>
              <a:grpSpLocks/>
            </p:cNvGrpSpPr>
            <p:nvPr/>
          </p:nvGrpSpPr>
          <p:grpSpPr bwMode="auto">
            <a:xfrm>
              <a:off x="6302" y="6986"/>
              <a:ext cx="660" cy="1060"/>
              <a:chOff x="754" y="753"/>
              <a:chExt cx="3094" cy="4729"/>
            </a:xfrm>
          </p:grpSpPr>
          <p:sp>
            <p:nvSpPr>
              <p:cNvPr id="738" name="Freeform 812"/>
              <p:cNvSpPr>
                <a:spLocks/>
              </p:cNvSpPr>
              <p:nvPr/>
            </p:nvSpPr>
            <p:spPr bwMode="auto">
              <a:xfrm rot="936660">
                <a:off x="2406" y="1316"/>
                <a:ext cx="198" cy="564"/>
              </a:xfrm>
              <a:custGeom>
                <a:avLst/>
                <a:gdLst>
                  <a:gd name="T0" fmla="*/ 153 w 198"/>
                  <a:gd name="T1" fmla="*/ 562 h 564"/>
                  <a:gd name="T2" fmla="*/ 189 w 198"/>
                  <a:gd name="T3" fmla="*/ 526 h 564"/>
                  <a:gd name="T4" fmla="*/ 195 w 198"/>
                  <a:gd name="T5" fmla="*/ 478 h 564"/>
                  <a:gd name="T6" fmla="*/ 171 w 198"/>
                  <a:gd name="T7" fmla="*/ 349 h 564"/>
                  <a:gd name="T8" fmla="*/ 123 w 198"/>
                  <a:gd name="T9" fmla="*/ 262 h 564"/>
                  <a:gd name="T10" fmla="*/ 96 w 198"/>
                  <a:gd name="T11" fmla="*/ 178 h 564"/>
                  <a:gd name="T12" fmla="*/ 93 w 198"/>
                  <a:gd name="T13" fmla="*/ 88 h 564"/>
                  <a:gd name="T14" fmla="*/ 72 w 198"/>
                  <a:gd name="T15" fmla="*/ 37 h 564"/>
                  <a:gd name="T16" fmla="*/ 48 w 198"/>
                  <a:gd name="T17" fmla="*/ 7 h 564"/>
                  <a:gd name="T18" fmla="*/ 6 w 198"/>
                  <a:gd name="T19" fmla="*/ 25 h 564"/>
                  <a:gd name="T20" fmla="*/ 9 w 198"/>
                  <a:gd name="T21" fmla="*/ 160 h 564"/>
                  <a:gd name="T22" fmla="*/ 9 w 198"/>
                  <a:gd name="T23" fmla="*/ 229 h 564"/>
                  <a:gd name="T24" fmla="*/ 6 w 198"/>
                  <a:gd name="T25" fmla="*/ 319 h 564"/>
                  <a:gd name="T26" fmla="*/ 33 w 198"/>
                  <a:gd name="T27" fmla="*/ 415 h 564"/>
                  <a:gd name="T28" fmla="*/ 96 w 198"/>
                  <a:gd name="T29" fmla="*/ 514 h 564"/>
                  <a:gd name="T30" fmla="*/ 153 w 198"/>
                  <a:gd name="T31" fmla="*/ 562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564">
                    <a:moveTo>
                      <a:pt x="153" y="562"/>
                    </a:moveTo>
                    <a:cubicBezTo>
                      <a:pt x="169" y="564"/>
                      <a:pt x="182" y="540"/>
                      <a:pt x="189" y="526"/>
                    </a:cubicBezTo>
                    <a:cubicBezTo>
                      <a:pt x="196" y="512"/>
                      <a:pt x="198" y="507"/>
                      <a:pt x="195" y="478"/>
                    </a:cubicBezTo>
                    <a:cubicBezTo>
                      <a:pt x="192" y="449"/>
                      <a:pt x="183" y="385"/>
                      <a:pt x="171" y="349"/>
                    </a:cubicBezTo>
                    <a:cubicBezTo>
                      <a:pt x="159" y="313"/>
                      <a:pt x="135" y="290"/>
                      <a:pt x="123" y="262"/>
                    </a:cubicBezTo>
                    <a:cubicBezTo>
                      <a:pt x="111" y="234"/>
                      <a:pt x="101" y="207"/>
                      <a:pt x="96" y="178"/>
                    </a:cubicBezTo>
                    <a:cubicBezTo>
                      <a:pt x="91" y="149"/>
                      <a:pt x="97" y="111"/>
                      <a:pt x="93" y="88"/>
                    </a:cubicBezTo>
                    <a:cubicBezTo>
                      <a:pt x="89" y="65"/>
                      <a:pt x="79" y="51"/>
                      <a:pt x="72" y="37"/>
                    </a:cubicBezTo>
                    <a:cubicBezTo>
                      <a:pt x="65" y="23"/>
                      <a:pt x="59" y="9"/>
                      <a:pt x="48" y="7"/>
                    </a:cubicBezTo>
                    <a:cubicBezTo>
                      <a:pt x="37" y="5"/>
                      <a:pt x="12" y="0"/>
                      <a:pt x="6" y="25"/>
                    </a:cubicBezTo>
                    <a:cubicBezTo>
                      <a:pt x="0" y="50"/>
                      <a:pt x="9" y="126"/>
                      <a:pt x="9" y="160"/>
                    </a:cubicBezTo>
                    <a:cubicBezTo>
                      <a:pt x="9" y="194"/>
                      <a:pt x="9" y="203"/>
                      <a:pt x="9" y="229"/>
                    </a:cubicBezTo>
                    <a:cubicBezTo>
                      <a:pt x="9" y="255"/>
                      <a:pt x="2" y="288"/>
                      <a:pt x="6" y="319"/>
                    </a:cubicBezTo>
                    <a:cubicBezTo>
                      <a:pt x="10" y="350"/>
                      <a:pt x="18" y="383"/>
                      <a:pt x="33" y="415"/>
                    </a:cubicBezTo>
                    <a:cubicBezTo>
                      <a:pt x="48" y="447"/>
                      <a:pt x="76" y="490"/>
                      <a:pt x="96" y="514"/>
                    </a:cubicBezTo>
                    <a:cubicBezTo>
                      <a:pt x="116" y="538"/>
                      <a:pt x="139" y="559"/>
                      <a:pt x="153" y="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" name="Freeform 811"/>
              <p:cNvSpPr>
                <a:spLocks/>
              </p:cNvSpPr>
              <p:nvPr/>
            </p:nvSpPr>
            <p:spPr bwMode="auto">
              <a:xfrm>
                <a:off x="2014" y="4332"/>
                <a:ext cx="133" cy="594"/>
              </a:xfrm>
              <a:custGeom>
                <a:avLst/>
                <a:gdLst>
                  <a:gd name="T0" fmla="*/ 2 w 133"/>
                  <a:gd name="T1" fmla="*/ 528 h 594"/>
                  <a:gd name="T2" fmla="*/ 41 w 133"/>
                  <a:gd name="T3" fmla="*/ 162 h 594"/>
                  <a:gd name="T4" fmla="*/ 59 w 133"/>
                  <a:gd name="T5" fmla="*/ 24 h 594"/>
                  <a:gd name="T6" fmla="*/ 116 w 133"/>
                  <a:gd name="T7" fmla="*/ 18 h 594"/>
                  <a:gd name="T8" fmla="*/ 131 w 133"/>
                  <a:gd name="T9" fmla="*/ 90 h 594"/>
                  <a:gd name="T10" fmla="*/ 104 w 133"/>
                  <a:gd name="T11" fmla="*/ 309 h 594"/>
                  <a:gd name="T12" fmla="*/ 80 w 133"/>
                  <a:gd name="T13" fmla="*/ 540 h 594"/>
                  <a:gd name="T14" fmla="*/ 53 w 133"/>
                  <a:gd name="T15" fmla="*/ 585 h 594"/>
                  <a:gd name="T16" fmla="*/ 8 w 133"/>
                  <a:gd name="T17" fmla="*/ 585 h 594"/>
                  <a:gd name="T18" fmla="*/ 2 w 133"/>
                  <a:gd name="T19" fmla="*/ 528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594">
                    <a:moveTo>
                      <a:pt x="2" y="528"/>
                    </a:moveTo>
                    <a:cubicBezTo>
                      <a:pt x="7" y="460"/>
                      <a:pt x="32" y="246"/>
                      <a:pt x="41" y="162"/>
                    </a:cubicBezTo>
                    <a:cubicBezTo>
                      <a:pt x="50" y="78"/>
                      <a:pt x="47" y="48"/>
                      <a:pt x="59" y="24"/>
                    </a:cubicBezTo>
                    <a:cubicBezTo>
                      <a:pt x="71" y="0"/>
                      <a:pt x="104" y="7"/>
                      <a:pt x="116" y="18"/>
                    </a:cubicBezTo>
                    <a:cubicBezTo>
                      <a:pt x="128" y="29"/>
                      <a:pt x="133" y="42"/>
                      <a:pt x="131" y="90"/>
                    </a:cubicBezTo>
                    <a:cubicBezTo>
                      <a:pt x="129" y="138"/>
                      <a:pt x="112" y="234"/>
                      <a:pt x="104" y="309"/>
                    </a:cubicBezTo>
                    <a:cubicBezTo>
                      <a:pt x="96" y="384"/>
                      <a:pt x="88" y="494"/>
                      <a:pt x="80" y="540"/>
                    </a:cubicBezTo>
                    <a:cubicBezTo>
                      <a:pt x="72" y="586"/>
                      <a:pt x="65" y="577"/>
                      <a:pt x="53" y="585"/>
                    </a:cubicBezTo>
                    <a:cubicBezTo>
                      <a:pt x="41" y="593"/>
                      <a:pt x="16" y="594"/>
                      <a:pt x="8" y="585"/>
                    </a:cubicBezTo>
                    <a:cubicBezTo>
                      <a:pt x="0" y="576"/>
                      <a:pt x="3" y="540"/>
                      <a:pt x="2" y="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" name="Freeform 810"/>
              <p:cNvSpPr>
                <a:spLocks/>
              </p:cNvSpPr>
              <p:nvPr/>
            </p:nvSpPr>
            <p:spPr bwMode="auto">
              <a:xfrm>
                <a:off x="1896" y="3696"/>
                <a:ext cx="258" cy="650"/>
              </a:xfrm>
              <a:custGeom>
                <a:avLst/>
                <a:gdLst>
                  <a:gd name="T0" fmla="*/ 171 w 258"/>
                  <a:gd name="T1" fmla="*/ 627 h 650"/>
                  <a:gd name="T2" fmla="*/ 156 w 258"/>
                  <a:gd name="T3" fmla="*/ 498 h 650"/>
                  <a:gd name="T4" fmla="*/ 99 w 258"/>
                  <a:gd name="T5" fmla="*/ 327 h 650"/>
                  <a:gd name="T6" fmla="*/ 33 w 258"/>
                  <a:gd name="T7" fmla="*/ 144 h 650"/>
                  <a:gd name="T8" fmla="*/ 6 w 258"/>
                  <a:gd name="T9" fmla="*/ 33 h 650"/>
                  <a:gd name="T10" fmla="*/ 72 w 258"/>
                  <a:gd name="T11" fmla="*/ 15 h 650"/>
                  <a:gd name="T12" fmla="*/ 120 w 258"/>
                  <a:gd name="T13" fmla="*/ 126 h 650"/>
                  <a:gd name="T14" fmla="*/ 213 w 258"/>
                  <a:gd name="T15" fmla="*/ 381 h 650"/>
                  <a:gd name="T16" fmla="*/ 252 w 258"/>
                  <a:gd name="T17" fmla="*/ 558 h 650"/>
                  <a:gd name="T18" fmla="*/ 243 w 258"/>
                  <a:gd name="T19" fmla="*/ 636 h 650"/>
                  <a:gd name="T20" fmla="*/ 171 w 258"/>
                  <a:gd name="T21" fmla="*/ 627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650">
                    <a:moveTo>
                      <a:pt x="171" y="627"/>
                    </a:moveTo>
                    <a:cubicBezTo>
                      <a:pt x="157" y="604"/>
                      <a:pt x="168" y="548"/>
                      <a:pt x="156" y="498"/>
                    </a:cubicBezTo>
                    <a:cubicBezTo>
                      <a:pt x="144" y="448"/>
                      <a:pt x="119" y="386"/>
                      <a:pt x="99" y="327"/>
                    </a:cubicBezTo>
                    <a:cubicBezTo>
                      <a:pt x="79" y="268"/>
                      <a:pt x="49" y="193"/>
                      <a:pt x="33" y="144"/>
                    </a:cubicBezTo>
                    <a:cubicBezTo>
                      <a:pt x="17" y="95"/>
                      <a:pt x="0" y="54"/>
                      <a:pt x="6" y="33"/>
                    </a:cubicBezTo>
                    <a:cubicBezTo>
                      <a:pt x="12" y="12"/>
                      <a:pt x="53" y="0"/>
                      <a:pt x="72" y="15"/>
                    </a:cubicBezTo>
                    <a:cubicBezTo>
                      <a:pt x="91" y="30"/>
                      <a:pt x="97" y="65"/>
                      <a:pt x="120" y="126"/>
                    </a:cubicBezTo>
                    <a:cubicBezTo>
                      <a:pt x="143" y="187"/>
                      <a:pt x="191" y="309"/>
                      <a:pt x="213" y="381"/>
                    </a:cubicBezTo>
                    <a:cubicBezTo>
                      <a:pt x="235" y="453"/>
                      <a:pt x="247" y="516"/>
                      <a:pt x="252" y="558"/>
                    </a:cubicBezTo>
                    <a:cubicBezTo>
                      <a:pt x="257" y="600"/>
                      <a:pt x="258" y="626"/>
                      <a:pt x="243" y="636"/>
                    </a:cubicBezTo>
                    <a:cubicBezTo>
                      <a:pt x="228" y="646"/>
                      <a:pt x="185" y="650"/>
                      <a:pt x="171" y="6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" name="Freeform 809"/>
              <p:cNvSpPr>
                <a:spLocks/>
              </p:cNvSpPr>
              <p:nvPr/>
            </p:nvSpPr>
            <p:spPr bwMode="auto">
              <a:xfrm>
                <a:off x="1822" y="3198"/>
                <a:ext cx="136" cy="525"/>
              </a:xfrm>
              <a:custGeom>
                <a:avLst/>
                <a:gdLst>
                  <a:gd name="T0" fmla="*/ 29 w 136"/>
                  <a:gd name="T1" fmla="*/ 15 h 525"/>
                  <a:gd name="T2" fmla="*/ 2 w 136"/>
                  <a:gd name="T3" fmla="*/ 105 h 525"/>
                  <a:gd name="T4" fmla="*/ 38 w 136"/>
                  <a:gd name="T5" fmla="*/ 375 h 525"/>
                  <a:gd name="T6" fmla="*/ 59 w 136"/>
                  <a:gd name="T7" fmla="*/ 504 h 525"/>
                  <a:gd name="T8" fmla="*/ 125 w 136"/>
                  <a:gd name="T9" fmla="*/ 501 h 525"/>
                  <a:gd name="T10" fmla="*/ 128 w 136"/>
                  <a:gd name="T11" fmla="*/ 438 h 525"/>
                  <a:gd name="T12" fmla="*/ 107 w 136"/>
                  <a:gd name="T13" fmla="*/ 270 h 525"/>
                  <a:gd name="T14" fmla="*/ 92 w 136"/>
                  <a:gd name="T15" fmla="*/ 138 h 525"/>
                  <a:gd name="T16" fmla="*/ 95 w 136"/>
                  <a:gd name="T17" fmla="*/ 63 h 525"/>
                  <a:gd name="T18" fmla="*/ 71 w 136"/>
                  <a:gd name="T19" fmla="*/ 12 h 525"/>
                  <a:gd name="T20" fmla="*/ 29 w 136"/>
                  <a:gd name="T21" fmla="*/ 1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525">
                    <a:moveTo>
                      <a:pt x="29" y="15"/>
                    </a:moveTo>
                    <a:cubicBezTo>
                      <a:pt x="18" y="30"/>
                      <a:pt x="0" y="45"/>
                      <a:pt x="2" y="105"/>
                    </a:cubicBezTo>
                    <a:cubicBezTo>
                      <a:pt x="4" y="165"/>
                      <a:pt x="29" y="309"/>
                      <a:pt x="38" y="375"/>
                    </a:cubicBezTo>
                    <a:cubicBezTo>
                      <a:pt x="47" y="441"/>
                      <a:pt x="44" y="483"/>
                      <a:pt x="59" y="504"/>
                    </a:cubicBezTo>
                    <a:cubicBezTo>
                      <a:pt x="74" y="525"/>
                      <a:pt x="114" y="512"/>
                      <a:pt x="125" y="501"/>
                    </a:cubicBezTo>
                    <a:cubicBezTo>
                      <a:pt x="136" y="490"/>
                      <a:pt x="131" y="476"/>
                      <a:pt x="128" y="438"/>
                    </a:cubicBezTo>
                    <a:cubicBezTo>
                      <a:pt x="125" y="400"/>
                      <a:pt x="113" y="320"/>
                      <a:pt x="107" y="270"/>
                    </a:cubicBezTo>
                    <a:cubicBezTo>
                      <a:pt x="101" y="220"/>
                      <a:pt x="94" y="172"/>
                      <a:pt x="92" y="138"/>
                    </a:cubicBezTo>
                    <a:cubicBezTo>
                      <a:pt x="90" y="104"/>
                      <a:pt x="98" y="84"/>
                      <a:pt x="95" y="63"/>
                    </a:cubicBezTo>
                    <a:cubicBezTo>
                      <a:pt x="92" y="42"/>
                      <a:pt x="82" y="22"/>
                      <a:pt x="71" y="12"/>
                    </a:cubicBezTo>
                    <a:cubicBezTo>
                      <a:pt x="60" y="2"/>
                      <a:pt x="40" y="0"/>
                      <a:pt x="29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" name="Freeform 808"/>
              <p:cNvSpPr>
                <a:spLocks/>
              </p:cNvSpPr>
              <p:nvPr/>
            </p:nvSpPr>
            <p:spPr bwMode="auto">
              <a:xfrm>
                <a:off x="1527" y="2690"/>
                <a:ext cx="311" cy="609"/>
              </a:xfrm>
              <a:custGeom>
                <a:avLst/>
                <a:gdLst>
                  <a:gd name="T0" fmla="*/ 297 w 311"/>
                  <a:gd name="T1" fmla="*/ 544 h 609"/>
                  <a:gd name="T2" fmla="*/ 204 w 311"/>
                  <a:gd name="T3" fmla="*/ 469 h 609"/>
                  <a:gd name="T4" fmla="*/ 150 w 311"/>
                  <a:gd name="T5" fmla="*/ 346 h 609"/>
                  <a:gd name="T6" fmla="*/ 117 w 311"/>
                  <a:gd name="T7" fmla="*/ 205 h 609"/>
                  <a:gd name="T8" fmla="*/ 90 w 311"/>
                  <a:gd name="T9" fmla="*/ 73 h 609"/>
                  <a:gd name="T10" fmla="*/ 48 w 311"/>
                  <a:gd name="T11" fmla="*/ 4 h 609"/>
                  <a:gd name="T12" fmla="*/ 3 w 311"/>
                  <a:gd name="T13" fmla="*/ 49 h 609"/>
                  <a:gd name="T14" fmla="*/ 30 w 311"/>
                  <a:gd name="T15" fmla="*/ 229 h 609"/>
                  <a:gd name="T16" fmla="*/ 75 w 311"/>
                  <a:gd name="T17" fmla="*/ 376 h 609"/>
                  <a:gd name="T18" fmla="*/ 162 w 311"/>
                  <a:gd name="T19" fmla="*/ 532 h 609"/>
                  <a:gd name="T20" fmla="*/ 234 w 311"/>
                  <a:gd name="T21" fmla="*/ 580 h 609"/>
                  <a:gd name="T22" fmla="*/ 291 w 311"/>
                  <a:gd name="T23" fmla="*/ 601 h 609"/>
                  <a:gd name="T24" fmla="*/ 297 w 311"/>
                  <a:gd name="T25" fmla="*/ 544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609">
                    <a:moveTo>
                      <a:pt x="297" y="544"/>
                    </a:moveTo>
                    <a:cubicBezTo>
                      <a:pt x="283" y="522"/>
                      <a:pt x="229" y="502"/>
                      <a:pt x="204" y="469"/>
                    </a:cubicBezTo>
                    <a:cubicBezTo>
                      <a:pt x="179" y="436"/>
                      <a:pt x="164" y="390"/>
                      <a:pt x="150" y="346"/>
                    </a:cubicBezTo>
                    <a:cubicBezTo>
                      <a:pt x="136" y="302"/>
                      <a:pt x="127" y="250"/>
                      <a:pt x="117" y="205"/>
                    </a:cubicBezTo>
                    <a:cubicBezTo>
                      <a:pt x="107" y="160"/>
                      <a:pt x="101" y="106"/>
                      <a:pt x="90" y="73"/>
                    </a:cubicBezTo>
                    <a:cubicBezTo>
                      <a:pt x="79" y="40"/>
                      <a:pt x="62" y="8"/>
                      <a:pt x="48" y="4"/>
                    </a:cubicBezTo>
                    <a:cubicBezTo>
                      <a:pt x="34" y="0"/>
                      <a:pt x="6" y="12"/>
                      <a:pt x="3" y="49"/>
                    </a:cubicBezTo>
                    <a:cubicBezTo>
                      <a:pt x="0" y="86"/>
                      <a:pt x="18" y="175"/>
                      <a:pt x="30" y="229"/>
                    </a:cubicBezTo>
                    <a:cubicBezTo>
                      <a:pt x="42" y="283"/>
                      <a:pt x="53" y="326"/>
                      <a:pt x="75" y="376"/>
                    </a:cubicBezTo>
                    <a:cubicBezTo>
                      <a:pt x="97" y="426"/>
                      <a:pt x="136" y="498"/>
                      <a:pt x="162" y="532"/>
                    </a:cubicBezTo>
                    <a:cubicBezTo>
                      <a:pt x="188" y="566"/>
                      <a:pt x="213" y="568"/>
                      <a:pt x="234" y="580"/>
                    </a:cubicBezTo>
                    <a:cubicBezTo>
                      <a:pt x="255" y="592"/>
                      <a:pt x="280" y="609"/>
                      <a:pt x="291" y="601"/>
                    </a:cubicBezTo>
                    <a:cubicBezTo>
                      <a:pt x="302" y="593"/>
                      <a:pt x="311" y="566"/>
                      <a:pt x="297" y="5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3" name="Freeform 807"/>
              <p:cNvSpPr>
                <a:spLocks/>
              </p:cNvSpPr>
              <p:nvPr/>
            </p:nvSpPr>
            <p:spPr bwMode="auto">
              <a:xfrm>
                <a:off x="1652" y="1904"/>
                <a:ext cx="245" cy="1315"/>
              </a:xfrm>
              <a:custGeom>
                <a:avLst/>
                <a:gdLst>
                  <a:gd name="T0" fmla="*/ 193 w 245"/>
                  <a:gd name="T1" fmla="*/ 1306 h 1315"/>
                  <a:gd name="T2" fmla="*/ 235 w 245"/>
                  <a:gd name="T3" fmla="*/ 1294 h 1315"/>
                  <a:gd name="T4" fmla="*/ 241 w 245"/>
                  <a:gd name="T5" fmla="*/ 1240 h 1315"/>
                  <a:gd name="T6" fmla="*/ 208 w 245"/>
                  <a:gd name="T7" fmla="*/ 1048 h 1315"/>
                  <a:gd name="T8" fmla="*/ 115 w 245"/>
                  <a:gd name="T9" fmla="*/ 856 h 1315"/>
                  <a:gd name="T10" fmla="*/ 100 w 245"/>
                  <a:gd name="T11" fmla="*/ 745 h 1315"/>
                  <a:gd name="T12" fmla="*/ 148 w 245"/>
                  <a:gd name="T13" fmla="*/ 625 h 1315"/>
                  <a:gd name="T14" fmla="*/ 175 w 245"/>
                  <a:gd name="T15" fmla="*/ 418 h 1315"/>
                  <a:gd name="T16" fmla="*/ 148 w 245"/>
                  <a:gd name="T17" fmla="*/ 160 h 1315"/>
                  <a:gd name="T18" fmla="*/ 139 w 245"/>
                  <a:gd name="T19" fmla="*/ 79 h 1315"/>
                  <a:gd name="T20" fmla="*/ 154 w 245"/>
                  <a:gd name="T21" fmla="*/ 37 h 1315"/>
                  <a:gd name="T22" fmla="*/ 136 w 245"/>
                  <a:gd name="T23" fmla="*/ 10 h 1315"/>
                  <a:gd name="T24" fmla="*/ 106 w 245"/>
                  <a:gd name="T25" fmla="*/ 1 h 1315"/>
                  <a:gd name="T26" fmla="*/ 79 w 245"/>
                  <a:gd name="T27" fmla="*/ 16 h 1315"/>
                  <a:gd name="T28" fmla="*/ 64 w 245"/>
                  <a:gd name="T29" fmla="*/ 46 h 1315"/>
                  <a:gd name="T30" fmla="*/ 79 w 245"/>
                  <a:gd name="T31" fmla="*/ 91 h 1315"/>
                  <a:gd name="T32" fmla="*/ 70 w 245"/>
                  <a:gd name="T33" fmla="*/ 121 h 1315"/>
                  <a:gd name="T34" fmla="*/ 67 w 245"/>
                  <a:gd name="T35" fmla="*/ 286 h 1315"/>
                  <a:gd name="T36" fmla="*/ 70 w 245"/>
                  <a:gd name="T37" fmla="*/ 394 h 1315"/>
                  <a:gd name="T38" fmla="*/ 100 w 245"/>
                  <a:gd name="T39" fmla="*/ 526 h 1315"/>
                  <a:gd name="T40" fmla="*/ 85 w 245"/>
                  <a:gd name="T41" fmla="*/ 649 h 1315"/>
                  <a:gd name="T42" fmla="*/ 67 w 245"/>
                  <a:gd name="T43" fmla="*/ 715 h 1315"/>
                  <a:gd name="T44" fmla="*/ 16 w 245"/>
                  <a:gd name="T45" fmla="*/ 751 h 1315"/>
                  <a:gd name="T46" fmla="*/ 1 w 245"/>
                  <a:gd name="T47" fmla="*/ 781 h 1315"/>
                  <a:gd name="T48" fmla="*/ 22 w 245"/>
                  <a:gd name="T49" fmla="*/ 910 h 1315"/>
                  <a:gd name="T50" fmla="*/ 64 w 245"/>
                  <a:gd name="T51" fmla="*/ 1057 h 1315"/>
                  <a:gd name="T52" fmla="*/ 115 w 245"/>
                  <a:gd name="T53" fmla="*/ 1177 h 1315"/>
                  <a:gd name="T54" fmla="*/ 145 w 245"/>
                  <a:gd name="T55" fmla="*/ 1240 h 1315"/>
                  <a:gd name="T56" fmla="*/ 193 w 245"/>
                  <a:gd name="T57" fmla="*/ 1306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5" h="1315">
                    <a:moveTo>
                      <a:pt x="193" y="1306"/>
                    </a:moveTo>
                    <a:cubicBezTo>
                      <a:pt x="208" y="1315"/>
                      <a:pt x="227" y="1305"/>
                      <a:pt x="235" y="1294"/>
                    </a:cubicBezTo>
                    <a:cubicBezTo>
                      <a:pt x="243" y="1283"/>
                      <a:pt x="245" y="1281"/>
                      <a:pt x="241" y="1240"/>
                    </a:cubicBezTo>
                    <a:cubicBezTo>
                      <a:pt x="237" y="1199"/>
                      <a:pt x="229" y="1112"/>
                      <a:pt x="208" y="1048"/>
                    </a:cubicBezTo>
                    <a:cubicBezTo>
                      <a:pt x="187" y="984"/>
                      <a:pt x="133" y="906"/>
                      <a:pt x="115" y="856"/>
                    </a:cubicBezTo>
                    <a:cubicBezTo>
                      <a:pt x="97" y="806"/>
                      <a:pt x="95" y="783"/>
                      <a:pt x="100" y="745"/>
                    </a:cubicBezTo>
                    <a:cubicBezTo>
                      <a:pt x="105" y="707"/>
                      <a:pt x="136" y="679"/>
                      <a:pt x="148" y="625"/>
                    </a:cubicBezTo>
                    <a:cubicBezTo>
                      <a:pt x="160" y="571"/>
                      <a:pt x="175" y="495"/>
                      <a:pt x="175" y="418"/>
                    </a:cubicBezTo>
                    <a:cubicBezTo>
                      <a:pt x="175" y="341"/>
                      <a:pt x="154" y="216"/>
                      <a:pt x="148" y="160"/>
                    </a:cubicBezTo>
                    <a:cubicBezTo>
                      <a:pt x="142" y="104"/>
                      <a:pt x="138" y="99"/>
                      <a:pt x="139" y="79"/>
                    </a:cubicBezTo>
                    <a:cubicBezTo>
                      <a:pt x="140" y="59"/>
                      <a:pt x="154" y="48"/>
                      <a:pt x="154" y="37"/>
                    </a:cubicBezTo>
                    <a:cubicBezTo>
                      <a:pt x="154" y="26"/>
                      <a:pt x="144" y="16"/>
                      <a:pt x="136" y="10"/>
                    </a:cubicBezTo>
                    <a:cubicBezTo>
                      <a:pt x="128" y="4"/>
                      <a:pt x="115" y="0"/>
                      <a:pt x="106" y="1"/>
                    </a:cubicBezTo>
                    <a:cubicBezTo>
                      <a:pt x="97" y="2"/>
                      <a:pt x="86" y="8"/>
                      <a:pt x="79" y="16"/>
                    </a:cubicBezTo>
                    <a:cubicBezTo>
                      <a:pt x="72" y="24"/>
                      <a:pt x="64" y="34"/>
                      <a:pt x="64" y="46"/>
                    </a:cubicBezTo>
                    <a:cubicBezTo>
                      <a:pt x="64" y="58"/>
                      <a:pt x="78" y="79"/>
                      <a:pt x="79" y="91"/>
                    </a:cubicBezTo>
                    <a:cubicBezTo>
                      <a:pt x="80" y="103"/>
                      <a:pt x="72" y="89"/>
                      <a:pt x="70" y="121"/>
                    </a:cubicBezTo>
                    <a:cubicBezTo>
                      <a:pt x="68" y="153"/>
                      <a:pt x="67" y="241"/>
                      <a:pt x="67" y="286"/>
                    </a:cubicBezTo>
                    <a:cubicBezTo>
                      <a:pt x="67" y="331"/>
                      <a:pt x="64" y="354"/>
                      <a:pt x="70" y="394"/>
                    </a:cubicBezTo>
                    <a:cubicBezTo>
                      <a:pt x="76" y="434"/>
                      <a:pt x="98" y="484"/>
                      <a:pt x="100" y="526"/>
                    </a:cubicBezTo>
                    <a:cubicBezTo>
                      <a:pt x="102" y="568"/>
                      <a:pt x="90" y="618"/>
                      <a:pt x="85" y="649"/>
                    </a:cubicBezTo>
                    <a:cubicBezTo>
                      <a:pt x="80" y="680"/>
                      <a:pt x="78" y="698"/>
                      <a:pt x="67" y="715"/>
                    </a:cubicBezTo>
                    <a:cubicBezTo>
                      <a:pt x="56" y="732"/>
                      <a:pt x="27" y="740"/>
                      <a:pt x="16" y="751"/>
                    </a:cubicBezTo>
                    <a:cubicBezTo>
                      <a:pt x="5" y="762"/>
                      <a:pt x="0" y="755"/>
                      <a:pt x="1" y="781"/>
                    </a:cubicBezTo>
                    <a:cubicBezTo>
                      <a:pt x="2" y="807"/>
                      <a:pt x="12" y="864"/>
                      <a:pt x="22" y="910"/>
                    </a:cubicBezTo>
                    <a:cubicBezTo>
                      <a:pt x="32" y="956"/>
                      <a:pt x="49" y="1013"/>
                      <a:pt x="64" y="1057"/>
                    </a:cubicBezTo>
                    <a:cubicBezTo>
                      <a:pt x="79" y="1101"/>
                      <a:pt x="102" y="1147"/>
                      <a:pt x="115" y="1177"/>
                    </a:cubicBezTo>
                    <a:cubicBezTo>
                      <a:pt x="128" y="1207"/>
                      <a:pt x="134" y="1221"/>
                      <a:pt x="145" y="1240"/>
                    </a:cubicBezTo>
                    <a:cubicBezTo>
                      <a:pt x="156" y="1259"/>
                      <a:pt x="178" y="1297"/>
                      <a:pt x="193" y="1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" name="Freeform 806"/>
              <p:cNvSpPr>
                <a:spLocks/>
              </p:cNvSpPr>
              <p:nvPr/>
            </p:nvSpPr>
            <p:spPr bwMode="auto">
              <a:xfrm>
                <a:off x="1386" y="1758"/>
                <a:ext cx="300" cy="912"/>
              </a:xfrm>
              <a:custGeom>
                <a:avLst/>
                <a:gdLst>
                  <a:gd name="T0" fmla="*/ 291 w 300"/>
                  <a:gd name="T1" fmla="*/ 897 h 912"/>
                  <a:gd name="T2" fmla="*/ 297 w 300"/>
                  <a:gd name="T3" fmla="*/ 825 h 912"/>
                  <a:gd name="T4" fmla="*/ 270 w 300"/>
                  <a:gd name="T5" fmla="*/ 636 h 912"/>
                  <a:gd name="T6" fmla="*/ 165 w 300"/>
                  <a:gd name="T7" fmla="*/ 348 h 912"/>
                  <a:gd name="T8" fmla="*/ 144 w 300"/>
                  <a:gd name="T9" fmla="*/ 330 h 912"/>
                  <a:gd name="T10" fmla="*/ 168 w 300"/>
                  <a:gd name="T11" fmla="*/ 294 h 912"/>
                  <a:gd name="T12" fmla="*/ 171 w 300"/>
                  <a:gd name="T13" fmla="*/ 231 h 912"/>
                  <a:gd name="T14" fmla="*/ 129 w 300"/>
                  <a:gd name="T15" fmla="*/ 201 h 912"/>
                  <a:gd name="T16" fmla="*/ 135 w 300"/>
                  <a:gd name="T17" fmla="*/ 168 h 912"/>
                  <a:gd name="T18" fmla="*/ 135 w 300"/>
                  <a:gd name="T19" fmla="*/ 111 h 912"/>
                  <a:gd name="T20" fmla="*/ 90 w 300"/>
                  <a:gd name="T21" fmla="*/ 87 h 912"/>
                  <a:gd name="T22" fmla="*/ 93 w 300"/>
                  <a:gd name="T23" fmla="*/ 54 h 912"/>
                  <a:gd name="T24" fmla="*/ 84 w 300"/>
                  <a:gd name="T25" fmla="*/ 21 h 912"/>
                  <a:gd name="T26" fmla="*/ 54 w 300"/>
                  <a:gd name="T27" fmla="*/ 0 h 912"/>
                  <a:gd name="T28" fmla="*/ 9 w 300"/>
                  <a:gd name="T29" fmla="*/ 18 h 912"/>
                  <a:gd name="T30" fmla="*/ 3 w 300"/>
                  <a:gd name="T31" fmla="*/ 63 h 912"/>
                  <a:gd name="T32" fmla="*/ 27 w 300"/>
                  <a:gd name="T33" fmla="*/ 99 h 912"/>
                  <a:gd name="T34" fmla="*/ 9 w 300"/>
                  <a:gd name="T35" fmla="*/ 144 h 912"/>
                  <a:gd name="T36" fmla="*/ 30 w 300"/>
                  <a:gd name="T37" fmla="*/ 189 h 912"/>
                  <a:gd name="T38" fmla="*/ 63 w 300"/>
                  <a:gd name="T39" fmla="*/ 204 h 912"/>
                  <a:gd name="T40" fmla="*/ 54 w 300"/>
                  <a:gd name="T41" fmla="*/ 249 h 912"/>
                  <a:gd name="T42" fmla="*/ 60 w 300"/>
                  <a:gd name="T43" fmla="*/ 291 h 912"/>
                  <a:gd name="T44" fmla="*/ 93 w 300"/>
                  <a:gd name="T45" fmla="*/ 333 h 912"/>
                  <a:gd name="T46" fmla="*/ 105 w 300"/>
                  <a:gd name="T47" fmla="*/ 393 h 912"/>
                  <a:gd name="T48" fmla="*/ 93 w 300"/>
                  <a:gd name="T49" fmla="*/ 513 h 912"/>
                  <a:gd name="T50" fmla="*/ 135 w 300"/>
                  <a:gd name="T51" fmla="*/ 669 h 912"/>
                  <a:gd name="T52" fmla="*/ 174 w 300"/>
                  <a:gd name="T53" fmla="*/ 768 h 912"/>
                  <a:gd name="T54" fmla="*/ 228 w 300"/>
                  <a:gd name="T55" fmla="*/ 858 h 912"/>
                  <a:gd name="T56" fmla="*/ 264 w 300"/>
                  <a:gd name="T57" fmla="*/ 906 h 912"/>
                  <a:gd name="T58" fmla="*/ 291 w 300"/>
                  <a:gd name="T59" fmla="*/ 8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0" h="912">
                    <a:moveTo>
                      <a:pt x="291" y="897"/>
                    </a:moveTo>
                    <a:cubicBezTo>
                      <a:pt x="296" y="884"/>
                      <a:pt x="300" y="868"/>
                      <a:pt x="297" y="825"/>
                    </a:cubicBezTo>
                    <a:cubicBezTo>
                      <a:pt x="294" y="782"/>
                      <a:pt x="292" y="715"/>
                      <a:pt x="270" y="636"/>
                    </a:cubicBezTo>
                    <a:cubicBezTo>
                      <a:pt x="248" y="557"/>
                      <a:pt x="186" y="399"/>
                      <a:pt x="165" y="348"/>
                    </a:cubicBezTo>
                    <a:cubicBezTo>
                      <a:pt x="144" y="297"/>
                      <a:pt x="144" y="339"/>
                      <a:pt x="144" y="330"/>
                    </a:cubicBezTo>
                    <a:cubicBezTo>
                      <a:pt x="144" y="321"/>
                      <a:pt x="164" y="310"/>
                      <a:pt x="168" y="294"/>
                    </a:cubicBezTo>
                    <a:cubicBezTo>
                      <a:pt x="172" y="278"/>
                      <a:pt x="177" y="246"/>
                      <a:pt x="171" y="231"/>
                    </a:cubicBezTo>
                    <a:cubicBezTo>
                      <a:pt x="165" y="216"/>
                      <a:pt x="135" y="211"/>
                      <a:pt x="129" y="201"/>
                    </a:cubicBezTo>
                    <a:cubicBezTo>
                      <a:pt x="123" y="191"/>
                      <a:pt x="134" y="183"/>
                      <a:pt x="135" y="168"/>
                    </a:cubicBezTo>
                    <a:cubicBezTo>
                      <a:pt x="136" y="153"/>
                      <a:pt x="142" y="124"/>
                      <a:pt x="135" y="111"/>
                    </a:cubicBezTo>
                    <a:cubicBezTo>
                      <a:pt x="128" y="98"/>
                      <a:pt x="97" y="96"/>
                      <a:pt x="90" y="87"/>
                    </a:cubicBezTo>
                    <a:cubicBezTo>
                      <a:pt x="83" y="78"/>
                      <a:pt x="94" y="65"/>
                      <a:pt x="93" y="54"/>
                    </a:cubicBezTo>
                    <a:cubicBezTo>
                      <a:pt x="92" y="43"/>
                      <a:pt x="90" y="30"/>
                      <a:pt x="84" y="21"/>
                    </a:cubicBezTo>
                    <a:cubicBezTo>
                      <a:pt x="78" y="12"/>
                      <a:pt x="66" y="0"/>
                      <a:pt x="54" y="0"/>
                    </a:cubicBezTo>
                    <a:cubicBezTo>
                      <a:pt x="42" y="0"/>
                      <a:pt x="18" y="7"/>
                      <a:pt x="9" y="18"/>
                    </a:cubicBezTo>
                    <a:cubicBezTo>
                      <a:pt x="0" y="29"/>
                      <a:pt x="0" y="50"/>
                      <a:pt x="3" y="63"/>
                    </a:cubicBezTo>
                    <a:cubicBezTo>
                      <a:pt x="6" y="76"/>
                      <a:pt x="26" y="86"/>
                      <a:pt x="27" y="99"/>
                    </a:cubicBezTo>
                    <a:cubicBezTo>
                      <a:pt x="28" y="112"/>
                      <a:pt x="8" y="129"/>
                      <a:pt x="9" y="144"/>
                    </a:cubicBezTo>
                    <a:cubicBezTo>
                      <a:pt x="10" y="159"/>
                      <a:pt x="21" y="179"/>
                      <a:pt x="30" y="189"/>
                    </a:cubicBezTo>
                    <a:cubicBezTo>
                      <a:pt x="39" y="199"/>
                      <a:pt x="59" y="194"/>
                      <a:pt x="63" y="204"/>
                    </a:cubicBezTo>
                    <a:cubicBezTo>
                      <a:pt x="67" y="214"/>
                      <a:pt x="54" y="235"/>
                      <a:pt x="54" y="249"/>
                    </a:cubicBezTo>
                    <a:cubicBezTo>
                      <a:pt x="54" y="263"/>
                      <a:pt x="54" y="277"/>
                      <a:pt x="60" y="291"/>
                    </a:cubicBezTo>
                    <a:cubicBezTo>
                      <a:pt x="66" y="305"/>
                      <a:pt x="86" y="316"/>
                      <a:pt x="93" y="333"/>
                    </a:cubicBezTo>
                    <a:cubicBezTo>
                      <a:pt x="100" y="350"/>
                      <a:pt x="105" y="363"/>
                      <a:pt x="105" y="393"/>
                    </a:cubicBezTo>
                    <a:cubicBezTo>
                      <a:pt x="105" y="423"/>
                      <a:pt x="88" y="467"/>
                      <a:pt x="93" y="513"/>
                    </a:cubicBezTo>
                    <a:cubicBezTo>
                      <a:pt x="98" y="559"/>
                      <a:pt x="122" y="626"/>
                      <a:pt x="135" y="669"/>
                    </a:cubicBezTo>
                    <a:cubicBezTo>
                      <a:pt x="148" y="712"/>
                      <a:pt x="159" y="737"/>
                      <a:pt x="174" y="768"/>
                    </a:cubicBezTo>
                    <a:cubicBezTo>
                      <a:pt x="189" y="799"/>
                      <a:pt x="213" y="835"/>
                      <a:pt x="228" y="858"/>
                    </a:cubicBezTo>
                    <a:cubicBezTo>
                      <a:pt x="243" y="881"/>
                      <a:pt x="254" y="900"/>
                      <a:pt x="264" y="906"/>
                    </a:cubicBezTo>
                    <a:cubicBezTo>
                      <a:pt x="274" y="912"/>
                      <a:pt x="286" y="910"/>
                      <a:pt x="291" y="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" name="Freeform 805"/>
              <p:cNvSpPr>
                <a:spLocks/>
              </p:cNvSpPr>
              <p:nvPr/>
            </p:nvSpPr>
            <p:spPr bwMode="auto">
              <a:xfrm>
                <a:off x="1813" y="1947"/>
                <a:ext cx="211" cy="1292"/>
              </a:xfrm>
              <a:custGeom>
                <a:avLst/>
                <a:gdLst>
                  <a:gd name="T0" fmla="*/ 80 w 211"/>
                  <a:gd name="T1" fmla="*/ 1266 h 1292"/>
                  <a:gd name="T2" fmla="*/ 101 w 211"/>
                  <a:gd name="T3" fmla="*/ 1287 h 1292"/>
                  <a:gd name="T4" fmla="*/ 137 w 211"/>
                  <a:gd name="T5" fmla="*/ 1236 h 1292"/>
                  <a:gd name="T6" fmla="*/ 179 w 211"/>
                  <a:gd name="T7" fmla="*/ 1140 h 1292"/>
                  <a:gd name="T8" fmla="*/ 203 w 211"/>
                  <a:gd name="T9" fmla="*/ 966 h 1292"/>
                  <a:gd name="T10" fmla="*/ 128 w 211"/>
                  <a:gd name="T11" fmla="*/ 801 h 1292"/>
                  <a:gd name="T12" fmla="*/ 83 w 211"/>
                  <a:gd name="T13" fmla="*/ 741 h 1292"/>
                  <a:gd name="T14" fmla="*/ 146 w 211"/>
                  <a:gd name="T15" fmla="*/ 621 h 1292"/>
                  <a:gd name="T16" fmla="*/ 188 w 211"/>
                  <a:gd name="T17" fmla="*/ 438 h 1292"/>
                  <a:gd name="T18" fmla="*/ 173 w 211"/>
                  <a:gd name="T19" fmla="*/ 264 h 1292"/>
                  <a:gd name="T20" fmla="*/ 152 w 211"/>
                  <a:gd name="T21" fmla="*/ 144 h 1292"/>
                  <a:gd name="T22" fmla="*/ 167 w 211"/>
                  <a:gd name="T23" fmla="*/ 102 h 1292"/>
                  <a:gd name="T24" fmla="*/ 173 w 211"/>
                  <a:gd name="T25" fmla="*/ 75 h 1292"/>
                  <a:gd name="T26" fmla="*/ 176 w 211"/>
                  <a:gd name="T27" fmla="*/ 27 h 1292"/>
                  <a:gd name="T28" fmla="*/ 125 w 211"/>
                  <a:gd name="T29" fmla="*/ 3 h 1292"/>
                  <a:gd name="T30" fmla="*/ 83 w 211"/>
                  <a:gd name="T31" fmla="*/ 48 h 1292"/>
                  <a:gd name="T32" fmla="*/ 86 w 211"/>
                  <a:gd name="T33" fmla="*/ 114 h 1292"/>
                  <a:gd name="T34" fmla="*/ 110 w 211"/>
                  <a:gd name="T35" fmla="*/ 138 h 1292"/>
                  <a:gd name="T36" fmla="*/ 89 w 211"/>
                  <a:gd name="T37" fmla="*/ 210 h 1292"/>
                  <a:gd name="T38" fmla="*/ 95 w 211"/>
                  <a:gd name="T39" fmla="*/ 333 h 1292"/>
                  <a:gd name="T40" fmla="*/ 104 w 211"/>
                  <a:gd name="T41" fmla="*/ 438 h 1292"/>
                  <a:gd name="T42" fmla="*/ 92 w 211"/>
                  <a:gd name="T43" fmla="*/ 570 h 1292"/>
                  <a:gd name="T44" fmla="*/ 35 w 211"/>
                  <a:gd name="T45" fmla="*/ 681 h 1292"/>
                  <a:gd name="T46" fmla="*/ 8 w 211"/>
                  <a:gd name="T47" fmla="*/ 819 h 1292"/>
                  <a:gd name="T48" fmla="*/ 83 w 211"/>
                  <a:gd name="T49" fmla="*/ 966 h 1292"/>
                  <a:gd name="T50" fmla="*/ 110 w 211"/>
                  <a:gd name="T51" fmla="*/ 1110 h 1292"/>
                  <a:gd name="T52" fmla="*/ 104 w 211"/>
                  <a:gd name="T53" fmla="*/ 1221 h 1292"/>
                  <a:gd name="T54" fmla="*/ 80 w 211"/>
                  <a:gd name="T55" fmla="*/ 126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1" h="1292">
                    <a:moveTo>
                      <a:pt x="80" y="1266"/>
                    </a:moveTo>
                    <a:cubicBezTo>
                      <a:pt x="79" y="1277"/>
                      <a:pt x="92" y="1292"/>
                      <a:pt x="101" y="1287"/>
                    </a:cubicBezTo>
                    <a:cubicBezTo>
                      <a:pt x="110" y="1282"/>
                      <a:pt x="124" y="1261"/>
                      <a:pt x="137" y="1236"/>
                    </a:cubicBezTo>
                    <a:cubicBezTo>
                      <a:pt x="150" y="1211"/>
                      <a:pt x="168" y="1185"/>
                      <a:pt x="179" y="1140"/>
                    </a:cubicBezTo>
                    <a:cubicBezTo>
                      <a:pt x="190" y="1095"/>
                      <a:pt x="211" y="1023"/>
                      <a:pt x="203" y="966"/>
                    </a:cubicBezTo>
                    <a:cubicBezTo>
                      <a:pt x="195" y="909"/>
                      <a:pt x="148" y="839"/>
                      <a:pt x="128" y="801"/>
                    </a:cubicBezTo>
                    <a:cubicBezTo>
                      <a:pt x="108" y="763"/>
                      <a:pt x="80" y="771"/>
                      <a:pt x="83" y="741"/>
                    </a:cubicBezTo>
                    <a:cubicBezTo>
                      <a:pt x="86" y="711"/>
                      <a:pt x="129" y="671"/>
                      <a:pt x="146" y="621"/>
                    </a:cubicBezTo>
                    <a:cubicBezTo>
                      <a:pt x="163" y="571"/>
                      <a:pt x="184" y="497"/>
                      <a:pt x="188" y="438"/>
                    </a:cubicBezTo>
                    <a:cubicBezTo>
                      <a:pt x="192" y="379"/>
                      <a:pt x="179" y="313"/>
                      <a:pt x="173" y="264"/>
                    </a:cubicBezTo>
                    <a:cubicBezTo>
                      <a:pt x="167" y="215"/>
                      <a:pt x="153" y="171"/>
                      <a:pt x="152" y="144"/>
                    </a:cubicBezTo>
                    <a:cubicBezTo>
                      <a:pt x="151" y="117"/>
                      <a:pt x="164" y="113"/>
                      <a:pt x="167" y="102"/>
                    </a:cubicBezTo>
                    <a:cubicBezTo>
                      <a:pt x="170" y="91"/>
                      <a:pt x="172" y="87"/>
                      <a:pt x="173" y="75"/>
                    </a:cubicBezTo>
                    <a:cubicBezTo>
                      <a:pt x="174" y="63"/>
                      <a:pt x="184" y="39"/>
                      <a:pt x="176" y="27"/>
                    </a:cubicBezTo>
                    <a:cubicBezTo>
                      <a:pt x="168" y="15"/>
                      <a:pt x="140" y="0"/>
                      <a:pt x="125" y="3"/>
                    </a:cubicBezTo>
                    <a:cubicBezTo>
                      <a:pt x="110" y="6"/>
                      <a:pt x="89" y="30"/>
                      <a:pt x="83" y="48"/>
                    </a:cubicBezTo>
                    <a:cubicBezTo>
                      <a:pt x="77" y="66"/>
                      <a:pt x="81" y="99"/>
                      <a:pt x="86" y="114"/>
                    </a:cubicBezTo>
                    <a:cubicBezTo>
                      <a:pt x="91" y="129"/>
                      <a:pt x="109" y="122"/>
                      <a:pt x="110" y="138"/>
                    </a:cubicBezTo>
                    <a:cubicBezTo>
                      <a:pt x="111" y="154"/>
                      <a:pt x="91" y="178"/>
                      <a:pt x="89" y="210"/>
                    </a:cubicBezTo>
                    <a:cubicBezTo>
                      <a:pt x="87" y="242"/>
                      <a:pt x="93" y="295"/>
                      <a:pt x="95" y="333"/>
                    </a:cubicBezTo>
                    <a:cubicBezTo>
                      <a:pt x="97" y="371"/>
                      <a:pt x="104" y="399"/>
                      <a:pt x="104" y="438"/>
                    </a:cubicBezTo>
                    <a:cubicBezTo>
                      <a:pt x="104" y="477"/>
                      <a:pt x="103" y="530"/>
                      <a:pt x="92" y="570"/>
                    </a:cubicBezTo>
                    <a:cubicBezTo>
                      <a:pt x="81" y="610"/>
                      <a:pt x="49" y="640"/>
                      <a:pt x="35" y="681"/>
                    </a:cubicBezTo>
                    <a:cubicBezTo>
                      <a:pt x="21" y="722"/>
                      <a:pt x="0" y="772"/>
                      <a:pt x="8" y="819"/>
                    </a:cubicBezTo>
                    <a:cubicBezTo>
                      <a:pt x="16" y="866"/>
                      <a:pt x="66" y="917"/>
                      <a:pt x="83" y="966"/>
                    </a:cubicBezTo>
                    <a:cubicBezTo>
                      <a:pt x="100" y="1015"/>
                      <a:pt x="107" y="1067"/>
                      <a:pt x="110" y="1110"/>
                    </a:cubicBezTo>
                    <a:cubicBezTo>
                      <a:pt x="113" y="1153"/>
                      <a:pt x="108" y="1197"/>
                      <a:pt x="104" y="1221"/>
                    </a:cubicBezTo>
                    <a:cubicBezTo>
                      <a:pt x="100" y="1245"/>
                      <a:pt x="81" y="1255"/>
                      <a:pt x="80" y="1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746" name="Group 788"/>
              <p:cNvGrpSpPr>
                <a:grpSpLocks/>
              </p:cNvGrpSpPr>
              <p:nvPr/>
            </p:nvGrpSpPr>
            <p:grpSpPr bwMode="auto">
              <a:xfrm>
                <a:off x="754" y="4649"/>
                <a:ext cx="3094" cy="833"/>
                <a:chOff x="754" y="4649"/>
                <a:chExt cx="3094" cy="833"/>
              </a:xfrm>
            </p:grpSpPr>
            <p:sp>
              <p:nvSpPr>
                <p:cNvPr id="799" name="Freeform 804"/>
                <p:cNvSpPr>
                  <a:spLocks/>
                </p:cNvSpPr>
                <p:nvPr/>
              </p:nvSpPr>
              <p:spPr bwMode="auto">
                <a:xfrm>
                  <a:off x="754" y="4649"/>
                  <a:ext cx="3094" cy="466"/>
                </a:xfrm>
                <a:custGeom>
                  <a:avLst/>
                  <a:gdLst>
                    <a:gd name="T0" fmla="*/ 1235 w 3094"/>
                    <a:gd name="T1" fmla="*/ 262 h 466"/>
                    <a:gd name="T2" fmla="*/ 1463 w 3094"/>
                    <a:gd name="T3" fmla="*/ 295 h 466"/>
                    <a:gd name="T4" fmla="*/ 1643 w 3094"/>
                    <a:gd name="T5" fmla="*/ 298 h 466"/>
                    <a:gd name="T6" fmla="*/ 1838 w 3094"/>
                    <a:gd name="T7" fmla="*/ 223 h 466"/>
                    <a:gd name="T8" fmla="*/ 2171 w 3094"/>
                    <a:gd name="T9" fmla="*/ 160 h 466"/>
                    <a:gd name="T10" fmla="*/ 2387 w 3094"/>
                    <a:gd name="T11" fmla="*/ 91 h 466"/>
                    <a:gd name="T12" fmla="*/ 2741 w 3094"/>
                    <a:gd name="T13" fmla="*/ 7 h 466"/>
                    <a:gd name="T14" fmla="*/ 3056 w 3094"/>
                    <a:gd name="T15" fmla="*/ 7 h 466"/>
                    <a:gd name="T16" fmla="*/ 3041 w 3094"/>
                    <a:gd name="T17" fmla="*/ 85 h 466"/>
                    <a:gd name="T18" fmla="*/ 2591 w 3094"/>
                    <a:gd name="T19" fmla="*/ 97 h 466"/>
                    <a:gd name="T20" fmla="*/ 2333 w 3094"/>
                    <a:gd name="T21" fmla="*/ 196 h 466"/>
                    <a:gd name="T22" fmla="*/ 2030 w 3094"/>
                    <a:gd name="T23" fmla="*/ 265 h 466"/>
                    <a:gd name="T24" fmla="*/ 1814 w 3094"/>
                    <a:gd name="T25" fmla="*/ 343 h 466"/>
                    <a:gd name="T26" fmla="*/ 1601 w 3094"/>
                    <a:gd name="T27" fmla="*/ 376 h 466"/>
                    <a:gd name="T28" fmla="*/ 1313 w 3094"/>
                    <a:gd name="T29" fmla="*/ 346 h 466"/>
                    <a:gd name="T30" fmla="*/ 1055 w 3094"/>
                    <a:gd name="T31" fmla="*/ 373 h 466"/>
                    <a:gd name="T32" fmla="*/ 731 w 3094"/>
                    <a:gd name="T33" fmla="*/ 460 h 466"/>
                    <a:gd name="T34" fmla="*/ 431 w 3094"/>
                    <a:gd name="T35" fmla="*/ 367 h 466"/>
                    <a:gd name="T36" fmla="*/ 131 w 3094"/>
                    <a:gd name="T37" fmla="*/ 361 h 466"/>
                    <a:gd name="T38" fmla="*/ 53 w 3094"/>
                    <a:gd name="T39" fmla="*/ 328 h 466"/>
                    <a:gd name="T40" fmla="*/ 56 w 3094"/>
                    <a:gd name="T41" fmla="*/ 268 h 466"/>
                    <a:gd name="T42" fmla="*/ 296 w 3094"/>
                    <a:gd name="T43" fmla="*/ 283 h 466"/>
                    <a:gd name="T44" fmla="*/ 650 w 3094"/>
                    <a:gd name="T45" fmla="*/ 343 h 466"/>
                    <a:gd name="T46" fmla="*/ 971 w 3094"/>
                    <a:gd name="T47" fmla="*/ 334 h 466"/>
                    <a:gd name="T48" fmla="*/ 914 w 3094"/>
                    <a:gd name="T49" fmla="*/ 247 h 466"/>
                    <a:gd name="T50" fmla="*/ 629 w 3094"/>
                    <a:gd name="T51" fmla="*/ 169 h 466"/>
                    <a:gd name="T52" fmla="*/ 269 w 3094"/>
                    <a:gd name="T53" fmla="*/ 115 h 466"/>
                    <a:gd name="T54" fmla="*/ 20 w 3094"/>
                    <a:gd name="T55" fmla="*/ 91 h 466"/>
                    <a:gd name="T56" fmla="*/ 5 w 3094"/>
                    <a:gd name="T57" fmla="*/ 34 h 466"/>
                    <a:gd name="T58" fmla="*/ 305 w 3094"/>
                    <a:gd name="T59" fmla="*/ 49 h 466"/>
                    <a:gd name="T60" fmla="*/ 773 w 3094"/>
                    <a:gd name="T61" fmla="*/ 127 h 466"/>
                    <a:gd name="T62" fmla="*/ 1067 w 3094"/>
                    <a:gd name="T63" fmla="*/ 241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94" h="466">
                      <a:moveTo>
                        <a:pt x="1100" y="274"/>
                      </a:moveTo>
                      <a:cubicBezTo>
                        <a:pt x="1128" y="277"/>
                        <a:pt x="1196" y="264"/>
                        <a:pt x="1235" y="262"/>
                      </a:cubicBezTo>
                      <a:cubicBezTo>
                        <a:pt x="1274" y="260"/>
                        <a:pt x="1299" y="256"/>
                        <a:pt x="1337" y="262"/>
                      </a:cubicBezTo>
                      <a:cubicBezTo>
                        <a:pt x="1375" y="268"/>
                        <a:pt x="1422" y="287"/>
                        <a:pt x="1463" y="295"/>
                      </a:cubicBezTo>
                      <a:cubicBezTo>
                        <a:pt x="1504" y="303"/>
                        <a:pt x="1556" y="310"/>
                        <a:pt x="1586" y="310"/>
                      </a:cubicBezTo>
                      <a:cubicBezTo>
                        <a:pt x="1616" y="310"/>
                        <a:pt x="1616" y="302"/>
                        <a:pt x="1643" y="298"/>
                      </a:cubicBezTo>
                      <a:cubicBezTo>
                        <a:pt x="1670" y="294"/>
                        <a:pt x="1716" y="295"/>
                        <a:pt x="1748" y="283"/>
                      </a:cubicBezTo>
                      <a:cubicBezTo>
                        <a:pt x="1780" y="271"/>
                        <a:pt x="1791" y="239"/>
                        <a:pt x="1838" y="223"/>
                      </a:cubicBezTo>
                      <a:cubicBezTo>
                        <a:pt x="1885" y="207"/>
                        <a:pt x="1975" y="197"/>
                        <a:pt x="2030" y="187"/>
                      </a:cubicBezTo>
                      <a:cubicBezTo>
                        <a:pt x="2085" y="177"/>
                        <a:pt x="2131" y="168"/>
                        <a:pt x="2171" y="160"/>
                      </a:cubicBezTo>
                      <a:cubicBezTo>
                        <a:pt x="2211" y="152"/>
                        <a:pt x="2234" y="153"/>
                        <a:pt x="2270" y="142"/>
                      </a:cubicBezTo>
                      <a:cubicBezTo>
                        <a:pt x="2306" y="131"/>
                        <a:pt x="2343" y="110"/>
                        <a:pt x="2387" y="91"/>
                      </a:cubicBezTo>
                      <a:cubicBezTo>
                        <a:pt x="2431" y="72"/>
                        <a:pt x="2478" y="39"/>
                        <a:pt x="2537" y="25"/>
                      </a:cubicBezTo>
                      <a:cubicBezTo>
                        <a:pt x="2596" y="11"/>
                        <a:pt x="2679" y="10"/>
                        <a:pt x="2741" y="7"/>
                      </a:cubicBezTo>
                      <a:cubicBezTo>
                        <a:pt x="2803" y="4"/>
                        <a:pt x="2860" y="7"/>
                        <a:pt x="2912" y="7"/>
                      </a:cubicBezTo>
                      <a:cubicBezTo>
                        <a:pt x="2964" y="7"/>
                        <a:pt x="3027" y="0"/>
                        <a:pt x="3056" y="7"/>
                      </a:cubicBezTo>
                      <a:cubicBezTo>
                        <a:pt x="3085" y="14"/>
                        <a:pt x="3088" y="36"/>
                        <a:pt x="3086" y="49"/>
                      </a:cubicBezTo>
                      <a:cubicBezTo>
                        <a:pt x="3084" y="62"/>
                        <a:pt x="3094" y="80"/>
                        <a:pt x="3041" y="85"/>
                      </a:cubicBezTo>
                      <a:cubicBezTo>
                        <a:pt x="2988" y="90"/>
                        <a:pt x="2843" y="80"/>
                        <a:pt x="2768" y="82"/>
                      </a:cubicBezTo>
                      <a:cubicBezTo>
                        <a:pt x="2693" y="84"/>
                        <a:pt x="2640" y="87"/>
                        <a:pt x="2591" y="97"/>
                      </a:cubicBezTo>
                      <a:cubicBezTo>
                        <a:pt x="2542" y="107"/>
                        <a:pt x="2514" y="126"/>
                        <a:pt x="2471" y="142"/>
                      </a:cubicBezTo>
                      <a:cubicBezTo>
                        <a:pt x="2428" y="158"/>
                        <a:pt x="2386" y="179"/>
                        <a:pt x="2333" y="196"/>
                      </a:cubicBezTo>
                      <a:cubicBezTo>
                        <a:pt x="2280" y="213"/>
                        <a:pt x="2207" y="230"/>
                        <a:pt x="2156" y="241"/>
                      </a:cubicBezTo>
                      <a:cubicBezTo>
                        <a:pt x="2105" y="252"/>
                        <a:pt x="2073" y="256"/>
                        <a:pt x="2030" y="265"/>
                      </a:cubicBezTo>
                      <a:cubicBezTo>
                        <a:pt x="1987" y="274"/>
                        <a:pt x="1931" y="282"/>
                        <a:pt x="1895" y="295"/>
                      </a:cubicBezTo>
                      <a:cubicBezTo>
                        <a:pt x="1859" y="308"/>
                        <a:pt x="1841" y="332"/>
                        <a:pt x="1814" y="343"/>
                      </a:cubicBezTo>
                      <a:cubicBezTo>
                        <a:pt x="1787" y="354"/>
                        <a:pt x="1771" y="359"/>
                        <a:pt x="1736" y="364"/>
                      </a:cubicBezTo>
                      <a:cubicBezTo>
                        <a:pt x="1701" y="369"/>
                        <a:pt x="1641" y="375"/>
                        <a:pt x="1601" y="376"/>
                      </a:cubicBezTo>
                      <a:cubicBezTo>
                        <a:pt x="1561" y="377"/>
                        <a:pt x="1541" y="378"/>
                        <a:pt x="1493" y="373"/>
                      </a:cubicBezTo>
                      <a:cubicBezTo>
                        <a:pt x="1445" y="368"/>
                        <a:pt x="1369" y="351"/>
                        <a:pt x="1313" y="346"/>
                      </a:cubicBezTo>
                      <a:cubicBezTo>
                        <a:pt x="1257" y="341"/>
                        <a:pt x="1197" y="339"/>
                        <a:pt x="1154" y="343"/>
                      </a:cubicBezTo>
                      <a:cubicBezTo>
                        <a:pt x="1111" y="347"/>
                        <a:pt x="1101" y="357"/>
                        <a:pt x="1055" y="373"/>
                      </a:cubicBezTo>
                      <a:cubicBezTo>
                        <a:pt x="1009" y="389"/>
                        <a:pt x="932" y="428"/>
                        <a:pt x="878" y="442"/>
                      </a:cubicBezTo>
                      <a:cubicBezTo>
                        <a:pt x="824" y="456"/>
                        <a:pt x="780" y="466"/>
                        <a:pt x="731" y="460"/>
                      </a:cubicBezTo>
                      <a:cubicBezTo>
                        <a:pt x="682" y="454"/>
                        <a:pt x="634" y="419"/>
                        <a:pt x="584" y="403"/>
                      </a:cubicBezTo>
                      <a:cubicBezTo>
                        <a:pt x="534" y="387"/>
                        <a:pt x="478" y="370"/>
                        <a:pt x="431" y="367"/>
                      </a:cubicBezTo>
                      <a:cubicBezTo>
                        <a:pt x="384" y="364"/>
                        <a:pt x="352" y="383"/>
                        <a:pt x="302" y="382"/>
                      </a:cubicBezTo>
                      <a:cubicBezTo>
                        <a:pt x="252" y="381"/>
                        <a:pt x="177" y="365"/>
                        <a:pt x="131" y="361"/>
                      </a:cubicBezTo>
                      <a:cubicBezTo>
                        <a:pt x="85" y="357"/>
                        <a:pt x="39" y="363"/>
                        <a:pt x="26" y="358"/>
                      </a:cubicBezTo>
                      <a:cubicBezTo>
                        <a:pt x="13" y="353"/>
                        <a:pt x="52" y="338"/>
                        <a:pt x="53" y="328"/>
                      </a:cubicBezTo>
                      <a:cubicBezTo>
                        <a:pt x="54" y="318"/>
                        <a:pt x="31" y="308"/>
                        <a:pt x="32" y="298"/>
                      </a:cubicBezTo>
                      <a:cubicBezTo>
                        <a:pt x="33" y="288"/>
                        <a:pt x="37" y="269"/>
                        <a:pt x="56" y="268"/>
                      </a:cubicBezTo>
                      <a:cubicBezTo>
                        <a:pt x="75" y="267"/>
                        <a:pt x="106" y="290"/>
                        <a:pt x="146" y="292"/>
                      </a:cubicBezTo>
                      <a:cubicBezTo>
                        <a:pt x="186" y="294"/>
                        <a:pt x="244" y="283"/>
                        <a:pt x="296" y="283"/>
                      </a:cubicBezTo>
                      <a:cubicBezTo>
                        <a:pt x="348" y="283"/>
                        <a:pt x="402" y="279"/>
                        <a:pt x="461" y="289"/>
                      </a:cubicBezTo>
                      <a:cubicBezTo>
                        <a:pt x="520" y="299"/>
                        <a:pt x="599" y="325"/>
                        <a:pt x="650" y="343"/>
                      </a:cubicBezTo>
                      <a:cubicBezTo>
                        <a:pt x="701" y="361"/>
                        <a:pt x="714" y="398"/>
                        <a:pt x="767" y="397"/>
                      </a:cubicBezTo>
                      <a:cubicBezTo>
                        <a:pt x="820" y="396"/>
                        <a:pt x="928" y="348"/>
                        <a:pt x="971" y="334"/>
                      </a:cubicBezTo>
                      <a:cubicBezTo>
                        <a:pt x="1014" y="320"/>
                        <a:pt x="1034" y="327"/>
                        <a:pt x="1025" y="313"/>
                      </a:cubicBezTo>
                      <a:cubicBezTo>
                        <a:pt x="1016" y="299"/>
                        <a:pt x="957" y="264"/>
                        <a:pt x="914" y="247"/>
                      </a:cubicBezTo>
                      <a:cubicBezTo>
                        <a:pt x="871" y="230"/>
                        <a:pt x="814" y="221"/>
                        <a:pt x="767" y="208"/>
                      </a:cubicBezTo>
                      <a:cubicBezTo>
                        <a:pt x="720" y="195"/>
                        <a:pt x="693" y="181"/>
                        <a:pt x="629" y="169"/>
                      </a:cubicBezTo>
                      <a:cubicBezTo>
                        <a:pt x="565" y="157"/>
                        <a:pt x="443" y="142"/>
                        <a:pt x="383" y="133"/>
                      </a:cubicBezTo>
                      <a:cubicBezTo>
                        <a:pt x="323" y="124"/>
                        <a:pt x="315" y="121"/>
                        <a:pt x="269" y="115"/>
                      </a:cubicBezTo>
                      <a:cubicBezTo>
                        <a:pt x="223" y="109"/>
                        <a:pt x="145" y="98"/>
                        <a:pt x="104" y="94"/>
                      </a:cubicBezTo>
                      <a:cubicBezTo>
                        <a:pt x="63" y="90"/>
                        <a:pt x="28" y="97"/>
                        <a:pt x="20" y="91"/>
                      </a:cubicBezTo>
                      <a:cubicBezTo>
                        <a:pt x="12" y="85"/>
                        <a:pt x="55" y="64"/>
                        <a:pt x="53" y="55"/>
                      </a:cubicBezTo>
                      <a:cubicBezTo>
                        <a:pt x="51" y="46"/>
                        <a:pt x="5" y="41"/>
                        <a:pt x="5" y="34"/>
                      </a:cubicBezTo>
                      <a:cubicBezTo>
                        <a:pt x="5" y="27"/>
                        <a:pt x="0" y="7"/>
                        <a:pt x="50" y="10"/>
                      </a:cubicBezTo>
                      <a:cubicBezTo>
                        <a:pt x="100" y="13"/>
                        <a:pt x="222" y="37"/>
                        <a:pt x="305" y="49"/>
                      </a:cubicBezTo>
                      <a:cubicBezTo>
                        <a:pt x="388" y="61"/>
                        <a:pt x="473" y="72"/>
                        <a:pt x="551" y="85"/>
                      </a:cubicBezTo>
                      <a:cubicBezTo>
                        <a:pt x="629" y="98"/>
                        <a:pt x="704" y="111"/>
                        <a:pt x="773" y="127"/>
                      </a:cubicBezTo>
                      <a:cubicBezTo>
                        <a:pt x="842" y="143"/>
                        <a:pt x="916" y="165"/>
                        <a:pt x="965" y="184"/>
                      </a:cubicBezTo>
                      <a:cubicBezTo>
                        <a:pt x="1014" y="203"/>
                        <a:pt x="1045" y="226"/>
                        <a:pt x="1067" y="241"/>
                      </a:cubicBezTo>
                      <a:cubicBezTo>
                        <a:pt x="1089" y="256"/>
                        <a:pt x="1070" y="270"/>
                        <a:pt x="1100" y="2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0" name="Freeform 803"/>
                <p:cNvSpPr>
                  <a:spLocks/>
                </p:cNvSpPr>
                <p:nvPr/>
              </p:nvSpPr>
              <p:spPr bwMode="auto">
                <a:xfrm>
                  <a:off x="2542" y="4848"/>
                  <a:ext cx="1265" cy="634"/>
                </a:xfrm>
                <a:custGeom>
                  <a:avLst/>
                  <a:gdLst>
                    <a:gd name="T0" fmla="*/ 8 w 1265"/>
                    <a:gd name="T1" fmla="*/ 147 h 634"/>
                    <a:gd name="T2" fmla="*/ 83 w 1265"/>
                    <a:gd name="T3" fmla="*/ 177 h 634"/>
                    <a:gd name="T4" fmla="*/ 197 w 1265"/>
                    <a:gd name="T5" fmla="*/ 219 h 634"/>
                    <a:gd name="T6" fmla="*/ 221 w 1265"/>
                    <a:gd name="T7" fmla="*/ 306 h 634"/>
                    <a:gd name="T8" fmla="*/ 335 w 1265"/>
                    <a:gd name="T9" fmla="*/ 435 h 634"/>
                    <a:gd name="T10" fmla="*/ 536 w 1265"/>
                    <a:gd name="T11" fmla="*/ 573 h 634"/>
                    <a:gd name="T12" fmla="*/ 722 w 1265"/>
                    <a:gd name="T13" fmla="*/ 633 h 634"/>
                    <a:gd name="T14" fmla="*/ 680 w 1265"/>
                    <a:gd name="T15" fmla="*/ 570 h 634"/>
                    <a:gd name="T16" fmla="*/ 539 w 1265"/>
                    <a:gd name="T17" fmla="*/ 495 h 634"/>
                    <a:gd name="T18" fmla="*/ 461 w 1265"/>
                    <a:gd name="T19" fmla="*/ 426 h 634"/>
                    <a:gd name="T20" fmla="*/ 344 w 1265"/>
                    <a:gd name="T21" fmla="*/ 354 h 634"/>
                    <a:gd name="T22" fmla="*/ 299 w 1265"/>
                    <a:gd name="T23" fmla="*/ 246 h 634"/>
                    <a:gd name="T24" fmla="*/ 365 w 1265"/>
                    <a:gd name="T25" fmla="*/ 249 h 634"/>
                    <a:gd name="T26" fmla="*/ 500 w 1265"/>
                    <a:gd name="T27" fmla="*/ 237 h 634"/>
                    <a:gd name="T28" fmla="*/ 611 w 1265"/>
                    <a:gd name="T29" fmla="*/ 204 h 634"/>
                    <a:gd name="T30" fmla="*/ 638 w 1265"/>
                    <a:gd name="T31" fmla="*/ 228 h 634"/>
                    <a:gd name="T32" fmla="*/ 746 w 1265"/>
                    <a:gd name="T33" fmla="*/ 312 h 634"/>
                    <a:gd name="T34" fmla="*/ 908 w 1265"/>
                    <a:gd name="T35" fmla="*/ 384 h 634"/>
                    <a:gd name="T36" fmla="*/ 1025 w 1265"/>
                    <a:gd name="T37" fmla="*/ 390 h 634"/>
                    <a:gd name="T38" fmla="*/ 1184 w 1265"/>
                    <a:gd name="T39" fmla="*/ 381 h 634"/>
                    <a:gd name="T40" fmla="*/ 1202 w 1265"/>
                    <a:gd name="T41" fmla="*/ 369 h 634"/>
                    <a:gd name="T42" fmla="*/ 1178 w 1265"/>
                    <a:gd name="T43" fmla="*/ 345 h 634"/>
                    <a:gd name="T44" fmla="*/ 1205 w 1265"/>
                    <a:gd name="T45" fmla="*/ 321 h 634"/>
                    <a:gd name="T46" fmla="*/ 1079 w 1265"/>
                    <a:gd name="T47" fmla="*/ 321 h 634"/>
                    <a:gd name="T48" fmla="*/ 980 w 1265"/>
                    <a:gd name="T49" fmla="*/ 321 h 634"/>
                    <a:gd name="T50" fmla="*/ 875 w 1265"/>
                    <a:gd name="T51" fmla="*/ 294 h 634"/>
                    <a:gd name="T52" fmla="*/ 692 w 1265"/>
                    <a:gd name="T53" fmla="*/ 177 h 634"/>
                    <a:gd name="T54" fmla="*/ 770 w 1265"/>
                    <a:gd name="T55" fmla="*/ 114 h 634"/>
                    <a:gd name="T56" fmla="*/ 863 w 1265"/>
                    <a:gd name="T57" fmla="*/ 90 h 634"/>
                    <a:gd name="T58" fmla="*/ 1004 w 1265"/>
                    <a:gd name="T59" fmla="*/ 96 h 634"/>
                    <a:gd name="T60" fmla="*/ 1217 w 1265"/>
                    <a:gd name="T61" fmla="*/ 141 h 634"/>
                    <a:gd name="T62" fmla="*/ 1196 w 1265"/>
                    <a:gd name="T63" fmla="*/ 108 h 634"/>
                    <a:gd name="T64" fmla="*/ 1229 w 1265"/>
                    <a:gd name="T65" fmla="*/ 84 h 634"/>
                    <a:gd name="T66" fmla="*/ 1247 w 1265"/>
                    <a:gd name="T67" fmla="*/ 63 h 634"/>
                    <a:gd name="T68" fmla="*/ 1121 w 1265"/>
                    <a:gd name="T69" fmla="*/ 45 h 634"/>
                    <a:gd name="T70" fmla="*/ 947 w 1265"/>
                    <a:gd name="T71" fmla="*/ 3 h 634"/>
                    <a:gd name="T72" fmla="*/ 806 w 1265"/>
                    <a:gd name="T73" fmla="*/ 24 h 634"/>
                    <a:gd name="T74" fmla="*/ 629 w 1265"/>
                    <a:gd name="T75" fmla="*/ 93 h 634"/>
                    <a:gd name="T76" fmla="*/ 509 w 1265"/>
                    <a:gd name="T77" fmla="*/ 147 h 634"/>
                    <a:gd name="T78" fmla="*/ 455 w 1265"/>
                    <a:gd name="T79" fmla="*/ 165 h 634"/>
                    <a:gd name="T80" fmla="*/ 347 w 1265"/>
                    <a:gd name="T81" fmla="*/ 165 h 634"/>
                    <a:gd name="T82" fmla="*/ 260 w 1265"/>
                    <a:gd name="T83" fmla="*/ 150 h 634"/>
                    <a:gd name="T84" fmla="*/ 116 w 1265"/>
                    <a:gd name="T85" fmla="*/ 102 h 634"/>
                    <a:gd name="T86" fmla="*/ 68 w 1265"/>
                    <a:gd name="T87" fmla="*/ 120 h 634"/>
                    <a:gd name="T88" fmla="*/ 38 w 1265"/>
                    <a:gd name="T89" fmla="*/ 135 h 634"/>
                    <a:gd name="T90" fmla="*/ 8 w 1265"/>
                    <a:gd name="T91" fmla="*/ 147 h 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65" h="634">
                      <a:moveTo>
                        <a:pt x="8" y="147"/>
                      </a:moveTo>
                      <a:cubicBezTo>
                        <a:pt x="16" y="154"/>
                        <a:pt x="51" y="165"/>
                        <a:pt x="83" y="177"/>
                      </a:cubicBezTo>
                      <a:cubicBezTo>
                        <a:pt x="115" y="189"/>
                        <a:pt x="174" y="198"/>
                        <a:pt x="197" y="219"/>
                      </a:cubicBezTo>
                      <a:cubicBezTo>
                        <a:pt x="220" y="240"/>
                        <a:pt x="198" y="270"/>
                        <a:pt x="221" y="306"/>
                      </a:cubicBezTo>
                      <a:cubicBezTo>
                        <a:pt x="244" y="342"/>
                        <a:pt x="283" y="391"/>
                        <a:pt x="335" y="435"/>
                      </a:cubicBezTo>
                      <a:cubicBezTo>
                        <a:pt x="387" y="479"/>
                        <a:pt x="471" y="540"/>
                        <a:pt x="536" y="573"/>
                      </a:cubicBezTo>
                      <a:cubicBezTo>
                        <a:pt x="601" y="606"/>
                        <a:pt x="698" y="634"/>
                        <a:pt x="722" y="633"/>
                      </a:cubicBezTo>
                      <a:cubicBezTo>
                        <a:pt x="746" y="632"/>
                        <a:pt x="710" y="593"/>
                        <a:pt x="680" y="570"/>
                      </a:cubicBezTo>
                      <a:cubicBezTo>
                        <a:pt x="650" y="547"/>
                        <a:pt x="575" y="519"/>
                        <a:pt x="539" y="495"/>
                      </a:cubicBezTo>
                      <a:cubicBezTo>
                        <a:pt x="503" y="471"/>
                        <a:pt x="493" y="449"/>
                        <a:pt x="461" y="426"/>
                      </a:cubicBezTo>
                      <a:cubicBezTo>
                        <a:pt x="429" y="403"/>
                        <a:pt x="371" y="384"/>
                        <a:pt x="344" y="354"/>
                      </a:cubicBezTo>
                      <a:cubicBezTo>
                        <a:pt x="317" y="324"/>
                        <a:pt x="296" y="263"/>
                        <a:pt x="299" y="246"/>
                      </a:cubicBezTo>
                      <a:cubicBezTo>
                        <a:pt x="302" y="229"/>
                        <a:pt x="332" y="250"/>
                        <a:pt x="365" y="249"/>
                      </a:cubicBezTo>
                      <a:cubicBezTo>
                        <a:pt x="398" y="248"/>
                        <a:pt x="459" y="244"/>
                        <a:pt x="500" y="237"/>
                      </a:cubicBezTo>
                      <a:cubicBezTo>
                        <a:pt x="541" y="230"/>
                        <a:pt x="588" y="206"/>
                        <a:pt x="611" y="204"/>
                      </a:cubicBezTo>
                      <a:cubicBezTo>
                        <a:pt x="634" y="202"/>
                        <a:pt x="616" y="210"/>
                        <a:pt x="638" y="228"/>
                      </a:cubicBezTo>
                      <a:cubicBezTo>
                        <a:pt x="660" y="246"/>
                        <a:pt x="701" y="286"/>
                        <a:pt x="746" y="312"/>
                      </a:cubicBezTo>
                      <a:cubicBezTo>
                        <a:pt x="791" y="338"/>
                        <a:pt x="862" y="371"/>
                        <a:pt x="908" y="384"/>
                      </a:cubicBezTo>
                      <a:cubicBezTo>
                        <a:pt x="954" y="397"/>
                        <a:pt x="979" y="390"/>
                        <a:pt x="1025" y="390"/>
                      </a:cubicBezTo>
                      <a:cubicBezTo>
                        <a:pt x="1071" y="390"/>
                        <a:pt x="1155" y="384"/>
                        <a:pt x="1184" y="381"/>
                      </a:cubicBezTo>
                      <a:cubicBezTo>
                        <a:pt x="1213" y="378"/>
                        <a:pt x="1203" y="375"/>
                        <a:pt x="1202" y="369"/>
                      </a:cubicBezTo>
                      <a:cubicBezTo>
                        <a:pt x="1201" y="363"/>
                        <a:pt x="1178" y="353"/>
                        <a:pt x="1178" y="345"/>
                      </a:cubicBezTo>
                      <a:cubicBezTo>
                        <a:pt x="1178" y="337"/>
                        <a:pt x="1221" y="325"/>
                        <a:pt x="1205" y="321"/>
                      </a:cubicBezTo>
                      <a:cubicBezTo>
                        <a:pt x="1189" y="317"/>
                        <a:pt x="1116" y="321"/>
                        <a:pt x="1079" y="321"/>
                      </a:cubicBezTo>
                      <a:cubicBezTo>
                        <a:pt x="1042" y="321"/>
                        <a:pt x="1014" y="326"/>
                        <a:pt x="980" y="321"/>
                      </a:cubicBezTo>
                      <a:cubicBezTo>
                        <a:pt x="946" y="316"/>
                        <a:pt x="923" y="318"/>
                        <a:pt x="875" y="294"/>
                      </a:cubicBezTo>
                      <a:cubicBezTo>
                        <a:pt x="827" y="270"/>
                        <a:pt x="710" y="207"/>
                        <a:pt x="692" y="177"/>
                      </a:cubicBezTo>
                      <a:cubicBezTo>
                        <a:pt x="674" y="147"/>
                        <a:pt x="742" y="128"/>
                        <a:pt x="770" y="114"/>
                      </a:cubicBezTo>
                      <a:cubicBezTo>
                        <a:pt x="798" y="100"/>
                        <a:pt x="824" y="93"/>
                        <a:pt x="863" y="90"/>
                      </a:cubicBezTo>
                      <a:cubicBezTo>
                        <a:pt x="902" y="87"/>
                        <a:pt x="945" y="88"/>
                        <a:pt x="1004" y="96"/>
                      </a:cubicBezTo>
                      <a:cubicBezTo>
                        <a:pt x="1063" y="104"/>
                        <a:pt x="1185" y="139"/>
                        <a:pt x="1217" y="141"/>
                      </a:cubicBezTo>
                      <a:cubicBezTo>
                        <a:pt x="1249" y="143"/>
                        <a:pt x="1194" y="117"/>
                        <a:pt x="1196" y="108"/>
                      </a:cubicBezTo>
                      <a:cubicBezTo>
                        <a:pt x="1198" y="99"/>
                        <a:pt x="1221" y="91"/>
                        <a:pt x="1229" y="84"/>
                      </a:cubicBezTo>
                      <a:cubicBezTo>
                        <a:pt x="1237" y="77"/>
                        <a:pt x="1265" y="69"/>
                        <a:pt x="1247" y="63"/>
                      </a:cubicBezTo>
                      <a:cubicBezTo>
                        <a:pt x="1229" y="57"/>
                        <a:pt x="1171" y="55"/>
                        <a:pt x="1121" y="45"/>
                      </a:cubicBezTo>
                      <a:cubicBezTo>
                        <a:pt x="1071" y="35"/>
                        <a:pt x="999" y="6"/>
                        <a:pt x="947" y="3"/>
                      </a:cubicBezTo>
                      <a:cubicBezTo>
                        <a:pt x="895" y="0"/>
                        <a:pt x="859" y="9"/>
                        <a:pt x="806" y="24"/>
                      </a:cubicBezTo>
                      <a:cubicBezTo>
                        <a:pt x="753" y="39"/>
                        <a:pt x="678" y="73"/>
                        <a:pt x="629" y="93"/>
                      </a:cubicBezTo>
                      <a:cubicBezTo>
                        <a:pt x="580" y="113"/>
                        <a:pt x="538" y="135"/>
                        <a:pt x="509" y="147"/>
                      </a:cubicBezTo>
                      <a:cubicBezTo>
                        <a:pt x="480" y="159"/>
                        <a:pt x="482" y="162"/>
                        <a:pt x="455" y="165"/>
                      </a:cubicBezTo>
                      <a:cubicBezTo>
                        <a:pt x="428" y="168"/>
                        <a:pt x="379" y="167"/>
                        <a:pt x="347" y="165"/>
                      </a:cubicBezTo>
                      <a:cubicBezTo>
                        <a:pt x="315" y="163"/>
                        <a:pt x="298" y="160"/>
                        <a:pt x="260" y="150"/>
                      </a:cubicBezTo>
                      <a:cubicBezTo>
                        <a:pt x="222" y="140"/>
                        <a:pt x="148" y="107"/>
                        <a:pt x="116" y="102"/>
                      </a:cubicBezTo>
                      <a:cubicBezTo>
                        <a:pt x="84" y="97"/>
                        <a:pt x="81" y="115"/>
                        <a:pt x="68" y="120"/>
                      </a:cubicBezTo>
                      <a:cubicBezTo>
                        <a:pt x="55" y="125"/>
                        <a:pt x="48" y="131"/>
                        <a:pt x="38" y="135"/>
                      </a:cubicBezTo>
                      <a:cubicBezTo>
                        <a:pt x="28" y="139"/>
                        <a:pt x="0" y="140"/>
                        <a:pt x="8" y="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1" name="Freeform 802"/>
                <p:cNvSpPr>
                  <a:spLocks/>
                </p:cNvSpPr>
                <p:nvPr/>
              </p:nvSpPr>
              <p:spPr bwMode="auto">
                <a:xfrm>
                  <a:off x="1599" y="4812"/>
                  <a:ext cx="42" cy="63"/>
                </a:xfrm>
                <a:custGeom>
                  <a:avLst/>
                  <a:gdLst>
                    <a:gd name="T0" fmla="*/ 42 w 42"/>
                    <a:gd name="T1" fmla="*/ 0 h 63"/>
                    <a:gd name="T2" fmla="*/ 27 w 42"/>
                    <a:gd name="T3" fmla="*/ 33 h 63"/>
                    <a:gd name="T4" fmla="*/ 0 w 42"/>
                    <a:gd name="T5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63">
                      <a:moveTo>
                        <a:pt x="42" y="0"/>
                      </a:moveTo>
                      <a:cubicBezTo>
                        <a:pt x="38" y="11"/>
                        <a:pt x="34" y="23"/>
                        <a:pt x="27" y="33"/>
                      </a:cubicBezTo>
                      <a:cubicBezTo>
                        <a:pt x="20" y="43"/>
                        <a:pt x="10" y="53"/>
                        <a:pt x="0" y="63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2" name="Freeform 801"/>
                <p:cNvSpPr>
                  <a:spLocks/>
                </p:cNvSpPr>
                <p:nvPr/>
              </p:nvSpPr>
              <p:spPr bwMode="auto">
                <a:xfrm>
                  <a:off x="1200" y="4938"/>
                  <a:ext cx="17" cy="81"/>
                </a:xfrm>
                <a:custGeom>
                  <a:avLst/>
                  <a:gdLst>
                    <a:gd name="T0" fmla="*/ 0 w 17"/>
                    <a:gd name="T1" fmla="*/ 0 h 81"/>
                    <a:gd name="T2" fmla="*/ 15 w 17"/>
                    <a:gd name="T3" fmla="*/ 36 h 81"/>
                    <a:gd name="T4" fmla="*/ 12 w 17"/>
                    <a:gd name="T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81">
                      <a:moveTo>
                        <a:pt x="0" y="0"/>
                      </a:moveTo>
                      <a:cubicBezTo>
                        <a:pt x="6" y="11"/>
                        <a:pt x="13" y="23"/>
                        <a:pt x="15" y="36"/>
                      </a:cubicBezTo>
                      <a:cubicBezTo>
                        <a:pt x="17" y="49"/>
                        <a:pt x="14" y="65"/>
                        <a:pt x="12" y="81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3" name="Freeform 800"/>
                <p:cNvSpPr>
                  <a:spLocks/>
                </p:cNvSpPr>
                <p:nvPr/>
              </p:nvSpPr>
              <p:spPr bwMode="auto">
                <a:xfrm>
                  <a:off x="1533" y="5052"/>
                  <a:ext cx="33" cy="51"/>
                </a:xfrm>
                <a:custGeom>
                  <a:avLst/>
                  <a:gdLst>
                    <a:gd name="T0" fmla="*/ 0 w 33"/>
                    <a:gd name="T1" fmla="*/ 0 h 51"/>
                    <a:gd name="T2" fmla="*/ 9 w 33"/>
                    <a:gd name="T3" fmla="*/ 36 h 51"/>
                    <a:gd name="T4" fmla="*/ 33 w 33"/>
                    <a:gd name="T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51">
                      <a:moveTo>
                        <a:pt x="0" y="0"/>
                      </a:moveTo>
                      <a:cubicBezTo>
                        <a:pt x="1" y="14"/>
                        <a:pt x="3" y="28"/>
                        <a:pt x="9" y="36"/>
                      </a:cubicBezTo>
                      <a:cubicBezTo>
                        <a:pt x="15" y="44"/>
                        <a:pt x="24" y="47"/>
                        <a:pt x="33" y="51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4" name="Freeform 799"/>
                <p:cNvSpPr>
                  <a:spLocks/>
                </p:cNvSpPr>
                <p:nvPr/>
              </p:nvSpPr>
              <p:spPr bwMode="auto">
                <a:xfrm>
                  <a:off x="1050" y="4701"/>
                  <a:ext cx="6" cy="60"/>
                </a:xfrm>
                <a:custGeom>
                  <a:avLst/>
                  <a:gdLst>
                    <a:gd name="T0" fmla="*/ 0 w 6"/>
                    <a:gd name="T1" fmla="*/ 0 h 60"/>
                    <a:gd name="T2" fmla="*/ 6 w 6"/>
                    <a:gd name="T3" fmla="*/ 18 h 60"/>
                    <a:gd name="T4" fmla="*/ 3 w 6"/>
                    <a:gd name="T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0">
                      <a:moveTo>
                        <a:pt x="0" y="0"/>
                      </a:moveTo>
                      <a:cubicBezTo>
                        <a:pt x="3" y="4"/>
                        <a:pt x="6" y="8"/>
                        <a:pt x="6" y="18"/>
                      </a:cubicBezTo>
                      <a:cubicBezTo>
                        <a:pt x="6" y="28"/>
                        <a:pt x="4" y="44"/>
                        <a:pt x="3" y="6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5" name="Freeform 798"/>
                <p:cNvSpPr>
                  <a:spLocks/>
                </p:cNvSpPr>
                <p:nvPr/>
              </p:nvSpPr>
              <p:spPr bwMode="auto">
                <a:xfrm>
                  <a:off x="1851" y="4926"/>
                  <a:ext cx="21" cy="69"/>
                </a:xfrm>
                <a:custGeom>
                  <a:avLst/>
                  <a:gdLst>
                    <a:gd name="T0" fmla="*/ 0 w 21"/>
                    <a:gd name="T1" fmla="*/ 0 h 69"/>
                    <a:gd name="T2" fmla="*/ 6 w 21"/>
                    <a:gd name="T3" fmla="*/ 39 h 69"/>
                    <a:gd name="T4" fmla="*/ 21 w 21"/>
                    <a:gd name="T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69">
                      <a:moveTo>
                        <a:pt x="0" y="0"/>
                      </a:moveTo>
                      <a:cubicBezTo>
                        <a:pt x="1" y="15"/>
                        <a:pt x="3" y="28"/>
                        <a:pt x="6" y="39"/>
                      </a:cubicBezTo>
                      <a:cubicBezTo>
                        <a:pt x="9" y="50"/>
                        <a:pt x="18" y="63"/>
                        <a:pt x="21" y="69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6" name="Freeform 797"/>
                <p:cNvSpPr>
                  <a:spLocks/>
                </p:cNvSpPr>
                <p:nvPr/>
              </p:nvSpPr>
              <p:spPr bwMode="auto">
                <a:xfrm>
                  <a:off x="2361" y="4959"/>
                  <a:ext cx="36" cy="66"/>
                </a:xfrm>
                <a:custGeom>
                  <a:avLst/>
                  <a:gdLst>
                    <a:gd name="T0" fmla="*/ 0 w 36"/>
                    <a:gd name="T1" fmla="*/ 0 h 66"/>
                    <a:gd name="T2" fmla="*/ 36 w 36"/>
                    <a:gd name="T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6" h="66">
                      <a:moveTo>
                        <a:pt x="0" y="0"/>
                      </a:moveTo>
                      <a:cubicBezTo>
                        <a:pt x="6" y="11"/>
                        <a:pt x="28" y="52"/>
                        <a:pt x="36" y="6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7" name="Freeform 796"/>
                <p:cNvSpPr>
                  <a:spLocks/>
                </p:cNvSpPr>
                <p:nvPr/>
              </p:nvSpPr>
              <p:spPr bwMode="auto">
                <a:xfrm>
                  <a:off x="2661" y="4863"/>
                  <a:ext cx="48" cy="57"/>
                </a:xfrm>
                <a:custGeom>
                  <a:avLst/>
                  <a:gdLst>
                    <a:gd name="T0" fmla="*/ 0 w 48"/>
                    <a:gd name="T1" fmla="*/ 0 h 57"/>
                    <a:gd name="T2" fmla="*/ 24 w 48"/>
                    <a:gd name="T3" fmla="*/ 39 h 57"/>
                    <a:gd name="T4" fmla="*/ 48 w 48"/>
                    <a:gd name="T5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57">
                      <a:moveTo>
                        <a:pt x="0" y="0"/>
                      </a:moveTo>
                      <a:cubicBezTo>
                        <a:pt x="8" y="15"/>
                        <a:pt x="16" y="30"/>
                        <a:pt x="24" y="39"/>
                      </a:cubicBezTo>
                      <a:cubicBezTo>
                        <a:pt x="32" y="48"/>
                        <a:pt x="40" y="52"/>
                        <a:pt x="48" y="57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8" name="Freeform 795"/>
                <p:cNvSpPr>
                  <a:spLocks/>
                </p:cNvSpPr>
                <p:nvPr/>
              </p:nvSpPr>
              <p:spPr bwMode="auto">
                <a:xfrm>
                  <a:off x="3066" y="4776"/>
                  <a:ext cx="42" cy="57"/>
                </a:xfrm>
                <a:custGeom>
                  <a:avLst/>
                  <a:gdLst>
                    <a:gd name="T0" fmla="*/ 0 w 42"/>
                    <a:gd name="T1" fmla="*/ 0 h 57"/>
                    <a:gd name="T2" fmla="*/ 30 w 42"/>
                    <a:gd name="T3" fmla="*/ 21 h 57"/>
                    <a:gd name="T4" fmla="*/ 42 w 42"/>
                    <a:gd name="T5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57">
                      <a:moveTo>
                        <a:pt x="0" y="0"/>
                      </a:moveTo>
                      <a:cubicBezTo>
                        <a:pt x="11" y="6"/>
                        <a:pt x="23" y="12"/>
                        <a:pt x="30" y="21"/>
                      </a:cubicBezTo>
                      <a:cubicBezTo>
                        <a:pt x="37" y="30"/>
                        <a:pt x="39" y="43"/>
                        <a:pt x="42" y="57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9" name="Freeform 794"/>
                <p:cNvSpPr>
                  <a:spLocks/>
                </p:cNvSpPr>
                <p:nvPr/>
              </p:nvSpPr>
              <p:spPr bwMode="auto">
                <a:xfrm>
                  <a:off x="3573" y="4653"/>
                  <a:ext cx="12" cy="78"/>
                </a:xfrm>
                <a:custGeom>
                  <a:avLst/>
                  <a:gdLst>
                    <a:gd name="T0" fmla="*/ 0 w 12"/>
                    <a:gd name="T1" fmla="*/ 0 h 78"/>
                    <a:gd name="T2" fmla="*/ 6 w 12"/>
                    <a:gd name="T3" fmla="*/ 48 h 78"/>
                    <a:gd name="T4" fmla="*/ 12 w 12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78">
                      <a:moveTo>
                        <a:pt x="0" y="0"/>
                      </a:moveTo>
                      <a:cubicBezTo>
                        <a:pt x="2" y="17"/>
                        <a:pt x="4" y="35"/>
                        <a:pt x="6" y="48"/>
                      </a:cubicBezTo>
                      <a:cubicBezTo>
                        <a:pt x="8" y="61"/>
                        <a:pt x="10" y="69"/>
                        <a:pt x="12" y="78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0" name="Freeform 793"/>
                <p:cNvSpPr>
                  <a:spLocks/>
                </p:cNvSpPr>
                <p:nvPr/>
              </p:nvSpPr>
              <p:spPr bwMode="auto">
                <a:xfrm>
                  <a:off x="2745" y="5070"/>
                  <a:ext cx="93" cy="18"/>
                </a:xfrm>
                <a:custGeom>
                  <a:avLst/>
                  <a:gdLst>
                    <a:gd name="T0" fmla="*/ 0 w 93"/>
                    <a:gd name="T1" fmla="*/ 0 h 18"/>
                    <a:gd name="T2" fmla="*/ 93 w 93"/>
                    <a:gd name="T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3" h="18">
                      <a:moveTo>
                        <a:pt x="0" y="0"/>
                      </a:moveTo>
                      <a:cubicBezTo>
                        <a:pt x="0" y="0"/>
                        <a:pt x="46" y="9"/>
                        <a:pt x="93" y="18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1" name="Freeform 792"/>
                <p:cNvSpPr>
                  <a:spLocks/>
                </p:cNvSpPr>
                <p:nvPr/>
              </p:nvSpPr>
              <p:spPr bwMode="auto">
                <a:xfrm>
                  <a:off x="3014" y="5001"/>
                  <a:ext cx="37" cy="81"/>
                </a:xfrm>
                <a:custGeom>
                  <a:avLst/>
                  <a:gdLst>
                    <a:gd name="T0" fmla="*/ 10 w 37"/>
                    <a:gd name="T1" fmla="*/ 0 h 81"/>
                    <a:gd name="T2" fmla="*/ 4 w 37"/>
                    <a:gd name="T3" fmla="*/ 48 h 81"/>
                    <a:gd name="T4" fmla="*/ 37 w 37"/>
                    <a:gd name="T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81">
                      <a:moveTo>
                        <a:pt x="10" y="0"/>
                      </a:moveTo>
                      <a:cubicBezTo>
                        <a:pt x="5" y="17"/>
                        <a:pt x="0" y="35"/>
                        <a:pt x="4" y="48"/>
                      </a:cubicBezTo>
                      <a:cubicBezTo>
                        <a:pt x="8" y="61"/>
                        <a:pt x="22" y="71"/>
                        <a:pt x="37" y="81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2" name="Freeform 791"/>
                <p:cNvSpPr>
                  <a:spLocks/>
                </p:cNvSpPr>
                <p:nvPr/>
              </p:nvSpPr>
              <p:spPr bwMode="auto">
                <a:xfrm>
                  <a:off x="2934" y="5301"/>
                  <a:ext cx="96" cy="34"/>
                </a:xfrm>
                <a:custGeom>
                  <a:avLst/>
                  <a:gdLst>
                    <a:gd name="T0" fmla="*/ 96 w 96"/>
                    <a:gd name="T1" fmla="*/ 0 h 34"/>
                    <a:gd name="T2" fmla="*/ 33 w 96"/>
                    <a:gd name="T3" fmla="*/ 30 h 34"/>
                    <a:gd name="T4" fmla="*/ 0 w 96"/>
                    <a:gd name="T5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34">
                      <a:moveTo>
                        <a:pt x="96" y="0"/>
                      </a:moveTo>
                      <a:cubicBezTo>
                        <a:pt x="86" y="5"/>
                        <a:pt x="49" y="26"/>
                        <a:pt x="33" y="30"/>
                      </a:cubicBezTo>
                      <a:cubicBezTo>
                        <a:pt x="17" y="34"/>
                        <a:pt x="9" y="28"/>
                        <a:pt x="0" y="24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3" name="Freeform 790"/>
                <p:cNvSpPr>
                  <a:spLocks/>
                </p:cNvSpPr>
                <p:nvPr/>
              </p:nvSpPr>
              <p:spPr bwMode="auto">
                <a:xfrm>
                  <a:off x="3466" y="4854"/>
                  <a:ext cx="17" cy="78"/>
                </a:xfrm>
                <a:custGeom>
                  <a:avLst/>
                  <a:gdLst>
                    <a:gd name="T0" fmla="*/ 17 w 17"/>
                    <a:gd name="T1" fmla="*/ 0 h 78"/>
                    <a:gd name="T2" fmla="*/ 2 w 17"/>
                    <a:gd name="T3" fmla="*/ 39 h 78"/>
                    <a:gd name="T4" fmla="*/ 8 w 17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78">
                      <a:moveTo>
                        <a:pt x="17" y="0"/>
                      </a:moveTo>
                      <a:cubicBezTo>
                        <a:pt x="10" y="13"/>
                        <a:pt x="4" y="26"/>
                        <a:pt x="2" y="39"/>
                      </a:cubicBezTo>
                      <a:cubicBezTo>
                        <a:pt x="0" y="52"/>
                        <a:pt x="4" y="65"/>
                        <a:pt x="8" y="78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4" name="Freeform 789"/>
                <p:cNvSpPr>
                  <a:spLocks/>
                </p:cNvSpPr>
                <p:nvPr/>
              </p:nvSpPr>
              <p:spPr bwMode="auto">
                <a:xfrm>
                  <a:off x="3464" y="5166"/>
                  <a:ext cx="16" cy="63"/>
                </a:xfrm>
                <a:custGeom>
                  <a:avLst/>
                  <a:gdLst>
                    <a:gd name="T0" fmla="*/ 16 w 16"/>
                    <a:gd name="T1" fmla="*/ 0 h 63"/>
                    <a:gd name="T2" fmla="*/ 1 w 16"/>
                    <a:gd name="T3" fmla="*/ 30 h 63"/>
                    <a:gd name="T4" fmla="*/ 7 w 16"/>
                    <a:gd name="T5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63">
                      <a:moveTo>
                        <a:pt x="16" y="0"/>
                      </a:moveTo>
                      <a:cubicBezTo>
                        <a:pt x="9" y="9"/>
                        <a:pt x="2" y="20"/>
                        <a:pt x="1" y="30"/>
                      </a:cubicBezTo>
                      <a:cubicBezTo>
                        <a:pt x="0" y="40"/>
                        <a:pt x="6" y="56"/>
                        <a:pt x="7" y="63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747" name="Freeform 787"/>
              <p:cNvSpPr>
                <a:spLocks/>
              </p:cNvSpPr>
              <p:nvPr/>
            </p:nvSpPr>
            <p:spPr bwMode="auto">
              <a:xfrm>
                <a:off x="2983" y="4437"/>
                <a:ext cx="128" cy="371"/>
              </a:xfrm>
              <a:custGeom>
                <a:avLst/>
                <a:gdLst>
                  <a:gd name="T0" fmla="*/ 11 w 128"/>
                  <a:gd name="T1" fmla="*/ 357 h 371"/>
                  <a:gd name="T2" fmla="*/ 80 w 128"/>
                  <a:gd name="T3" fmla="*/ 342 h 371"/>
                  <a:gd name="T4" fmla="*/ 92 w 128"/>
                  <a:gd name="T5" fmla="*/ 324 h 371"/>
                  <a:gd name="T6" fmla="*/ 107 w 128"/>
                  <a:gd name="T7" fmla="*/ 210 h 371"/>
                  <a:gd name="T8" fmla="*/ 128 w 128"/>
                  <a:gd name="T9" fmla="*/ 45 h 371"/>
                  <a:gd name="T10" fmla="*/ 110 w 128"/>
                  <a:gd name="T11" fmla="*/ 21 h 371"/>
                  <a:gd name="T12" fmla="*/ 53 w 128"/>
                  <a:gd name="T13" fmla="*/ 6 h 371"/>
                  <a:gd name="T14" fmla="*/ 38 w 128"/>
                  <a:gd name="T15" fmla="*/ 54 h 371"/>
                  <a:gd name="T16" fmla="*/ 11 w 128"/>
                  <a:gd name="T17" fmla="*/ 255 h 371"/>
                  <a:gd name="T18" fmla="*/ 11 w 128"/>
                  <a:gd name="T19" fmla="*/ 357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371">
                    <a:moveTo>
                      <a:pt x="11" y="357"/>
                    </a:moveTo>
                    <a:cubicBezTo>
                      <a:pt x="22" y="371"/>
                      <a:pt x="67" y="347"/>
                      <a:pt x="80" y="342"/>
                    </a:cubicBezTo>
                    <a:cubicBezTo>
                      <a:pt x="93" y="337"/>
                      <a:pt x="88" y="346"/>
                      <a:pt x="92" y="324"/>
                    </a:cubicBezTo>
                    <a:cubicBezTo>
                      <a:pt x="96" y="302"/>
                      <a:pt x="101" y="256"/>
                      <a:pt x="107" y="210"/>
                    </a:cubicBezTo>
                    <a:cubicBezTo>
                      <a:pt x="113" y="164"/>
                      <a:pt x="128" y="76"/>
                      <a:pt x="128" y="45"/>
                    </a:cubicBezTo>
                    <a:cubicBezTo>
                      <a:pt x="128" y="14"/>
                      <a:pt x="122" y="27"/>
                      <a:pt x="110" y="21"/>
                    </a:cubicBezTo>
                    <a:cubicBezTo>
                      <a:pt x="98" y="15"/>
                      <a:pt x="65" y="0"/>
                      <a:pt x="53" y="6"/>
                    </a:cubicBezTo>
                    <a:cubicBezTo>
                      <a:pt x="41" y="12"/>
                      <a:pt x="45" y="13"/>
                      <a:pt x="38" y="54"/>
                    </a:cubicBezTo>
                    <a:cubicBezTo>
                      <a:pt x="31" y="95"/>
                      <a:pt x="18" y="206"/>
                      <a:pt x="11" y="255"/>
                    </a:cubicBezTo>
                    <a:cubicBezTo>
                      <a:pt x="4" y="304"/>
                      <a:pt x="0" y="343"/>
                      <a:pt x="11" y="3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" name="Freeform 786"/>
              <p:cNvSpPr>
                <a:spLocks/>
              </p:cNvSpPr>
              <p:nvPr/>
            </p:nvSpPr>
            <p:spPr bwMode="auto">
              <a:xfrm>
                <a:off x="3002" y="3960"/>
                <a:ext cx="116" cy="504"/>
              </a:xfrm>
              <a:custGeom>
                <a:avLst/>
                <a:gdLst>
                  <a:gd name="T0" fmla="*/ 34 w 116"/>
                  <a:gd name="T1" fmla="*/ 480 h 504"/>
                  <a:gd name="T2" fmla="*/ 103 w 116"/>
                  <a:gd name="T3" fmla="*/ 489 h 504"/>
                  <a:gd name="T4" fmla="*/ 115 w 116"/>
                  <a:gd name="T5" fmla="*/ 387 h 504"/>
                  <a:gd name="T6" fmla="*/ 106 w 116"/>
                  <a:gd name="T7" fmla="*/ 114 h 504"/>
                  <a:gd name="T8" fmla="*/ 73 w 116"/>
                  <a:gd name="T9" fmla="*/ 15 h 504"/>
                  <a:gd name="T10" fmla="*/ 10 w 116"/>
                  <a:gd name="T11" fmla="*/ 24 h 504"/>
                  <a:gd name="T12" fmla="*/ 13 w 116"/>
                  <a:gd name="T13" fmla="*/ 120 h 504"/>
                  <a:gd name="T14" fmla="*/ 22 w 116"/>
                  <a:gd name="T15" fmla="*/ 351 h 504"/>
                  <a:gd name="T16" fmla="*/ 34 w 116"/>
                  <a:gd name="T17" fmla="*/ 48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504">
                    <a:moveTo>
                      <a:pt x="34" y="480"/>
                    </a:moveTo>
                    <a:cubicBezTo>
                      <a:pt x="48" y="503"/>
                      <a:pt x="90" y="504"/>
                      <a:pt x="103" y="489"/>
                    </a:cubicBezTo>
                    <a:cubicBezTo>
                      <a:pt x="116" y="474"/>
                      <a:pt x="115" y="449"/>
                      <a:pt x="115" y="387"/>
                    </a:cubicBezTo>
                    <a:cubicBezTo>
                      <a:pt x="115" y="325"/>
                      <a:pt x="113" y="176"/>
                      <a:pt x="106" y="114"/>
                    </a:cubicBezTo>
                    <a:cubicBezTo>
                      <a:pt x="99" y="52"/>
                      <a:pt x="89" y="30"/>
                      <a:pt x="73" y="15"/>
                    </a:cubicBezTo>
                    <a:cubicBezTo>
                      <a:pt x="57" y="0"/>
                      <a:pt x="20" y="7"/>
                      <a:pt x="10" y="24"/>
                    </a:cubicBezTo>
                    <a:cubicBezTo>
                      <a:pt x="0" y="41"/>
                      <a:pt x="11" y="66"/>
                      <a:pt x="13" y="120"/>
                    </a:cubicBezTo>
                    <a:cubicBezTo>
                      <a:pt x="15" y="174"/>
                      <a:pt x="18" y="291"/>
                      <a:pt x="22" y="351"/>
                    </a:cubicBezTo>
                    <a:cubicBezTo>
                      <a:pt x="26" y="411"/>
                      <a:pt x="20" y="454"/>
                      <a:pt x="34" y="4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" name="Freeform 785"/>
              <p:cNvSpPr>
                <a:spLocks/>
              </p:cNvSpPr>
              <p:nvPr/>
            </p:nvSpPr>
            <p:spPr bwMode="auto">
              <a:xfrm>
                <a:off x="2937" y="3400"/>
                <a:ext cx="147" cy="608"/>
              </a:xfrm>
              <a:custGeom>
                <a:avLst/>
                <a:gdLst>
                  <a:gd name="T0" fmla="*/ 12 w 147"/>
                  <a:gd name="T1" fmla="*/ 23 h 608"/>
                  <a:gd name="T2" fmla="*/ 18 w 147"/>
                  <a:gd name="T3" fmla="*/ 140 h 608"/>
                  <a:gd name="T4" fmla="*/ 48 w 147"/>
                  <a:gd name="T5" fmla="*/ 383 h 608"/>
                  <a:gd name="T6" fmla="*/ 69 w 147"/>
                  <a:gd name="T7" fmla="*/ 578 h 608"/>
                  <a:gd name="T8" fmla="*/ 135 w 147"/>
                  <a:gd name="T9" fmla="*/ 566 h 608"/>
                  <a:gd name="T10" fmla="*/ 141 w 147"/>
                  <a:gd name="T11" fmla="*/ 512 h 608"/>
                  <a:gd name="T12" fmla="*/ 120 w 147"/>
                  <a:gd name="T13" fmla="*/ 167 h 608"/>
                  <a:gd name="T14" fmla="*/ 90 w 147"/>
                  <a:gd name="T15" fmla="*/ 23 h 608"/>
                  <a:gd name="T16" fmla="*/ 12 w 147"/>
                  <a:gd name="T17" fmla="*/ 23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608">
                    <a:moveTo>
                      <a:pt x="12" y="23"/>
                    </a:moveTo>
                    <a:cubicBezTo>
                      <a:pt x="0" y="42"/>
                      <a:pt x="12" y="80"/>
                      <a:pt x="18" y="140"/>
                    </a:cubicBezTo>
                    <a:cubicBezTo>
                      <a:pt x="24" y="200"/>
                      <a:pt x="40" y="310"/>
                      <a:pt x="48" y="383"/>
                    </a:cubicBezTo>
                    <a:cubicBezTo>
                      <a:pt x="56" y="456"/>
                      <a:pt x="55" y="548"/>
                      <a:pt x="69" y="578"/>
                    </a:cubicBezTo>
                    <a:cubicBezTo>
                      <a:pt x="83" y="608"/>
                      <a:pt x="123" y="577"/>
                      <a:pt x="135" y="566"/>
                    </a:cubicBezTo>
                    <a:cubicBezTo>
                      <a:pt x="147" y="555"/>
                      <a:pt x="143" y="578"/>
                      <a:pt x="141" y="512"/>
                    </a:cubicBezTo>
                    <a:cubicBezTo>
                      <a:pt x="139" y="446"/>
                      <a:pt x="128" y="248"/>
                      <a:pt x="120" y="167"/>
                    </a:cubicBezTo>
                    <a:cubicBezTo>
                      <a:pt x="112" y="86"/>
                      <a:pt x="109" y="46"/>
                      <a:pt x="90" y="23"/>
                    </a:cubicBezTo>
                    <a:cubicBezTo>
                      <a:pt x="71" y="0"/>
                      <a:pt x="24" y="4"/>
                      <a:pt x="12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" name="Freeform 784"/>
              <p:cNvSpPr>
                <a:spLocks/>
              </p:cNvSpPr>
              <p:nvPr/>
            </p:nvSpPr>
            <p:spPr bwMode="auto">
              <a:xfrm>
                <a:off x="2874" y="2803"/>
                <a:ext cx="170" cy="643"/>
              </a:xfrm>
              <a:custGeom>
                <a:avLst/>
                <a:gdLst>
                  <a:gd name="T0" fmla="*/ 6 w 170"/>
                  <a:gd name="T1" fmla="*/ 26 h 643"/>
                  <a:gd name="T2" fmla="*/ 57 w 170"/>
                  <a:gd name="T3" fmla="*/ 2 h 643"/>
                  <a:gd name="T4" fmla="*/ 138 w 170"/>
                  <a:gd name="T5" fmla="*/ 17 h 643"/>
                  <a:gd name="T6" fmla="*/ 129 w 170"/>
                  <a:gd name="T7" fmla="*/ 104 h 643"/>
                  <a:gd name="T8" fmla="*/ 144 w 170"/>
                  <a:gd name="T9" fmla="*/ 344 h 643"/>
                  <a:gd name="T10" fmla="*/ 162 w 170"/>
                  <a:gd name="T11" fmla="*/ 593 h 643"/>
                  <a:gd name="T12" fmla="*/ 99 w 170"/>
                  <a:gd name="T13" fmla="*/ 608 h 643"/>
                  <a:gd name="T14" fmla="*/ 60 w 170"/>
                  <a:gd name="T15" fmla="*/ 602 h 643"/>
                  <a:gd name="T16" fmla="*/ 48 w 170"/>
                  <a:gd name="T17" fmla="*/ 359 h 643"/>
                  <a:gd name="T18" fmla="*/ 21 w 170"/>
                  <a:gd name="T19" fmla="*/ 116 h 643"/>
                  <a:gd name="T20" fmla="*/ 6 w 170"/>
                  <a:gd name="T21" fmla="*/ 2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643">
                    <a:moveTo>
                      <a:pt x="6" y="26"/>
                    </a:moveTo>
                    <a:cubicBezTo>
                      <a:pt x="12" y="7"/>
                      <a:pt x="35" y="3"/>
                      <a:pt x="57" y="2"/>
                    </a:cubicBezTo>
                    <a:cubicBezTo>
                      <a:pt x="79" y="1"/>
                      <a:pt x="126" y="0"/>
                      <a:pt x="138" y="17"/>
                    </a:cubicBezTo>
                    <a:cubicBezTo>
                      <a:pt x="150" y="34"/>
                      <a:pt x="128" y="50"/>
                      <a:pt x="129" y="104"/>
                    </a:cubicBezTo>
                    <a:cubicBezTo>
                      <a:pt x="130" y="158"/>
                      <a:pt x="139" y="263"/>
                      <a:pt x="144" y="344"/>
                    </a:cubicBezTo>
                    <a:cubicBezTo>
                      <a:pt x="149" y="425"/>
                      <a:pt x="170" y="549"/>
                      <a:pt x="162" y="593"/>
                    </a:cubicBezTo>
                    <a:cubicBezTo>
                      <a:pt x="154" y="637"/>
                      <a:pt x="116" y="607"/>
                      <a:pt x="99" y="608"/>
                    </a:cubicBezTo>
                    <a:cubicBezTo>
                      <a:pt x="82" y="609"/>
                      <a:pt x="68" y="643"/>
                      <a:pt x="60" y="602"/>
                    </a:cubicBezTo>
                    <a:cubicBezTo>
                      <a:pt x="52" y="561"/>
                      <a:pt x="54" y="440"/>
                      <a:pt x="48" y="359"/>
                    </a:cubicBezTo>
                    <a:cubicBezTo>
                      <a:pt x="42" y="278"/>
                      <a:pt x="28" y="171"/>
                      <a:pt x="21" y="116"/>
                    </a:cubicBezTo>
                    <a:cubicBezTo>
                      <a:pt x="14" y="61"/>
                      <a:pt x="0" y="45"/>
                      <a:pt x="6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" name="Freeform 783"/>
              <p:cNvSpPr>
                <a:spLocks/>
              </p:cNvSpPr>
              <p:nvPr/>
            </p:nvSpPr>
            <p:spPr bwMode="auto">
              <a:xfrm>
                <a:off x="2724" y="2306"/>
                <a:ext cx="217" cy="520"/>
              </a:xfrm>
              <a:custGeom>
                <a:avLst/>
                <a:gdLst>
                  <a:gd name="T0" fmla="*/ 153 w 217"/>
                  <a:gd name="T1" fmla="*/ 517 h 520"/>
                  <a:gd name="T2" fmla="*/ 207 w 217"/>
                  <a:gd name="T3" fmla="*/ 478 h 520"/>
                  <a:gd name="T4" fmla="*/ 210 w 217"/>
                  <a:gd name="T5" fmla="*/ 379 h 520"/>
                  <a:gd name="T6" fmla="*/ 162 w 217"/>
                  <a:gd name="T7" fmla="*/ 253 h 520"/>
                  <a:gd name="T8" fmla="*/ 147 w 217"/>
                  <a:gd name="T9" fmla="*/ 115 h 520"/>
                  <a:gd name="T10" fmla="*/ 129 w 217"/>
                  <a:gd name="T11" fmla="*/ 34 h 520"/>
                  <a:gd name="T12" fmla="*/ 75 w 217"/>
                  <a:gd name="T13" fmla="*/ 13 h 520"/>
                  <a:gd name="T14" fmla="*/ 51 w 217"/>
                  <a:gd name="T15" fmla="*/ 4 h 520"/>
                  <a:gd name="T16" fmla="*/ 21 w 217"/>
                  <a:gd name="T17" fmla="*/ 40 h 520"/>
                  <a:gd name="T18" fmla="*/ 0 w 217"/>
                  <a:gd name="T19" fmla="*/ 55 h 520"/>
                  <a:gd name="T20" fmla="*/ 18 w 217"/>
                  <a:gd name="T21" fmla="*/ 166 h 520"/>
                  <a:gd name="T22" fmla="*/ 63 w 217"/>
                  <a:gd name="T23" fmla="*/ 295 h 520"/>
                  <a:gd name="T24" fmla="*/ 93 w 217"/>
                  <a:gd name="T25" fmla="*/ 400 h 520"/>
                  <a:gd name="T26" fmla="*/ 123 w 217"/>
                  <a:gd name="T27" fmla="*/ 496 h 520"/>
                  <a:gd name="T28" fmla="*/ 153 w 217"/>
                  <a:gd name="T29" fmla="*/ 517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7" h="520">
                    <a:moveTo>
                      <a:pt x="153" y="517"/>
                    </a:moveTo>
                    <a:cubicBezTo>
                      <a:pt x="167" y="514"/>
                      <a:pt x="197" y="501"/>
                      <a:pt x="207" y="478"/>
                    </a:cubicBezTo>
                    <a:cubicBezTo>
                      <a:pt x="217" y="455"/>
                      <a:pt x="217" y="416"/>
                      <a:pt x="210" y="379"/>
                    </a:cubicBezTo>
                    <a:cubicBezTo>
                      <a:pt x="203" y="342"/>
                      <a:pt x="172" y="297"/>
                      <a:pt x="162" y="253"/>
                    </a:cubicBezTo>
                    <a:cubicBezTo>
                      <a:pt x="152" y="209"/>
                      <a:pt x="152" y="151"/>
                      <a:pt x="147" y="115"/>
                    </a:cubicBezTo>
                    <a:cubicBezTo>
                      <a:pt x="142" y="79"/>
                      <a:pt x="141" y="51"/>
                      <a:pt x="129" y="34"/>
                    </a:cubicBezTo>
                    <a:cubicBezTo>
                      <a:pt x="117" y="17"/>
                      <a:pt x="88" y="18"/>
                      <a:pt x="75" y="13"/>
                    </a:cubicBezTo>
                    <a:cubicBezTo>
                      <a:pt x="62" y="8"/>
                      <a:pt x="60" y="0"/>
                      <a:pt x="51" y="4"/>
                    </a:cubicBezTo>
                    <a:cubicBezTo>
                      <a:pt x="42" y="8"/>
                      <a:pt x="29" y="32"/>
                      <a:pt x="21" y="40"/>
                    </a:cubicBezTo>
                    <a:cubicBezTo>
                      <a:pt x="13" y="48"/>
                      <a:pt x="0" y="34"/>
                      <a:pt x="0" y="55"/>
                    </a:cubicBezTo>
                    <a:cubicBezTo>
                      <a:pt x="0" y="76"/>
                      <a:pt x="8" y="126"/>
                      <a:pt x="18" y="166"/>
                    </a:cubicBezTo>
                    <a:cubicBezTo>
                      <a:pt x="28" y="206"/>
                      <a:pt x="51" y="256"/>
                      <a:pt x="63" y="295"/>
                    </a:cubicBezTo>
                    <a:cubicBezTo>
                      <a:pt x="75" y="334"/>
                      <a:pt x="83" y="367"/>
                      <a:pt x="93" y="400"/>
                    </a:cubicBezTo>
                    <a:cubicBezTo>
                      <a:pt x="103" y="433"/>
                      <a:pt x="114" y="476"/>
                      <a:pt x="123" y="496"/>
                    </a:cubicBezTo>
                    <a:cubicBezTo>
                      <a:pt x="132" y="516"/>
                      <a:pt x="139" y="520"/>
                      <a:pt x="153" y="5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" name="Freeform 782"/>
              <p:cNvSpPr>
                <a:spLocks/>
              </p:cNvSpPr>
              <p:nvPr/>
            </p:nvSpPr>
            <p:spPr bwMode="auto">
              <a:xfrm>
                <a:off x="2940" y="2240"/>
                <a:ext cx="194" cy="579"/>
              </a:xfrm>
              <a:custGeom>
                <a:avLst/>
                <a:gdLst>
                  <a:gd name="T0" fmla="*/ 75 w 194"/>
                  <a:gd name="T1" fmla="*/ 43 h 579"/>
                  <a:gd name="T2" fmla="*/ 69 w 194"/>
                  <a:gd name="T3" fmla="*/ 187 h 579"/>
                  <a:gd name="T4" fmla="*/ 30 w 194"/>
                  <a:gd name="T5" fmla="*/ 349 h 579"/>
                  <a:gd name="T6" fmla="*/ 6 w 194"/>
                  <a:gd name="T7" fmla="*/ 463 h 579"/>
                  <a:gd name="T8" fmla="*/ 9 w 194"/>
                  <a:gd name="T9" fmla="*/ 544 h 579"/>
                  <a:gd name="T10" fmla="*/ 63 w 194"/>
                  <a:gd name="T11" fmla="*/ 574 h 579"/>
                  <a:gd name="T12" fmla="*/ 96 w 194"/>
                  <a:gd name="T13" fmla="*/ 514 h 579"/>
                  <a:gd name="T14" fmla="*/ 135 w 194"/>
                  <a:gd name="T15" fmla="*/ 379 h 579"/>
                  <a:gd name="T16" fmla="*/ 183 w 194"/>
                  <a:gd name="T17" fmla="*/ 163 h 579"/>
                  <a:gd name="T18" fmla="*/ 189 w 194"/>
                  <a:gd name="T19" fmla="*/ 67 h 579"/>
                  <a:gd name="T20" fmla="*/ 150 w 194"/>
                  <a:gd name="T21" fmla="*/ 34 h 579"/>
                  <a:gd name="T22" fmla="*/ 138 w 194"/>
                  <a:gd name="T23" fmla="*/ 1 h 579"/>
                  <a:gd name="T24" fmla="*/ 87 w 194"/>
                  <a:gd name="T25" fmla="*/ 28 h 579"/>
                  <a:gd name="T26" fmla="*/ 75 w 194"/>
                  <a:gd name="T27" fmla="*/ 4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579">
                    <a:moveTo>
                      <a:pt x="75" y="43"/>
                    </a:moveTo>
                    <a:cubicBezTo>
                      <a:pt x="72" y="69"/>
                      <a:pt x="76" y="136"/>
                      <a:pt x="69" y="187"/>
                    </a:cubicBezTo>
                    <a:cubicBezTo>
                      <a:pt x="62" y="238"/>
                      <a:pt x="40" y="303"/>
                      <a:pt x="30" y="349"/>
                    </a:cubicBezTo>
                    <a:cubicBezTo>
                      <a:pt x="20" y="395"/>
                      <a:pt x="9" y="431"/>
                      <a:pt x="6" y="463"/>
                    </a:cubicBezTo>
                    <a:cubicBezTo>
                      <a:pt x="3" y="495"/>
                      <a:pt x="0" y="526"/>
                      <a:pt x="9" y="544"/>
                    </a:cubicBezTo>
                    <a:cubicBezTo>
                      <a:pt x="18" y="562"/>
                      <a:pt x="49" y="579"/>
                      <a:pt x="63" y="574"/>
                    </a:cubicBezTo>
                    <a:cubicBezTo>
                      <a:pt x="77" y="569"/>
                      <a:pt x="84" y="546"/>
                      <a:pt x="96" y="514"/>
                    </a:cubicBezTo>
                    <a:cubicBezTo>
                      <a:pt x="108" y="482"/>
                      <a:pt x="121" y="437"/>
                      <a:pt x="135" y="379"/>
                    </a:cubicBezTo>
                    <a:cubicBezTo>
                      <a:pt x="149" y="321"/>
                      <a:pt x="174" y="215"/>
                      <a:pt x="183" y="163"/>
                    </a:cubicBezTo>
                    <a:cubicBezTo>
                      <a:pt x="192" y="111"/>
                      <a:pt x="194" y="88"/>
                      <a:pt x="189" y="67"/>
                    </a:cubicBezTo>
                    <a:cubicBezTo>
                      <a:pt x="184" y="46"/>
                      <a:pt x="158" y="45"/>
                      <a:pt x="150" y="34"/>
                    </a:cubicBezTo>
                    <a:cubicBezTo>
                      <a:pt x="142" y="23"/>
                      <a:pt x="148" y="2"/>
                      <a:pt x="138" y="1"/>
                    </a:cubicBezTo>
                    <a:cubicBezTo>
                      <a:pt x="128" y="0"/>
                      <a:pt x="98" y="21"/>
                      <a:pt x="87" y="28"/>
                    </a:cubicBezTo>
                    <a:cubicBezTo>
                      <a:pt x="76" y="35"/>
                      <a:pt x="78" y="17"/>
                      <a:pt x="75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" name="Freeform 781"/>
              <p:cNvSpPr>
                <a:spLocks/>
              </p:cNvSpPr>
              <p:nvPr/>
            </p:nvSpPr>
            <p:spPr bwMode="auto">
              <a:xfrm>
                <a:off x="2462" y="1859"/>
                <a:ext cx="309" cy="511"/>
              </a:xfrm>
              <a:custGeom>
                <a:avLst/>
                <a:gdLst>
                  <a:gd name="T0" fmla="*/ 238 w 309"/>
                  <a:gd name="T1" fmla="*/ 499 h 511"/>
                  <a:gd name="T2" fmla="*/ 283 w 309"/>
                  <a:gd name="T3" fmla="*/ 490 h 511"/>
                  <a:gd name="T4" fmla="*/ 304 w 309"/>
                  <a:gd name="T5" fmla="*/ 436 h 511"/>
                  <a:gd name="T6" fmla="*/ 283 w 309"/>
                  <a:gd name="T7" fmla="*/ 364 h 511"/>
                  <a:gd name="T8" fmla="*/ 148 w 309"/>
                  <a:gd name="T9" fmla="*/ 133 h 511"/>
                  <a:gd name="T10" fmla="*/ 91 w 309"/>
                  <a:gd name="T11" fmla="*/ 19 h 511"/>
                  <a:gd name="T12" fmla="*/ 43 w 309"/>
                  <a:gd name="T13" fmla="*/ 19 h 511"/>
                  <a:gd name="T14" fmla="*/ 10 w 309"/>
                  <a:gd name="T15" fmla="*/ 34 h 511"/>
                  <a:gd name="T16" fmla="*/ 13 w 309"/>
                  <a:gd name="T17" fmla="*/ 109 h 511"/>
                  <a:gd name="T18" fmla="*/ 88 w 309"/>
                  <a:gd name="T19" fmla="*/ 256 h 511"/>
                  <a:gd name="T20" fmla="*/ 169 w 309"/>
                  <a:gd name="T21" fmla="*/ 418 h 511"/>
                  <a:gd name="T22" fmla="*/ 238 w 309"/>
                  <a:gd name="T23" fmla="*/ 499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9" h="511">
                    <a:moveTo>
                      <a:pt x="238" y="499"/>
                    </a:moveTo>
                    <a:cubicBezTo>
                      <a:pt x="257" y="511"/>
                      <a:pt x="272" y="500"/>
                      <a:pt x="283" y="490"/>
                    </a:cubicBezTo>
                    <a:cubicBezTo>
                      <a:pt x="294" y="480"/>
                      <a:pt x="304" y="457"/>
                      <a:pt x="304" y="436"/>
                    </a:cubicBezTo>
                    <a:cubicBezTo>
                      <a:pt x="304" y="415"/>
                      <a:pt x="309" y="414"/>
                      <a:pt x="283" y="364"/>
                    </a:cubicBezTo>
                    <a:cubicBezTo>
                      <a:pt x="257" y="314"/>
                      <a:pt x="180" y="191"/>
                      <a:pt x="148" y="133"/>
                    </a:cubicBezTo>
                    <a:cubicBezTo>
                      <a:pt x="116" y="75"/>
                      <a:pt x="108" y="38"/>
                      <a:pt x="91" y="19"/>
                    </a:cubicBezTo>
                    <a:cubicBezTo>
                      <a:pt x="74" y="0"/>
                      <a:pt x="56" y="17"/>
                      <a:pt x="43" y="19"/>
                    </a:cubicBezTo>
                    <a:cubicBezTo>
                      <a:pt x="30" y="21"/>
                      <a:pt x="15" y="19"/>
                      <a:pt x="10" y="34"/>
                    </a:cubicBezTo>
                    <a:cubicBezTo>
                      <a:pt x="5" y="49"/>
                      <a:pt x="0" y="72"/>
                      <a:pt x="13" y="109"/>
                    </a:cubicBezTo>
                    <a:cubicBezTo>
                      <a:pt x="26" y="146"/>
                      <a:pt x="62" y="205"/>
                      <a:pt x="88" y="256"/>
                    </a:cubicBezTo>
                    <a:cubicBezTo>
                      <a:pt x="114" y="307"/>
                      <a:pt x="144" y="379"/>
                      <a:pt x="169" y="418"/>
                    </a:cubicBezTo>
                    <a:cubicBezTo>
                      <a:pt x="194" y="457"/>
                      <a:pt x="219" y="487"/>
                      <a:pt x="238" y="4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" name="Freeform 780"/>
              <p:cNvSpPr>
                <a:spLocks/>
              </p:cNvSpPr>
              <p:nvPr/>
            </p:nvSpPr>
            <p:spPr bwMode="auto">
              <a:xfrm>
                <a:off x="2754" y="1809"/>
                <a:ext cx="136" cy="546"/>
              </a:xfrm>
              <a:custGeom>
                <a:avLst/>
                <a:gdLst>
                  <a:gd name="T0" fmla="*/ 15 w 136"/>
                  <a:gd name="T1" fmla="*/ 375 h 546"/>
                  <a:gd name="T2" fmla="*/ 9 w 136"/>
                  <a:gd name="T3" fmla="*/ 492 h 546"/>
                  <a:gd name="T4" fmla="*/ 69 w 136"/>
                  <a:gd name="T5" fmla="*/ 525 h 546"/>
                  <a:gd name="T6" fmla="*/ 111 w 136"/>
                  <a:gd name="T7" fmla="*/ 528 h 546"/>
                  <a:gd name="T8" fmla="*/ 114 w 136"/>
                  <a:gd name="T9" fmla="*/ 414 h 546"/>
                  <a:gd name="T10" fmla="*/ 123 w 136"/>
                  <a:gd name="T11" fmla="*/ 303 h 546"/>
                  <a:gd name="T12" fmla="*/ 135 w 136"/>
                  <a:gd name="T13" fmla="*/ 177 h 546"/>
                  <a:gd name="T14" fmla="*/ 117 w 136"/>
                  <a:gd name="T15" fmla="*/ 30 h 546"/>
                  <a:gd name="T16" fmla="*/ 78 w 136"/>
                  <a:gd name="T17" fmla="*/ 3 h 546"/>
                  <a:gd name="T18" fmla="*/ 42 w 136"/>
                  <a:gd name="T19" fmla="*/ 12 h 546"/>
                  <a:gd name="T20" fmla="*/ 21 w 136"/>
                  <a:gd name="T21" fmla="*/ 24 h 546"/>
                  <a:gd name="T22" fmla="*/ 24 w 136"/>
                  <a:gd name="T23" fmla="*/ 93 h 546"/>
                  <a:gd name="T24" fmla="*/ 30 w 136"/>
                  <a:gd name="T25" fmla="*/ 231 h 546"/>
                  <a:gd name="T26" fmla="*/ 15 w 136"/>
                  <a:gd name="T27" fmla="*/ 375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6" h="546">
                    <a:moveTo>
                      <a:pt x="15" y="375"/>
                    </a:moveTo>
                    <a:cubicBezTo>
                      <a:pt x="12" y="419"/>
                      <a:pt x="0" y="467"/>
                      <a:pt x="9" y="492"/>
                    </a:cubicBezTo>
                    <a:cubicBezTo>
                      <a:pt x="18" y="517"/>
                      <a:pt x="52" y="519"/>
                      <a:pt x="69" y="525"/>
                    </a:cubicBezTo>
                    <a:cubicBezTo>
                      <a:pt x="86" y="531"/>
                      <a:pt x="104" y="546"/>
                      <a:pt x="111" y="528"/>
                    </a:cubicBezTo>
                    <a:cubicBezTo>
                      <a:pt x="118" y="510"/>
                      <a:pt x="112" y="451"/>
                      <a:pt x="114" y="414"/>
                    </a:cubicBezTo>
                    <a:cubicBezTo>
                      <a:pt x="116" y="377"/>
                      <a:pt x="120" y="342"/>
                      <a:pt x="123" y="303"/>
                    </a:cubicBezTo>
                    <a:cubicBezTo>
                      <a:pt x="126" y="264"/>
                      <a:pt x="136" y="222"/>
                      <a:pt x="135" y="177"/>
                    </a:cubicBezTo>
                    <a:cubicBezTo>
                      <a:pt x="134" y="132"/>
                      <a:pt x="126" y="59"/>
                      <a:pt x="117" y="30"/>
                    </a:cubicBezTo>
                    <a:cubicBezTo>
                      <a:pt x="108" y="1"/>
                      <a:pt x="90" y="6"/>
                      <a:pt x="78" y="3"/>
                    </a:cubicBezTo>
                    <a:cubicBezTo>
                      <a:pt x="66" y="0"/>
                      <a:pt x="52" y="9"/>
                      <a:pt x="42" y="12"/>
                    </a:cubicBezTo>
                    <a:cubicBezTo>
                      <a:pt x="32" y="15"/>
                      <a:pt x="24" y="11"/>
                      <a:pt x="21" y="24"/>
                    </a:cubicBezTo>
                    <a:cubicBezTo>
                      <a:pt x="18" y="37"/>
                      <a:pt x="23" y="59"/>
                      <a:pt x="24" y="93"/>
                    </a:cubicBezTo>
                    <a:cubicBezTo>
                      <a:pt x="25" y="127"/>
                      <a:pt x="31" y="184"/>
                      <a:pt x="30" y="231"/>
                    </a:cubicBezTo>
                    <a:cubicBezTo>
                      <a:pt x="29" y="278"/>
                      <a:pt x="18" y="331"/>
                      <a:pt x="15" y="3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" name="Freeform 779"/>
              <p:cNvSpPr>
                <a:spLocks/>
              </p:cNvSpPr>
              <p:nvPr/>
            </p:nvSpPr>
            <p:spPr bwMode="auto">
              <a:xfrm>
                <a:off x="2981" y="1813"/>
                <a:ext cx="152" cy="469"/>
              </a:xfrm>
              <a:custGeom>
                <a:avLst/>
                <a:gdLst>
                  <a:gd name="T0" fmla="*/ 76 w 152"/>
                  <a:gd name="T1" fmla="*/ 17 h 469"/>
                  <a:gd name="T2" fmla="*/ 37 w 152"/>
                  <a:gd name="T3" fmla="*/ 137 h 469"/>
                  <a:gd name="T4" fmla="*/ 4 w 152"/>
                  <a:gd name="T5" fmla="*/ 278 h 469"/>
                  <a:gd name="T6" fmla="*/ 10 w 152"/>
                  <a:gd name="T7" fmla="*/ 380 h 469"/>
                  <a:gd name="T8" fmla="*/ 28 w 152"/>
                  <a:gd name="T9" fmla="*/ 458 h 469"/>
                  <a:gd name="T10" fmla="*/ 64 w 152"/>
                  <a:gd name="T11" fmla="*/ 449 h 469"/>
                  <a:gd name="T12" fmla="*/ 82 w 152"/>
                  <a:gd name="T13" fmla="*/ 431 h 469"/>
                  <a:gd name="T14" fmla="*/ 118 w 152"/>
                  <a:gd name="T15" fmla="*/ 335 h 469"/>
                  <a:gd name="T16" fmla="*/ 133 w 152"/>
                  <a:gd name="T17" fmla="*/ 200 h 469"/>
                  <a:gd name="T18" fmla="*/ 151 w 152"/>
                  <a:gd name="T19" fmla="*/ 74 h 469"/>
                  <a:gd name="T20" fmla="*/ 139 w 152"/>
                  <a:gd name="T21" fmla="*/ 29 h 469"/>
                  <a:gd name="T22" fmla="*/ 106 w 152"/>
                  <a:gd name="T23" fmla="*/ 2 h 469"/>
                  <a:gd name="T24" fmla="*/ 76 w 152"/>
                  <a:gd name="T25" fmla="*/ 17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" h="469">
                    <a:moveTo>
                      <a:pt x="76" y="17"/>
                    </a:moveTo>
                    <a:cubicBezTo>
                      <a:pt x="60" y="42"/>
                      <a:pt x="49" y="94"/>
                      <a:pt x="37" y="137"/>
                    </a:cubicBezTo>
                    <a:cubicBezTo>
                      <a:pt x="25" y="180"/>
                      <a:pt x="8" y="238"/>
                      <a:pt x="4" y="278"/>
                    </a:cubicBezTo>
                    <a:cubicBezTo>
                      <a:pt x="0" y="318"/>
                      <a:pt x="6" y="350"/>
                      <a:pt x="10" y="380"/>
                    </a:cubicBezTo>
                    <a:cubicBezTo>
                      <a:pt x="14" y="410"/>
                      <a:pt x="19" y="447"/>
                      <a:pt x="28" y="458"/>
                    </a:cubicBezTo>
                    <a:cubicBezTo>
                      <a:pt x="37" y="469"/>
                      <a:pt x="55" y="453"/>
                      <a:pt x="64" y="449"/>
                    </a:cubicBezTo>
                    <a:cubicBezTo>
                      <a:pt x="73" y="445"/>
                      <a:pt x="73" y="450"/>
                      <a:pt x="82" y="431"/>
                    </a:cubicBezTo>
                    <a:cubicBezTo>
                      <a:pt x="91" y="412"/>
                      <a:pt x="110" y="373"/>
                      <a:pt x="118" y="335"/>
                    </a:cubicBezTo>
                    <a:cubicBezTo>
                      <a:pt x="126" y="297"/>
                      <a:pt x="128" y="243"/>
                      <a:pt x="133" y="200"/>
                    </a:cubicBezTo>
                    <a:cubicBezTo>
                      <a:pt x="138" y="157"/>
                      <a:pt x="150" y="102"/>
                      <a:pt x="151" y="74"/>
                    </a:cubicBezTo>
                    <a:cubicBezTo>
                      <a:pt x="152" y="46"/>
                      <a:pt x="147" y="41"/>
                      <a:pt x="139" y="29"/>
                    </a:cubicBezTo>
                    <a:cubicBezTo>
                      <a:pt x="131" y="17"/>
                      <a:pt x="116" y="4"/>
                      <a:pt x="106" y="2"/>
                    </a:cubicBezTo>
                    <a:cubicBezTo>
                      <a:pt x="96" y="0"/>
                      <a:pt x="82" y="14"/>
                      <a:pt x="7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" name="Freeform 778"/>
              <p:cNvSpPr>
                <a:spLocks/>
              </p:cNvSpPr>
              <p:nvPr/>
            </p:nvSpPr>
            <p:spPr bwMode="auto">
              <a:xfrm>
                <a:off x="3080" y="1864"/>
                <a:ext cx="299" cy="462"/>
              </a:xfrm>
              <a:custGeom>
                <a:avLst/>
                <a:gdLst>
                  <a:gd name="T0" fmla="*/ 13 w 299"/>
                  <a:gd name="T1" fmla="*/ 368 h 462"/>
                  <a:gd name="T2" fmla="*/ 1 w 299"/>
                  <a:gd name="T3" fmla="*/ 392 h 462"/>
                  <a:gd name="T4" fmla="*/ 16 w 299"/>
                  <a:gd name="T5" fmla="*/ 434 h 462"/>
                  <a:gd name="T6" fmla="*/ 67 w 299"/>
                  <a:gd name="T7" fmla="*/ 449 h 462"/>
                  <a:gd name="T8" fmla="*/ 136 w 299"/>
                  <a:gd name="T9" fmla="*/ 356 h 462"/>
                  <a:gd name="T10" fmla="*/ 211 w 299"/>
                  <a:gd name="T11" fmla="*/ 233 h 462"/>
                  <a:gd name="T12" fmla="*/ 256 w 299"/>
                  <a:gd name="T13" fmla="*/ 122 h 462"/>
                  <a:gd name="T14" fmla="*/ 292 w 299"/>
                  <a:gd name="T15" fmla="*/ 68 h 462"/>
                  <a:gd name="T16" fmla="*/ 292 w 299"/>
                  <a:gd name="T17" fmla="*/ 32 h 462"/>
                  <a:gd name="T18" fmla="*/ 250 w 299"/>
                  <a:gd name="T19" fmla="*/ 5 h 462"/>
                  <a:gd name="T20" fmla="*/ 199 w 299"/>
                  <a:gd name="T21" fmla="*/ 29 h 462"/>
                  <a:gd name="T22" fmla="*/ 115 w 299"/>
                  <a:gd name="T23" fmla="*/ 179 h 462"/>
                  <a:gd name="T24" fmla="*/ 61 w 299"/>
                  <a:gd name="T25" fmla="*/ 263 h 462"/>
                  <a:gd name="T26" fmla="*/ 13 w 299"/>
                  <a:gd name="T27" fmla="*/ 368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" h="462">
                    <a:moveTo>
                      <a:pt x="13" y="368"/>
                    </a:moveTo>
                    <a:cubicBezTo>
                      <a:pt x="3" y="389"/>
                      <a:pt x="0" y="381"/>
                      <a:pt x="1" y="392"/>
                    </a:cubicBezTo>
                    <a:cubicBezTo>
                      <a:pt x="2" y="403"/>
                      <a:pt x="5" y="424"/>
                      <a:pt x="16" y="434"/>
                    </a:cubicBezTo>
                    <a:cubicBezTo>
                      <a:pt x="27" y="444"/>
                      <a:pt x="47" y="462"/>
                      <a:pt x="67" y="449"/>
                    </a:cubicBezTo>
                    <a:cubicBezTo>
                      <a:pt x="87" y="436"/>
                      <a:pt x="112" y="392"/>
                      <a:pt x="136" y="356"/>
                    </a:cubicBezTo>
                    <a:cubicBezTo>
                      <a:pt x="160" y="320"/>
                      <a:pt x="191" y="272"/>
                      <a:pt x="211" y="233"/>
                    </a:cubicBezTo>
                    <a:cubicBezTo>
                      <a:pt x="231" y="194"/>
                      <a:pt x="242" y="150"/>
                      <a:pt x="256" y="122"/>
                    </a:cubicBezTo>
                    <a:cubicBezTo>
                      <a:pt x="270" y="94"/>
                      <a:pt x="286" y="83"/>
                      <a:pt x="292" y="68"/>
                    </a:cubicBezTo>
                    <a:cubicBezTo>
                      <a:pt x="298" y="53"/>
                      <a:pt x="299" y="42"/>
                      <a:pt x="292" y="32"/>
                    </a:cubicBezTo>
                    <a:cubicBezTo>
                      <a:pt x="285" y="22"/>
                      <a:pt x="265" y="5"/>
                      <a:pt x="250" y="5"/>
                    </a:cubicBezTo>
                    <a:cubicBezTo>
                      <a:pt x="235" y="5"/>
                      <a:pt x="222" y="0"/>
                      <a:pt x="199" y="29"/>
                    </a:cubicBezTo>
                    <a:cubicBezTo>
                      <a:pt x="176" y="58"/>
                      <a:pt x="138" y="140"/>
                      <a:pt x="115" y="179"/>
                    </a:cubicBezTo>
                    <a:cubicBezTo>
                      <a:pt x="92" y="218"/>
                      <a:pt x="79" y="230"/>
                      <a:pt x="61" y="263"/>
                    </a:cubicBezTo>
                    <a:cubicBezTo>
                      <a:pt x="43" y="296"/>
                      <a:pt x="23" y="347"/>
                      <a:pt x="13" y="3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" name="Freeform 777"/>
              <p:cNvSpPr>
                <a:spLocks/>
              </p:cNvSpPr>
              <p:nvPr/>
            </p:nvSpPr>
            <p:spPr bwMode="auto">
              <a:xfrm>
                <a:off x="2301" y="1349"/>
                <a:ext cx="198" cy="564"/>
              </a:xfrm>
              <a:custGeom>
                <a:avLst/>
                <a:gdLst>
                  <a:gd name="T0" fmla="*/ 153 w 198"/>
                  <a:gd name="T1" fmla="*/ 562 h 564"/>
                  <a:gd name="T2" fmla="*/ 189 w 198"/>
                  <a:gd name="T3" fmla="*/ 526 h 564"/>
                  <a:gd name="T4" fmla="*/ 195 w 198"/>
                  <a:gd name="T5" fmla="*/ 478 h 564"/>
                  <a:gd name="T6" fmla="*/ 171 w 198"/>
                  <a:gd name="T7" fmla="*/ 349 h 564"/>
                  <a:gd name="T8" fmla="*/ 123 w 198"/>
                  <a:gd name="T9" fmla="*/ 262 h 564"/>
                  <a:gd name="T10" fmla="*/ 96 w 198"/>
                  <a:gd name="T11" fmla="*/ 178 h 564"/>
                  <a:gd name="T12" fmla="*/ 93 w 198"/>
                  <a:gd name="T13" fmla="*/ 88 h 564"/>
                  <a:gd name="T14" fmla="*/ 72 w 198"/>
                  <a:gd name="T15" fmla="*/ 37 h 564"/>
                  <a:gd name="T16" fmla="*/ 48 w 198"/>
                  <a:gd name="T17" fmla="*/ 7 h 564"/>
                  <a:gd name="T18" fmla="*/ 6 w 198"/>
                  <a:gd name="T19" fmla="*/ 25 h 564"/>
                  <a:gd name="T20" fmla="*/ 9 w 198"/>
                  <a:gd name="T21" fmla="*/ 160 h 564"/>
                  <a:gd name="T22" fmla="*/ 9 w 198"/>
                  <a:gd name="T23" fmla="*/ 229 h 564"/>
                  <a:gd name="T24" fmla="*/ 6 w 198"/>
                  <a:gd name="T25" fmla="*/ 319 h 564"/>
                  <a:gd name="T26" fmla="*/ 33 w 198"/>
                  <a:gd name="T27" fmla="*/ 415 h 564"/>
                  <a:gd name="T28" fmla="*/ 96 w 198"/>
                  <a:gd name="T29" fmla="*/ 514 h 564"/>
                  <a:gd name="T30" fmla="*/ 153 w 198"/>
                  <a:gd name="T31" fmla="*/ 562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564">
                    <a:moveTo>
                      <a:pt x="153" y="562"/>
                    </a:moveTo>
                    <a:cubicBezTo>
                      <a:pt x="169" y="564"/>
                      <a:pt x="182" y="540"/>
                      <a:pt x="189" y="526"/>
                    </a:cubicBezTo>
                    <a:cubicBezTo>
                      <a:pt x="196" y="512"/>
                      <a:pt x="198" y="507"/>
                      <a:pt x="195" y="478"/>
                    </a:cubicBezTo>
                    <a:cubicBezTo>
                      <a:pt x="192" y="449"/>
                      <a:pt x="183" y="385"/>
                      <a:pt x="171" y="349"/>
                    </a:cubicBezTo>
                    <a:cubicBezTo>
                      <a:pt x="159" y="313"/>
                      <a:pt x="135" y="290"/>
                      <a:pt x="123" y="262"/>
                    </a:cubicBezTo>
                    <a:cubicBezTo>
                      <a:pt x="111" y="234"/>
                      <a:pt x="101" y="207"/>
                      <a:pt x="96" y="178"/>
                    </a:cubicBezTo>
                    <a:cubicBezTo>
                      <a:pt x="91" y="149"/>
                      <a:pt x="97" y="111"/>
                      <a:pt x="93" y="88"/>
                    </a:cubicBezTo>
                    <a:cubicBezTo>
                      <a:pt x="89" y="65"/>
                      <a:pt x="79" y="51"/>
                      <a:pt x="72" y="37"/>
                    </a:cubicBezTo>
                    <a:cubicBezTo>
                      <a:pt x="65" y="23"/>
                      <a:pt x="59" y="9"/>
                      <a:pt x="48" y="7"/>
                    </a:cubicBezTo>
                    <a:cubicBezTo>
                      <a:pt x="37" y="5"/>
                      <a:pt x="12" y="0"/>
                      <a:pt x="6" y="25"/>
                    </a:cubicBezTo>
                    <a:cubicBezTo>
                      <a:pt x="0" y="50"/>
                      <a:pt x="9" y="126"/>
                      <a:pt x="9" y="160"/>
                    </a:cubicBezTo>
                    <a:cubicBezTo>
                      <a:pt x="9" y="194"/>
                      <a:pt x="9" y="203"/>
                      <a:pt x="9" y="229"/>
                    </a:cubicBezTo>
                    <a:cubicBezTo>
                      <a:pt x="9" y="255"/>
                      <a:pt x="2" y="288"/>
                      <a:pt x="6" y="319"/>
                    </a:cubicBezTo>
                    <a:cubicBezTo>
                      <a:pt x="10" y="350"/>
                      <a:pt x="18" y="383"/>
                      <a:pt x="33" y="415"/>
                    </a:cubicBezTo>
                    <a:cubicBezTo>
                      <a:pt x="48" y="447"/>
                      <a:pt x="76" y="490"/>
                      <a:pt x="96" y="514"/>
                    </a:cubicBezTo>
                    <a:cubicBezTo>
                      <a:pt x="116" y="538"/>
                      <a:pt x="139" y="559"/>
                      <a:pt x="153" y="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" name="Freeform 776"/>
              <p:cNvSpPr>
                <a:spLocks/>
              </p:cNvSpPr>
              <p:nvPr/>
            </p:nvSpPr>
            <p:spPr bwMode="auto">
              <a:xfrm>
                <a:off x="2486" y="1328"/>
                <a:ext cx="166" cy="558"/>
              </a:xfrm>
              <a:custGeom>
                <a:avLst/>
                <a:gdLst>
                  <a:gd name="T0" fmla="*/ 49 w 166"/>
                  <a:gd name="T1" fmla="*/ 553 h 558"/>
                  <a:gd name="T2" fmla="*/ 7 w 166"/>
                  <a:gd name="T3" fmla="*/ 544 h 558"/>
                  <a:gd name="T4" fmla="*/ 6 w 166"/>
                  <a:gd name="T5" fmla="*/ 478 h 558"/>
                  <a:gd name="T6" fmla="*/ 26 w 166"/>
                  <a:gd name="T7" fmla="*/ 349 h 558"/>
                  <a:gd name="T8" fmla="*/ 65 w 166"/>
                  <a:gd name="T9" fmla="*/ 262 h 558"/>
                  <a:gd name="T10" fmla="*/ 87 w 166"/>
                  <a:gd name="T11" fmla="*/ 178 h 558"/>
                  <a:gd name="T12" fmla="*/ 90 w 166"/>
                  <a:gd name="T13" fmla="*/ 88 h 558"/>
                  <a:gd name="T14" fmla="*/ 107 w 166"/>
                  <a:gd name="T15" fmla="*/ 37 h 558"/>
                  <a:gd name="T16" fmla="*/ 127 w 166"/>
                  <a:gd name="T17" fmla="*/ 7 h 558"/>
                  <a:gd name="T18" fmla="*/ 161 w 166"/>
                  <a:gd name="T19" fmla="*/ 25 h 558"/>
                  <a:gd name="T20" fmla="*/ 159 w 166"/>
                  <a:gd name="T21" fmla="*/ 160 h 558"/>
                  <a:gd name="T22" fmla="*/ 159 w 166"/>
                  <a:gd name="T23" fmla="*/ 229 h 558"/>
                  <a:gd name="T24" fmla="*/ 161 w 166"/>
                  <a:gd name="T25" fmla="*/ 319 h 558"/>
                  <a:gd name="T26" fmla="*/ 139 w 166"/>
                  <a:gd name="T27" fmla="*/ 415 h 558"/>
                  <a:gd name="T28" fmla="*/ 97 w 166"/>
                  <a:gd name="T29" fmla="*/ 520 h 558"/>
                  <a:gd name="T30" fmla="*/ 49 w 166"/>
                  <a:gd name="T31" fmla="*/ 553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6" h="558">
                    <a:moveTo>
                      <a:pt x="49" y="553"/>
                    </a:moveTo>
                    <a:cubicBezTo>
                      <a:pt x="36" y="558"/>
                      <a:pt x="14" y="556"/>
                      <a:pt x="7" y="544"/>
                    </a:cubicBezTo>
                    <a:cubicBezTo>
                      <a:pt x="0" y="532"/>
                      <a:pt x="3" y="510"/>
                      <a:pt x="6" y="478"/>
                    </a:cubicBezTo>
                    <a:cubicBezTo>
                      <a:pt x="9" y="446"/>
                      <a:pt x="16" y="385"/>
                      <a:pt x="26" y="349"/>
                    </a:cubicBezTo>
                    <a:cubicBezTo>
                      <a:pt x="36" y="313"/>
                      <a:pt x="56" y="290"/>
                      <a:pt x="65" y="262"/>
                    </a:cubicBezTo>
                    <a:cubicBezTo>
                      <a:pt x="75" y="234"/>
                      <a:pt x="83" y="207"/>
                      <a:pt x="87" y="178"/>
                    </a:cubicBezTo>
                    <a:cubicBezTo>
                      <a:pt x="92" y="149"/>
                      <a:pt x="87" y="111"/>
                      <a:pt x="90" y="88"/>
                    </a:cubicBezTo>
                    <a:cubicBezTo>
                      <a:pt x="93" y="65"/>
                      <a:pt x="101" y="51"/>
                      <a:pt x="107" y="37"/>
                    </a:cubicBezTo>
                    <a:cubicBezTo>
                      <a:pt x="113" y="23"/>
                      <a:pt x="118" y="9"/>
                      <a:pt x="127" y="7"/>
                    </a:cubicBezTo>
                    <a:cubicBezTo>
                      <a:pt x="136" y="5"/>
                      <a:pt x="156" y="0"/>
                      <a:pt x="161" y="25"/>
                    </a:cubicBezTo>
                    <a:cubicBezTo>
                      <a:pt x="166" y="50"/>
                      <a:pt x="159" y="126"/>
                      <a:pt x="159" y="160"/>
                    </a:cubicBezTo>
                    <a:cubicBezTo>
                      <a:pt x="159" y="194"/>
                      <a:pt x="159" y="203"/>
                      <a:pt x="159" y="229"/>
                    </a:cubicBezTo>
                    <a:cubicBezTo>
                      <a:pt x="159" y="255"/>
                      <a:pt x="164" y="288"/>
                      <a:pt x="161" y="319"/>
                    </a:cubicBezTo>
                    <a:cubicBezTo>
                      <a:pt x="158" y="350"/>
                      <a:pt x="150" y="382"/>
                      <a:pt x="139" y="415"/>
                    </a:cubicBezTo>
                    <a:cubicBezTo>
                      <a:pt x="128" y="448"/>
                      <a:pt x="112" y="497"/>
                      <a:pt x="97" y="520"/>
                    </a:cubicBezTo>
                    <a:cubicBezTo>
                      <a:pt x="82" y="543"/>
                      <a:pt x="59" y="546"/>
                      <a:pt x="49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" name="Freeform 775"/>
              <p:cNvSpPr>
                <a:spLocks/>
              </p:cNvSpPr>
              <p:nvPr/>
            </p:nvSpPr>
            <p:spPr bwMode="auto">
              <a:xfrm>
                <a:off x="2813" y="1307"/>
                <a:ext cx="145" cy="525"/>
              </a:xfrm>
              <a:custGeom>
                <a:avLst/>
                <a:gdLst>
                  <a:gd name="T0" fmla="*/ 49 w 166"/>
                  <a:gd name="T1" fmla="*/ 553 h 558"/>
                  <a:gd name="T2" fmla="*/ 7 w 166"/>
                  <a:gd name="T3" fmla="*/ 544 h 558"/>
                  <a:gd name="T4" fmla="*/ 6 w 166"/>
                  <a:gd name="T5" fmla="*/ 478 h 558"/>
                  <a:gd name="T6" fmla="*/ 26 w 166"/>
                  <a:gd name="T7" fmla="*/ 349 h 558"/>
                  <a:gd name="T8" fmla="*/ 65 w 166"/>
                  <a:gd name="T9" fmla="*/ 262 h 558"/>
                  <a:gd name="T10" fmla="*/ 87 w 166"/>
                  <a:gd name="T11" fmla="*/ 178 h 558"/>
                  <a:gd name="T12" fmla="*/ 90 w 166"/>
                  <a:gd name="T13" fmla="*/ 88 h 558"/>
                  <a:gd name="T14" fmla="*/ 107 w 166"/>
                  <a:gd name="T15" fmla="*/ 37 h 558"/>
                  <a:gd name="T16" fmla="*/ 127 w 166"/>
                  <a:gd name="T17" fmla="*/ 7 h 558"/>
                  <a:gd name="T18" fmla="*/ 161 w 166"/>
                  <a:gd name="T19" fmla="*/ 25 h 558"/>
                  <a:gd name="T20" fmla="*/ 159 w 166"/>
                  <a:gd name="T21" fmla="*/ 160 h 558"/>
                  <a:gd name="T22" fmla="*/ 159 w 166"/>
                  <a:gd name="T23" fmla="*/ 229 h 558"/>
                  <a:gd name="T24" fmla="*/ 161 w 166"/>
                  <a:gd name="T25" fmla="*/ 319 h 558"/>
                  <a:gd name="T26" fmla="*/ 139 w 166"/>
                  <a:gd name="T27" fmla="*/ 415 h 558"/>
                  <a:gd name="T28" fmla="*/ 97 w 166"/>
                  <a:gd name="T29" fmla="*/ 520 h 558"/>
                  <a:gd name="T30" fmla="*/ 49 w 166"/>
                  <a:gd name="T31" fmla="*/ 553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6" h="558">
                    <a:moveTo>
                      <a:pt x="49" y="553"/>
                    </a:moveTo>
                    <a:cubicBezTo>
                      <a:pt x="36" y="558"/>
                      <a:pt x="14" y="556"/>
                      <a:pt x="7" y="544"/>
                    </a:cubicBezTo>
                    <a:cubicBezTo>
                      <a:pt x="0" y="532"/>
                      <a:pt x="3" y="510"/>
                      <a:pt x="6" y="478"/>
                    </a:cubicBezTo>
                    <a:cubicBezTo>
                      <a:pt x="9" y="446"/>
                      <a:pt x="16" y="385"/>
                      <a:pt x="26" y="349"/>
                    </a:cubicBezTo>
                    <a:cubicBezTo>
                      <a:pt x="36" y="313"/>
                      <a:pt x="56" y="290"/>
                      <a:pt x="65" y="262"/>
                    </a:cubicBezTo>
                    <a:cubicBezTo>
                      <a:pt x="75" y="234"/>
                      <a:pt x="83" y="207"/>
                      <a:pt x="87" y="178"/>
                    </a:cubicBezTo>
                    <a:cubicBezTo>
                      <a:pt x="92" y="149"/>
                      <a:pt x="87" y="111"/>
                      <a:pt x="90" y="88"/>
                    </a:cubicBezTo>
                    <a:cubicBezTo>
                      <a:pt x="93" y="65"/>
                      <a:pt x="101" y="51"/>
                      <a:pt x="107" y="37"/>
                    </a:cubicBezTo>
                    <a:cubicBezTo>
                      <a:pt x="113" y="23"/>
                      <a:pt x="118" y="9"/>
                      <a:pt x="127" y="7"/>
                    </a:cubicBezTo>
                    <a:cubicBezTo>
                      <a:pt x="136" y="5"/>
                      <a:pt x="156" y="0"/>
                      <a:pt x="161" y="25"/>
                    </a:cubicBezTo>
                    <a:cubicBezTo>
                      <a:pt x="166" y="50"/>
                      <a:pt x="159" y="126"/>
                      <a:pt x="159" y="160"/>
                    </a:cubicBezTo>
                    <a:cubicBezTo>
                      <a:pt x="159" y="194"/>
                      <a:pt x="159" y="203"/>
                      <a:pt x="159" y="229"/>
                    </a:cubicBezTo>
                    <a:cubicBezTo>
                      <a:pt x="159" y="255"/>
                      <a:pt x="164" y="288"/>
                      <a:pt x="161" y="319"/>
                    </a:cubicBezTo>
                    <a:cubicBezTo>
                      <a:pt x="158" y="350"/>
                      <a:pt x="150" y="382"/>
                      <a:pt x="139" y="415"/>
                    </a:cubicBezTo>
                    <a:cubicBezTo>
                      <a:pt x="128" y="448"/>
                      <a:pt x="112" y="497"/>
                      <a:pt x="97" y="520"/>
                    </a:cubicBezTo>
                    <a:cubicBezTo>
                      <a:pt x="82" y="543"/>
                      <a:pt x="59" y="546"/>
                      <a:pt x="49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" name="Freeform 774"/>
              <p:cNvSpPr>
                <a:spLocks/>
              </p:cNvSpPr>
              <p:nvPr/>
            </p:nvSpPr>
            <p:spPr bwMode="auto">
              <a:xfrm rot="525890">
                <a:off x="2691" y="1301"/>
                <a:ext cx="177" cy="537"/>
              </a:xfrm>
              <a:custGeom>
                <a:avLst/>
                <a:gdLst>
                  <a:gd name="T0" fmla="*/ 153 w 198"/>
                  <a:gd name="T1" fmla="*/ 562 h 564"/>
                  <a:gd name="T2" fmla="*/ 189 w 198"/>
                  <a:gd name="T3" fmla="*/ 526 h 564"/>
                  <a:gd name="T4" fmla="*/ 195 w 198"/>
                  <a:gd name="T5" fmla="*/ 478 h 564"/>
                  <a:gd name="T6" fmla="*/ 171 w 198"/>
                  <a:gd name="T7" fmla="*/ 349 h 564"/>
                  <a:gd name="T8" fmla="*/ 123 w 198"/>
                  <a:gd name="T9" fmla="*/ 262 h 564"/>
                  <a:gd name="T10" fmla="*/ 96 w 198"/>
                  <a:gd name="T11" fmla="*/ 178 h 564"/>
                  <a:gd name="T12" fmla="*/ 93 w 198"/>
                  <a:gd name="T13" fmla="*/ 88 h 564"/>
                  <a:gd name="T14" fmla="*/ 72 w 198"/>
                  <a:gd name="T15" fmla="*/ 37 h 564"/>
                  <a:gd name="T16" fmla="*/ 48 w 198"/>
                  <a:gd name="T17" fmla="*/ 7 h 564"/>
                  <a:gd name="T18" fmla="*/ 6 w 198"/>
                  <a:gd name="T19" fmla="*/ 25 h 564"/>
                  <a:gd name="T20" fmla="*/ 9 w 198"/>
                  <a:gd name="T21" fmla="*/ 160 h 564"/>
                  <a:gd name="T22" fmla="*/ 9 w 198"/>
                  <a:gd name="T23" fmla="*/ 229 h 564"/>
                  <a:gd name="T24" fmla="*/ 6 w 198"/>
                  <a:gd name="T25" fmla="*/ 319 h 564"/>
                  <a:gd name="T26" fmla="*/ 33 w 198"/>
                  <a:gd name="T27" fmla="*/ 415 h 564"/>
                  <a:gd name="T28" fmla="*/ 96 w 198"/>
                  <a:gd name="T29" fmla="*/ 514 h 564"/>
                  <a:gd name="T30" fmla="*/ 153 w 198"/>
                  <a:gd name="T31" fmla="*/ 562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564">
                    <a:moveTo>
                      <a:pt x="153" y="562"/>
                    </a:moveTo>
                    <a:cubicBezTo>
                      <a:pt x="169" y="564"/>
                      <a:pt x="182" y="540"/>
                      <a:pt x="189" y="526"/>
                    </a:cubicBezTo>
                    <a:cubicBezTo>
                      <a:pt x="196" y="512"/>
                      <a:pt x="198" y="507"/>
                      <a:pt x="195" y="478"/>
                    </a:cubicBezTo>
                    <a:cubicBezTo>
                      <a:pt x="192" y="449"/>
                      <a:pt x="183" y="385"/>
                      <a:pt x="171" y="349"/>
                    </a:cubicBezTo>
                    <a:cubicBezTo>
                      <a:pt x="159" y="313"/>
                      <a:pt x="135" y="290"/>
                      <a:pt x="123" y="262"/>
                    </a:cubicBezTo>
                    <a:cubicBezTo>
                      <a:pt x="111" y="234"/>
                      <a:pt x="101" y="207"/>
                      <a:pt x="96" y="178"/>
                    </a:cubicBezTo>
                    <a:cubicBezTo>
                      <a:pt x="91" y="149"/>
                      <a:pt x="97" y="111"/>
                      <a:pt x="93" y="88"/>
                    </a:cubicBezTo>
                    <a:cubicBezTo>
                      <a:pt x="89" y="65"/>
                      <a:pt x="79" y="51"/>
                      <a:pt x="72" y="37"/>
                    </a:cubicBezTo>
                    <a:cubicBezTo>
                      <a:pt x="65" y="23"/>
                      <a:pt x="59" y="9"/>
                      <a:pt x="48" y="7"/>
                    </a:cubicBezTo>
                    <a:cubicBezTo>
                      <a:pt x="37" y="5"/>
                      <a:pt x="12" y="0"/>
                      <a:pt x="6" y="25"/>
                    </a:cubicBezTo>
                    <a:cubicBezTo>
                      <a:pt x="0" y="50"/>
                      <a:pt x="9" y="126"/>
                      <a:pt x="9" y="160"/>
                    </a:cubicBezTo>
                    <a:cubicBezTo>
                      <a:pt x="9" y="194"/>
                      <a:pt x="9" y="203"/>
                      <a:pt x="9" y="229"/>
                    </a:cubicBezTo>
                    <a:cubicBezTo>
                      <a:pt x="9" y="255"/>
                      <a:pt x="2" y="288"/>
                      <a:pt x="6" y="319"/>
                    </a:cubicBezTo>
                    <a:cubicBezTo>
                      <a:pt x="10" y="350"/>
                      <a:pt x="18" y="383"/>
                      <a:pt x="33" y="415"/>
                    </a:cubicBezTo>
                    <a:cubicBezTo>
                      <a:pt x="48" y="447"/>
                      <a:pt x="76" y="490"/>
                      <a:pt x="96" y="514"/>
                    </a:cubicBezTo>
                    <a:cubicBezTo>
                      <a:pt x="116" y="538"/>
                      <a:pt x="139" y="559"/>
                      <a:pt x="153" y="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" name="Freeform 773"/>
              <p:cNvSpPr>
                <a:spLocks/>
              </p:cNvSpPr>
              <p:nvPr/>
            </p:nvSpPr>
            <p:spPr bwMode="auto">
              <a:xfrm>
                <a:off x="3002" y="1268"/>
                <a:ext cx="118" cy="578"/>
              </a:xfrm>
              <a:custGeom>
                <a:avLst/>
                <a:gdLst>
                  <a:gd name="T0" fmla="*/ 25 w 118"/>
                  <a:gd name="T1" fmla="*/ 544 h 578"/>
                  <a:gd name="T2" fmla="*/ 46 w 118"/>
                  <a:gd name="T3" fmla="*/ 565 h 578"/>
                  <a:gd name="T4" fmla="*/ 91 w 118"/>
                  <a:gd name="T5" fmla="*/ 559 h 578"/>
                  <a:gd name="T6" fmla="*/ 112 w 118"/>
                  <a:gd name="T7" fmla="*/ 448 h 578"/>
                  <a:gd name="T8" fmla="*/ 115 w 118"/>
                  <a:gd name="T9" fmla="*/ 349 h 578"/>
                  <a:gd name="T10" fmla="*/ 97 w 118"/>
                  <a:gd name="T11" fmla="*/ 250 h 578"/>
                  <a:gd name="T12" fmla="*/ 106 w 118"/>
                  <a:gd name="T13" fmla="*/ 106 h 578"/>
                  <a:gd name="T14" fmla="*/ 106 w 118"/>
                  <a:gd name="T15" fmla="*/ 46 h 578"/>
                  <a:gd name="T16" fmla="*/ 97 w 118"/>
                  <a:gd name="T17" fmla="*/ 13 h 578"/>
                  <a:gd name="T18" fmla="*/ 55 w 118"/>
                  <a:gd name="T19" fmla="*/ 7 h 578"/>
                  <a:gd name="T20" fmla="*/ 34 w 118"/>
                  <a:gd name="T21" fmla="*/ 58 h 578"/>
                  <a:gd name="T22" fmla="*/ 31 w 118"/>
                  <a:gd name="T23" fmla="*/ 121 h 578"/>
                  <a:gd name="T24" fmla="*/ 46 w 118"/>
                  <a:gd name="T25" fmla="*/ 208 h 578"/>
                  <a:gd name="T26" fmla="*/ 19 w 118"/>
                  <a:gd name="T27" fmla="*/ 337 h 578"/>
                  <a:gd name="T28" fmla="*/ 1 w 118"/>
                  <a:gd name="T29" fmla="*/ 436 h 578"/>
                  <a:gd name="T30" fmla="*/ 25 w 118"/>
                  <a:gd name="T31" fmla="*/ 544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" h="578">
                    <a:moveTo>
                      <a:pt x="25" y="544"/>
                    </a:moveTo>
                    <a:cubicBezTo>
                      <a:pt x="32" y="565"/>
                      <a:pt x="35" y="563"/>
                      <a:pt x="46" y="565"/>
                    </a:cubicBezTo>
                    <a:cubicBezTo>
                      <a:pt x="57" y="567"/>
                      <a:pt x="80" y="578"/>
                      <a:pt x="91" y="559"/>
                    </a:cubicBezTo>
                    <a:cubicBezTo>
                      <a:pt x="102" y="540"/>
                      <a:pt x="108" y="483"/>
                      <a:pt x="112" y="448"/>
                    </a:cubicBezTo>
                    <a:cubicBezTo>
                      <a:pt x="116" y="413"/>
                      <a:pt x="118" y="382"/>
                      <a:pt x="115" y="349"/>
                    </a:cubicBezTo>
                    <a:cubicBezTo>
                      <a:pt x="112" y="316"/>
                      <a:pt x="98" y="290"/>
                      <a:pt x="97" y="250"/>
                    </a:cubicBezTo>
                    <a:cubicBezTo>
                      <a:pt x="96" y="210"/>
                      <a:pt x="104" y="140"/>
                      <a:pt x="106" y="106"/>
                    </a:cubicBezTo>
                    <a:cubicBezTo>
                      <a:pt x="108" y="72"/>
                      <a:pt x="107" y="61"/>
                      <a:pt x="106" y="46"/>
                    </a:cubicBezTo>
                    <a:cubicBezTo>
                      <a:pt x="105" y="31"/>
                      <a:pt x="105" y="19"/>
                      <a:pt x="97" y="13"/>
                    </a:cubicBezTo>
                    <a:cubicBezTo>
                      <a:pt x="89" y="7"/>
                      <a:pt x="66" y="0"/>
                      <a:pt x="55" y="7"/>
                    </a:cubicBezTo>
                    <a:cubicBezTo>
                      <a:pt x="44" y="14"/>
                      <a:pt x="38" y="39"/>
                      <a:pt x="34" y="58"/>
                    </a:cubicBezTo>
                    <a:cubicBezTo>
                      <a:pt x="30" y="77"/>
                      <a:pt x="29" y="96"/>
                      <a:pt x="31" y="121"/>
                    </a:cubicBezTo>
                    <a:cubicBezTo>
                      <a:pt x="33" y="146"/>
                      <a:pt x="48" y="172"/>
                      <a:pt x="46" y="208"/>
                    </a:cubicBezTo>
                    <a:cubicBezTo>
                      <a:pt x="44" y="244"/>
                      <a:pt x="27" y="299"/>
                      <a:pt x="19" y="337"/>
                    </a:cubicBezTo>
                    <a:cubicBezTo>
                      <a:pt x="11" y="375"/>
                      <a:pt x="0" y="403"/>
                      <a:pt x="1" y="436"/>
                    </a:cubicBezTo>
                    <a:cubicBezTo>
                      <a:pt x="2" y="469"/>
                      <a:pt x="18" y="523"/>
                      <a:pt x="25" y="5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" name="Freeform 772"/>
              <p:cNvSpPr>
                <a:spLocks/>
              </p:cNvSpPr>
              <p:nvPr/>
            </p:nvSpPr>
            <p:spPr bwMode="auto">
              <a:xfrm>
                <a:off x="3083" y="1265"/>
                <a:ext cx="206" cy="611"/>
              </a:xfrm>
              <a:custGeom>
                <a:avLst/>
                <a:gdLst>
                  <a:gd name="T0" fmla="*/ 7 w 206"/>
                  <a:gd name="T1" fmla="*/ 559 h 611"/>
                  <a:gd name="T2" fmla="*/ 25 w 206"/>
                  <a:gd name="T3" fmla="*/ 601 h 611"/>
                  <a:gd name="T4" fmla="*/ 70 w 206"/>
                  <a:gd name="T5" fmla="*/ 604 h 611"/>
                  <a:gd name="T6" fmla="*/ 115 w 206"/>
                  <a:gd name="T7" fmla="*/ 562 h 611"/>
                  <a:gd name="T8" fmla="*/ 160 w 206"/>
                  <a:gd name="T9" fmla="*/ 424 h 611"/>
                  <a:gd name="T10" fmla="*/ 148 w 206"/>
                  <a:gd name="T11" fmla="*/ 292 h 611"/>
                  <a:gd name="T12" fmla="*/ 148 w 206"/>
                  <a:gd name="T13" fmla="*/ 160 h 611"/>
                  <a:gd name="T14" fmla="*/ 184 w 206"/>
                  <a:gd name="T15" fmla="*/ 97 h 611"/>
                  <a:gd name="T16" fmla="*/ 205 w 206"/>
                  <a:gd name="T17" fmla="*/ 34 h 611"/>
                  <a:gd name="T18" fmla="*/ 190 w 206"/>
                  <a:gd name="T19" fmla="*/ 10 h 611"/>
                  <a:gd name="T20" fmla="*/ 157 w 206"/>
                  <a:gd name="T21" fmla="*/ 10 h 611"/>
                  <a:gd name="T22" fmla="*/ 106 w 206"/>
                  <a:gd name="T23" fmla="*/ 73 h 611"/>
                  <a:gd name="T24" fmla="*/ 85 w 206"/>
                  <a:gd name="T25" fmla="*/ 169 h 611"/>
                  <a:gd name="T26" fmla="*/ 88 w 206"/>
                  <a:gd name="T27" fmla="*/ 280 h 611"/>
                  <a:gd name="T28" fmla="*/ 97 w 206"/>
                  <a:gd name="T29" fmla="*/ 370 h 611"/>
                  <a:gd name="T30" fmla="*/ 67 w 206"/>
                  <a:gd name="T31" fmla="*/ 466 h 611"/>
                  <a:gd name="T32" fmla="*/ 7 w 206"/>
                  <a:gd name="T33" fmla="*/ 559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6" h="611">
                    <a:moveTo>
                      <a:pt x="7" y="559"/>
                    </a:moveTo>
                    <a:cubicBezTo>
                      <a:pt x="0" y="581"/>
                      <a:pt x="15" y="593"/>
                      <a:pt x="25" y="601"/>
                    </a:cubicBezTo>
                    <a:cubicBezTo>
                      <a:pt x="35" y="609"/>
                      <a:pt x="55" y="611"/>
                      <a:pt x="70" y="604"/>
                    </a:cubicBezTo>
                    <a:cubicBezTo>
                      <a:pt x="85" y="597"/>
                      <a:pt x="100" y="592"/>
                      <a:pt x="115" y="562"/>
                    </a:cubicBezTo>
                    <a:cubicBezTo>
                      <a:pt x="130" y="532"/>
                      <a:pt x="155" y="469"/>
                      <a:pt x="160" y="424"/>
                    </a:cubicBezTo>
                    <a:cubicBezTo>
                      <a:pt x="165" y="379"/>
                      <a:pt x="150" y="336"/>
                      <a:pt x="148" y="292"/>
                    </a:cubicBezTo>
                    <a:cubicBezTo>
                      <a:pt x="146" y="248"/>
                      <a:pt x="142" y="192"/>
                      <a:pt x="148" y="160"/>
                    </a:cubicBezTo>
                    <a:cubicBezTo>
                      <a:pt x="154" y="128"/>
                      <a:pt x="175" y="118"/>
                      <a:pt x="184" y="97"/>
                    </a:cubicBezTo>
                    <a:cubicBezTo>
                      <a:pt x="193" y="76"/>
                      <a:pt x="204" y="48"/>
                      <a:pt x="205" y="34"/>
                    </a:cubicBezTo>
                    <a:cubicBezTo>
                      <a:pt x="206" y="20"/>
                      <a:pt x="198" y="14"/>
                      <a:pt x="190" y="10"/>
                    </a:cubicBezTo>
                    <a:cubicBezTo>
                      <a:pt x="182" y="6"/>
                      <a:pt x="171" y="0"/>
                      <a:pt x="157" y="10"/>
                    </a:cubicBezTo>
                    <a:cubicBezTo>
                      <a:pt x="143" y="20"/>
                      <a:pt x="118" y="47"/>
                      <a:pt x="106" y="73"/>
                    </a:cubicBezTo>
                    <a:cubicBezTo>
                      <a:pt x="94" y="99"/>
                      <a:pt x="88" y="135"/>
                      <a:pt x="85" y="169"/>
                    </a:cubicBezTo>
                    <a:cubicBezTo>
                      <a:pt x="82" y="203"/>
                      <a:pt x="86" y="247"/>
                      <a:pt x="88" y="280"/>
                    </a:cubicBezTo>
                    <a:cubicBezTo>
                      <a:pt x="90" y="313"/>
                      <a:pt x="100" y="339"/>
                      <a:pt x="97" y="370"/>
                    </a:cubicBezTo>
                    <a:cubicBezTo>
                      <a:pt x="94" y="401"/>
                      <a:pt x="81" y="435"/>
                      <a:pt x="67" y="466"/>
                    </a:cubicBezTo>
                    <a:cubicBezTo>
                      <a:pt x="53" y="497"/>
                      <a:pt x="14" y="537"/>
                      <a:pt x="7" y="5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3" name="Oval 771"/>
              <p:cNvSpPr>
                <a:spLocks noChangeArrowheads="1"/>
              </p:cNvSpPr>
              <p:nvPr/>
            </p:nvSpPr>
            <p:spPr bwMode="auto">
              <a:xfrm>
                <a:off x="2289" y="1251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" name="Oval 770"/>
              <p:cNvSpPr>
                <a:spLocks noChangeArrowheads="1"/>
              </p:cNvSpPr>
              <p:nvPr/>
            </p:nvSpPr>
            <p:spPr bwMode="auto">
              <a:xfrm>
                <a:off x="2298" y="1137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" name="Oval 769"/>
              <p:cNvSpPr>
                <a:spLocks noChangeArrowheads="1"/>
              </p:cNvSpPr>
              <p:nvPr/>
            </p:nvSpPr>
            <p:spPr bwMode="auto">
              <a:xfrm>
                <a:off x="2283" y="1023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" name="Oval 768"/>
              <p:cNvSpPr>
                <a:spLocks noChangeArrowheads="1"/>
              </p:cNvSpPr>
              <p:nvPr/>
            </p:nvSpPr>
            <p:spPr bwMode="auto">
              <a:xfrm>
                <a:off x="2280" y="894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" name="Oval 767"/>
              <p:cNvSpPr>
                <a:spLocks noChangeArrowheads="1"/>
              </p:cNvSpPr>
              <p:nvPr/>
            </p:nvSpPr>
            <p:spPr bwMode="auto">
              <a:xfrm>
                <a:off x="2427" y="990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" name="Oval 766"/>
              <p:cNvSpPr>
                <a:spLocks noChangeArrowheads="1"/>
              </p:cNvSpPr>
              <p:nvPr/>
            </p:nvSpPr>
            <p:spPr bwMode="auto">
              <a:xfrm>
                <a:off x="2442" y="1095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" name="Oval 765"/>
              <p:cNvSpPr>
                <a:spLocks noChangeArrowheads="1"/>
              </p:cNvSpPr>
              <p:nvPr/>
            </p:nvSpPr>
            <p:spPr bwMode="auto">
              <a:xfrm>
                <a:off x="2451" y="1203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" name="Oval 764"/>
              <p:cNvSpPr>
                <a:spLocks noChangeArrowheads="1"/>
              </p:cNvSpPr>
              <p:nvPr/>
            </p:nvSpPr>
            <p:spPr bwMode="auto">
              <a:xfrm>
                <a:off x="2574" y="1227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" name="Oval 763"/>
              <p:cNvSpPr>
                <a:spLocks noChangeArrowheads="1"/>
              </p:cNvSpPr>
              <p:nvPr/>
            </p:nvSpPr>
            <p:spPr bwMode="auto">
              <a:xfrm>
                <a:off x="2571" y="1110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" name="Oval 762"/>
              <p:cNvSpPr>
                <a:spLocks noChangeArrowheads="1"/>
              </p:cNvSpPr>
              <p:nvPr/>
            </p:nvSpPr>
            <p:spPr bwMode="auto">
              <a:xfrm>
                <a:off x="2583" y="999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" name="Oval 761"/>
              <p:cNvSpPr>
                <a:spLocks noChangeArrowheads="1"/>
              </p:cNvSpPr>
              <p:nvPr/>
            </p:nvSpPr>
            <p:spPr bwMode="auto">
              <a:xfrm>
                <a:off x="2448" y="891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" name="Oval 760"/>
              <p:cNvSpPr>
                <a:spLocks noChangeArrowheads="1"/>
              </p:cNvSpPr>
              <p:nvPr/>
            </p:nvSpPr>
            <p:spPr bwMode="auto">
              <a:xfrm>
                <a:off x="2454" y="771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" name="Oval 759"/>
              <p:cNvSpPr>
                <a:spLocks noChangeArrowheads="1"/>
              </p:cNvSpPr>
              <p:nvPr/>
            </p:nvSpPr>
            <p:spPr bwMode="auto">
              <a:xfrm>
                <a:off x="2736" y="753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" name="Oval 758"/>
              <p:cNvSpPr>
                <a:spLocks noChangeArrowheads="1"/>
              </p:cNvSpPr>
              <p:nvPr/>
            </p:nvSpPr>
            <p:spPr bwMode="auto">
              <a:xfrm>
                <a:off x="2730" y="864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" name="Oval 757"/>
              <p:cNvSpPr>
                <a:spLocks noChangeArrowheads="1"/>
              </p:cNvSpPr>
              <p:nvPr/>
            </p:nvSpPr>
            <p:spPr bwMode="auto">
              <a:xfrm>
                <a:off x="2736" y="960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" name="Oval 756"/>
              <p:cNvSpPr>
                <a:spLocks noChangeArrowheads="1"/>
              </p:cNvSpPr>
              <p:nvPr/>
            </p:nvSpPr>
            <p:spPr bwMode="auto">
              <a:xfrm>
                <a:off x="2727" y="1074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" name="Oval 755"/>
              <p:cNvSpPr>
                <a:spLocks noChangeArrowheads="1"/>
              </p:cNvSpPr>
              <p:nvPr/>
            </p:nvSpPr>
            <p:spPr bwMode="auto">
              <a:xfrm>
                <a:off x="2712" y="1185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" name="Oval 754"/>
              <p:cNvSpPr>
                <a:spLocks noChangeArrowheads="1"/>
              </p:cNvSpPr>
              <p:nvPr/>
            </p:nvSpPr>
            <p:spPr bwMode="auto">
              <a:xfrm>
                <a:off x="2907" y="888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" name="Oval 753"/>
              <p:cNvSpPr>
                <a:spLocks noChangeArrowheads="1"/>
              </p:cNvSpPr>
              <p:nvPr/>
            </p:nvSpPr>
            <p:spPr bwMode="auto">
              <a:xfrm>
                <a:off x="2913" y="984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" name="Oval 752"/>
              <p:cNvSpPr>
                <a:spLocks noChangeArrowheads="1"/>
              </p:cNvSpPr>
              <p:nvPr/>
            </p:nvSpPr>
            <p:spPr bwMode="auto">
              <a:xfrm>
                <a:off x="2904" y="1098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3" name="Oval 751"/>
              <p:cNvSpPr>
                <a:spLocks noChangeArrowheads="1"/>
              </p:cNvSpPr>
              <p:nvPr/>
            </p:nvSpPr>
            <p:spPr bwMode="auto">
              <a:xfrm>
                <a:off x="2889" y="1209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" name="Oval 750"/>
              <p:cNvSpPr>
                <a:spLocks noChangeArrowheads="1"/>
              </p:cNvSpPr>
              <p:nvPr/>
            </p:nvSpPr>
            <p:spPr bwMode="auto">
              <a:xfrm>
                <a:off x="3072" y="1071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" name="Oval 749"/>
              <p:cNvSpPr>
                <a:spLocks noChangeArrowheads="1"/>
              </p:cNvSpPr>
              <p:nvPr/>
            </p:nvSpPr>
            <p:spPr bwMode="auto">
              <a:xfrm>
                <a:off x="3057" y="1182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" name="Oval 748"/>
              <p:cNvSpPr>
                <a:spLocks noChangeArrowheads="1"/>
              </p:cNvSpPr>
              <p:nvPr/>
            </p:nvSpPr>
            <p:spPr bwMode="auto">
              <a:xfrm>
                <a:off x="3261" y="852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" name="Oval 747"/>
              <p:cNvSpPr>
                <a:spLocks noChangeArrowheads="1"/>
              </p:cNvSpPr>
              <p:nvPr/>
            </p:nvSpPr>
            <p:spPr bwMode="auto">
              <a:xfrm>
                <a:off x="3267" y="948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" name="Oval 746"/>
              <p:cNvSpPr>
                <a:spLocks noChangeArrowheads="1"/>
              </p:cNvSpPr>
              <p:nvPr/>
            </p:nvSpPr>
            <p:spPr bwMode="auto">
              <a:xfrm>
                <a:off x="3258" y="1062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" name="Oval 745"/>
              <p:cNvSpPr>
                <a:spLocks noChangeArrowheads="1"/>
              </p:cNvSpPr>
              <p:nvPr/>
            </p:nvSpPr>
            <p:spPr bwMode="auto">
              <a:xfrm>
                <a:off x="3243" y="1173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" name="Oval 744"/>
              <p:cNvSpPr>
                <a:spLocks noChangeArrowheads="1"/>
              </p:cNvSpPr>
              <p:nvPr/>
            </p:nvSpPr>
            <p:spPr bwMode="auto">
              <a:xfrm>
                <a:off x="3342" y="1785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" name="Oval 743"/>
              <p:cNvSpPr>
                <a:spLocks noChangeArrowheads="1"/>
              </p:cNvSpPr>
              <p:nvPr/>
            </p:nvSpPr>
            <p:spPr bwMode="auto">
              <a:xfrm>
                <a:off x="3402" y="1683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" name="Oval 742"/>
              <p:cNvSpPr>
                <a:spLocks noChangeArrowheads="1"/>
              </p:cNvSpPr>
              <p:nvPr/>
            </p:nvSpPr>
            <p:spPr bwMode="auto">
              <a:xfrm>
                <a:off x="3468" y="1587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" name="Oval 741"/>
              <p:cNvSpPr>
                <a:spLocks noChangeArrowheads="1"/>
              </p:cNvSpPr>
              <p:nvPr/>
            </p:nvSpPr>
            <p:spPr bwMode="auto">
              <a:xfrm>
                <a:off x="3690" y="1560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" name="Oval 740"/>
              <p:cNvSpPr>
                <a:spLocks noChangeArrowheads="1"/>
              </p:cNvSpPr>
              <p:nvPr/>
            </p:nvSpPr>
            <p:spPr bwMode="auto">
              <a:xfrm>
                <a:off x="3600" y="1779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" name="Oval 739"/>
              <p:cNvSpPr>
                <a:spLocks noChangeArrowheads="1"/>
              </p:cNvSpPr>
              <p:nvPr/>
            </p:nvSpPr>
            <p:spPr bwMode="auto">
              <a:xfrm>
                <a:off x="3672" y="1920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" name="Oval 738"/>
              <p:cNvSpPr>
                <a:spLocks noChangeArrowheads="1"/>
              </p:cNvSpPr>
              <p:nvPr/>
            </p:nvSpPr>
            <p:spPr bwMode="auto">
              <a:xfrm>
                <a:off x="3504" y="2034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" name="Oval 737"/>
              <p:cNvSpPr>
                <a:spLocks noChangeArrowheads="1"/>
              </p:cNvSpPr>
              <p:nvPr/>
            </p:nvSpPr>
            <p:spPr bwMode="auto">
              <a:xfrm>
                <a:off x="3714" y="2295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" name="Oval 736"/>
              <p:cNvSpPr>
                <a:spLocks noChangeArrowheads="1"/>
              </p:cNvSpPr>
              <p:nvPr/>
            </p:nvSpPr>
            <p:spPr bwMode="auto">
              <a:xfrm>
                <a:off x="3513" y="2355"/>
                <a:ext cx="77" cy="7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27" name="Group 725"/>
            <p:cNvGrpSpPr>
              <a:grpSpLocks/>
            </p:cNvGrpSpPr>
            <p:nvPr/>
          </p:nvGrpSpPr>
          <p:grpSpPr bwMode="auto">
            <a:xfrm>
              <a:off x="6002" y="7425"/>
              <a:ext cx="464" cy="393"/>
              <a:chOff x="6631" y="7013"/>
              <a:chExt cx="800" cy="678"/>
            </a:xfrm>
          </p:grpSpPr>
          <p:sp>
            <p:nvSpPr>
              <p:cNvPr id="729" name="Freeform 734"/>
              <p:cNvSpPr>
                <a:spLocks/>
              </p:cNvSpPr>
              <p:nvPr/>
            </p:nvSpPr>
            <p:spPr bwMode="auto">
              <a:xfrm>
                <a:off x="7095" y="7032"/>
                <a:ext cx="256" cy="245"/>
              </a:xfrm>
              <a:custGeom>
                <a:avLst/>
                <a:gdLst>
                  <a:gd name="T0" fmla="*/ 128 w 256"/>
                  <a:gd name="T1" fmla="*/ 41 h 245"/>
                  <a:gd name="T2" fmla="*/ 25 w 256"/>
                  <a:gd name="T3" fmla="*/ 148 h 245"/>
                  <a:gd name="T4" fmla="*/ 5 w 256"/>
                  <a:gd name="T5" fmla="*/ 217 h 245"/>
                  <a:gd name="T6" fmla="*/ 53 w 256"/>
                  <a:gd name="T7" fmla="*/ 239 h 245"/>
                  <a:gd name="T8" fmla="*/ 146 w 256"/>
                  <a:gd name="T9" fmla="*/ 183 h 245"/>
                  <a:gd name="T10" fmla="*/ 240 w 256"/>
                  <a:gd name="T11" fmla="*/ 76 h 245"/>
                  <a:gd name="T12" fmla="*/ 242 w 256"/>
                  <a:gd name="T13" fmla="*/ 16 h 245"/>
                  <a:gd name="T14" fmla="*/ 196 w 256"/>
                  <a:gd name="T15" fmla="*/ 4 h 245"/>
                  <a:gd name="T16" fmla="*/ 128 w 256"/>
                  <a:gd name="T17" fmla="*/ 4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45">
                    <a:moveTo>
                      <a:pt x="128" y="41"/>
                    </a:moveTo>
                    <a:cubicBezTo>
                      <a:pt x="99" y="65"/>
                      <a:pt x="46" y="119"/>
                      <a:pt x="25" y="148"/>
                    </a:cubicBezTo>
                    <a:cubicBezTo>
                      <a:pt x="5" y="177"/>
                      <a:pt x="0" y="202"/>
                      <a:pt x="5" y="217"/>
                    </a:cubicBezTo>
                    <a:cubicBezTo>
                      <a:pt x="10" y="232"/>
                      <a:pt x="30" y="245"/>
                      <a:pt x="53" y="239"/>
                    </a:cubicBezTo>
                    <a:cubicBezTo>
                      <a:pt x="76" y="233"/>
                      <a:pt x="115" y="210"/>
                      <a:pt x="146" y="183"/>
                    </a:cubicBezTo>
                    <a:cubicBezTo>
                      <a:pt x="177" y="156"/>
                      <a:pt x="224" y="104"/>
                      <a:pt x="240" y="76"/>
                    </a:cubicBezTo>
                    <a:cubicBezTo>
                      <a:pt x="256" y="48"/>
                      <a:pt x="249" y="28"/>
                      <a:pt x="242" y="16"/>
                    </a:cubicBezTo>
                    <a:cubicBezTo>
                      <a:pt x="235" y="3"/>
                      <a:pt x="215" y="0"/>
                      <a:pt x="196" y="4"/>
                    </a:cubicBezTo>
                    <a:cubicBezTo>
                      <a:pt x="177" y="8"/>
                      <a:pt x="157" y="17"/>
                      <a:pt x="128" y="41"/>
                    </a:cubicBez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730" name="Group 731"/>
              <p:cNvGrpSpPr>
                <a:grpSpLocks/>
              </p:cNvGrpSpPr>
              <p:nvPr/>
            </p:nvGrpSpPr>
            <p:grpSpPr bwMode="auto">
              <a:xfrm>
                <a:off x="6631" y="7147"/>
                <a:ext cx="183" cy="467"/>
                <a:chOff x="4733" y="3278"/>
                <a:chExt cx="183" cy="467"/>
              </a:xfrm>
            </p:grpSpPr>
            <p:sp>
              <p:nvSpPr>
                <p:cNvPr id="736" name="Freeform 733"/>
                <p:cNvSpPr>
                  <a:spLocks/>
                </p:cNvSpPr>
                <p:nvPr/>
              </p:nvSpPr>
              <p:spPr bwMode="auto">
                <a:xfrm>
                  <a:off x="4733" y="3278"/>
                  <a:ext cx="183" cy="467"/>
                </a:xfrm>
                <a:custGeom>
                  <a:avLst/>
                  <a:gdLst>
                    <a:gd name="T0" fmla="*/ 3 w 183"/>
                    <a:gd name="T1" fmla="*/ 105 h 467"/>
                    <a:gd name="T2" fmla="*/ 29 w 183"/>
                    <a:gd name="T3" fmla="*/ 254 h 467"/>
                    <a:gd name="T4" fmla="*/ 40 w 183"/>
                    <a:gd name="T5" fmla="*/ 307 h 467"/>
                    <a:gd name="T6" fmla="*/ 46 w 183"/>
                    <a:gd name="T7" fmla="*/ 424 h 467"/>
                    <a:gd name="T8" fmla="*/ 121 w 183"/>
                    <a:gd name="T9" fmla="*/ 466 h 467"/>
                    <a:gd name="T10" fmla="*/ 173 w 183"/>
                    <a:gd name="T11" fmla="*/ 430 h 467"/>
                    <a:gd name="T12" fmla="*/ 178 w 183"/>
                    <a:gd name="T13" fmla="*/ 371 h 467"/>
                    <a:gd name="T14" fmla="*/ 142 w 183"/>
                    <a:gd name="T15" fmla="*/ 259 h 467"/>
                    <a:gd name="T16" fmla="*/ 124 w 183"/>
                    <a:gd name="T17" fmla="*/ 74 h 467"/>
                    <a:gd name="T18" fmla="*/ 99 w 183"/>
                    <a:gd name="T19" fmla="*/ 21 h 467"/>
                    <a:gd name="T20" fmla="*/ 50 w 183"/>
                    <a:gd name="T21" fmla="*/ 2 h 467"/>
                    <a:gd name="T22" fmla="*/ 9 w 183"/>
                    <a:gd name="T23" fmla="*/ 34 h 467"/>
                    <a:gd name="T24" fmla="*/ 3 w 183"/>
                    <a:gd name="T25" fmla="*/ 105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3" h="467">
                      <a:moveTo>
                        <a:pt x="3" y="105"/>
                      </a:moveTo>
                      <a:cubicBezTo>
                        <a:pt x="7" y="141"/>
                        <a:pt x="23" y="220"/>
                        <a:pt x="29" y="254"/>
                      </a:cubicBezTo>
                      <a:cubicBezTo>
                        <a:pt x="35" y="288"/>
                        <a:pt x="37" y="279"/>
                        <a:pt x="40" y="307"/>
                      </a:cubicBezTo>
                      <a:cubicBezTo>
                        <a:pt x="43" y="335"/>
                        <a:pt x="33" y="398"/>
                        <a:pt x="46" y="424"/>
                      </a:cubicBezTo>
                      <a:cubicBezTo>
                        <a:pt x="59" y="450"/>
                        <a:pt x="100" y="465"/>
                        <a:pt x="121" y="466"/>
                      </a:cubicBezTo>
                      <a:cubicBezTo>
                        <a:pt x="142" y="467"/>
                        <a:pt x="164" y="446"/>
                        <a:pt x="173" y="430"/>
                      </a:cubicBezTo>
                      <a:cubicBezTo>
                        <a:pt x="182" y="414"/>
                        <a:pt x="183" y="400"/>
                        <a:pt x="178" y="371"/>
                      </a:cubicBezTo>
                      <a:cubicBezTo>
                        <a:pt x="173" y="342"/>
                        <a:pt x="151" y="308"/>
                        <a:pt x="142" y="259"/>
                      </a:cubicBezTo>
                      <a:cubicBezTo>
                        <a:pt x="133" y="210"/>
                        <a:pt x="131" y="114"/>
                        <a:pt x="124" y="74"/>
                      </a:cubicBezTo>
                      <a:cubicBezTo>
                        <a:pt x="117" y="34"/>
                        <a:pt x="111" y="33"/>
                        <a:pt x="99" y="21"/>
                      </a:cubicBezTo>
                      <a:cubicBezTo>
                        <a:pt x="87" y="9"/>
                        <a:pt x="65" y="0"/>
                        <a:pt x="50" y="2"/>
                      </a:cubicBezTo>
                      <a:cubicBezTo>
                        <a:pt x="35" y="4"/>
                        <a:pt x="16" y="17"/>
                        <a:pt x="9" y="34"/>
                      </a:cubicBezTo>
                      <a:cubicBezTo>
                        <a:pt x="1" y="51"/>
                        <a:pt x="0" y="68"/>
                        <a:pt x="3" y="105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37" name="Oval 732"/>
                <p:cNvSpPr>
                  <a:spLocks noChangeArrowheads="1"/>
                </p:cNvSpPr>
                <p:nvPr/>
              </p:nvSpPr>
              <p:spPr bwMode="auto">
                <a:xfrm>
                  <a:off x="4789" y="3599"/>
                  <a:ext cx="107" cy="12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31" name="Group 728"/>
              <p:cNvGrpSpPr>
                <a:grpSpLocks/>
              </p:cNvGrpSpPr>
              <p:nvPr/>
            </p:nvGrpSpPr>
            <p:grpSpPr bwMode="auto">
              <a:xfrm>
                <a:off x="6924" y="7013"/>
                <a:ext cx="125" cy="376"/>
                <a:chOff x="5026" y="3144"/>
                <a:chExt cx="125" cy="376"/>
              </a:xfrm>
            </p:grpSpPr>
            <p:sp>
              <p:nvSpPr>
                <p:cNvPr id="734" name="Freeform 730"/>
                <p:cNvSpPr>
                  <a:spLocks/>
                </p:cNvSpPr>
                <p:nvPr/>
              </p:nvSpPr>
              <p:spPr bwMode="auto">
                <a:xfrm>
                  <a:off x="5026" y="3144"/>
                  <a:ext cx="125" cy="376"/>
                </a:xfrm>
                <a:custGeom>
                  <a:avLst/>
                  <a:gdLst>
                    <a:gd name="T0" fmla="*/ 6 w 125"/>
                    <a:gd name="T1" fmla="*/ 177 h 376"/>
                    <a:gd name="T2" fmla="*/ 5 w 125"/>
                    <a:gd name="T3" fmla="*/ 246 h 376"/>
                    <a:gd name="T4" fmla="*/ 2 w 125"/>
                    <a:gd name="T5" fmla="*/ 309 h 376"/>
                    <a:gd name="T6" fmla="*/ 15 w 125"/>
                    <a:gd name="T7" fmla="*/ 356 h 376"/>
                    <a:gd name="T8" fmla="*/ 77 w 125"/>
                    <a:gd name="T9" fmla="*/ 372 h 376"/>
                    <a:gd name="T10" fmla="*/ 119 w 125"/>
                    <a:gd name="T11" fmla="*/ 333 h 376"/>
                    <a:gd name="T12" fmla="*/ 114 w 125"/>
                    <a:gd name="T13" fmla="*/ 255 h 376"/>
                    <a:gd name="T14" fmla="*/ 113 w 125"/>
                    <a:gd name="T15" fmla="*/ 139 h 376"/>
                    <a:gd name="T16" fmla="*/ 110 w 125"/>
                    <a:gd name="T17" fmla="*/ 63 h 376"/>
                    <a:gd name="T18" fmla="*/ 65 w 125"/>
                    <a:gd name="T19" fmla="*/ 0 h 376"/>
                    <a:gd name="T20" fmla="*/ 20 w 125"/>
                    <a:gd name="T21" fmla="*/ 78 h 376"/>
                    <a:gd name="T22" fmla="*/ 6 w 125"/>
                    <a:gd name="T23" fmla="*/ 177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5" h="376">
                      <a:moveTo>
                        <a:pt x="6" y="177"/>
                      </a:moveTo>
                      <a:cubicBezTo>
                        <a:pt x="4" y="205"/>
                        <a:pt x="6" y="224"/>
                        <a:pt x="5" y="246"/>
                      </a:cubicBezTo>
                      <a:cubicBezTo>
                        <a:pt x="4" y="268"/>
                        <a:pt x="0" y="291"/>
                        <a:pt x="2" y="309"/>
                      </a:cubicBezTo>
                      <a:cubicBezTo>
                        <a:pt x="4" y="327"/>
                        <a:pt x="2" y="345"/>
                        <a:pt x="15" y="356"/>
                      </a:cubicBezTo>
                      <a:cubicBezTo>
                        <a:pt x="28" y="367"/>
                        <a:pt x="60" y="376"/>
                        <a:pt x="77" y="372"/>
                      </a:cubicBezTo>
                      <a:cubicBezTo>
                        <a:pt x="94" y="368"/>
                        <a:pt x="113" y="352"/>
                        <a:pt x="119" y="333"/>
                      </a:cubicBezTo>
                      <a:cubicBezTo>
                        <a:pt x="125" y="314"/>
                        <a:pt x="115" y="287"/>
                        <a:pt x="114" y="255"/>
                      </a:cubicBezTo>
                      <a:cubicBezTo>
                        <a:pt x="113" y="223"/>
                        <a:pt x="114" y="171"/>
                        <a:pt x="113" y="139"/>
                      </a:cubicBezTo>
                      <a:cubicBezTo>
                        <a:pt x="112" y="107"/>
                        <a:pt x="118" y="86"/>
                        <a:pt x="110" y="63"/>
                      </a:cubicBezTo>
                      <a:cubicBezTo>
                        <a:pt x="102" y="40"/>
                        <a:pt x="104" y="0"/>
                        <a:pt x="65" y="0"/>
                      </a:cubicBezTo>
                      <a:cubicBezTo>
                        <a:pt x="26" y="0"/>
                        <a:pt x="30" y="48"/>
                        <a:pt x="20" y="78"/>
                      </a:cubicBezTo>
                      <a:cubicBezTo>
                        <a:pt x="10" y="108"/>
                        <a:pt x="9" y="145"/>
                        <a:pt x="6" y="177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35" name="Oval 729"/>
                <p:cNvSpPr>
                  <a:spLocks noChangeArrowheads="1"/>
                </p:cNvSpPr>
                <p:nvPr/>
              </p:nvSpPr>
              <p:spPr bwMode="auto">
                <a:xfrm>
                  <a:off x="5046" y="3398"/>
                  <a:ext cx="83" cy="105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732" name="Freeform 727"/>
              <p:cNvSpPr>
                <a:spLocks/>
              </p:cNvSpPr>
              <p:nvPr/>
            </p:nvSpPr>
            <p:spPr bwMode="auto">
              <a:xfrm>
                <a:off x="6975" y="7405"/>
                <a:ext cx="456" cy="193"/>
              </a:xfrm>
              <a:custGeom>
                <a:avLst/>
                <a:gdLst>
                  <a:gd name="T0" fmla="*/ 17 w 456"/>
                  <a:gd name="T1" fmla="*/ 118 h 193"/>
                  <a:gd name="T2" fmla="*/ 138 w 456"/>
                  <a:gd name="T3" fmla="*/ 172 h 193"/>
                  <a:gd name="T4" fmla="*/ 258 w 456"/>
                  <a:gd name="T5" fmla="*/ 187 h 193"/>
                  <a:gd name="T6" fmla="*/ 363 w 456"/>
                  <a:gd name="T7" fmla="*/ 179 h 193"/>
                  <a:gd name="T8" fmla="*/ 432 w 456"/>
                  <a:gd name="T9" fmla="*/ 100 h 193"/>
                  <a:gd name="T10" fmla="*/ 326 w 456"/>
                  <a:gd name="T11" fmla="*/ 67 h 193"/>
                  <a:gd name="T12" fmla="*/ 273 w 456"/>
                  <a:gd name="T13" fmla="*/ 74 h 193"/>
                  <a:gd name="T14" fmla="*/ 176 w 456"/>
                  <a:gd name="T15" fmla="*/ 67 h 193"/>
                  <a:gd name="T16" fmla="*/ 74 w 456"/>
                  <a:gd name="T17" fmla="*/ 4 h 193"/>
                  <a:gd name="T18" fmla="*/ 17 w 456"/>
                  <a:gd name="T19" fmla="*/ 46 h 193"/>
                  <a:gd name="T20" fmla="*/ 17 w 456"/>
                  <a:gd name="T21" fmla="*/ 11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6" h="193">
                    <a:moveTo>
                      <a:pt x="17" y="118"/>
                    </a:moveTo>
                    <a:cubicBezTo>
                      <a:pt x="34" y="144"/>
                      <a:pt x="98" y="161"/>
                      <a:pt x="138" y="172"/>
                    </a:cubicBezTo>
                    <a:cubicBezTo>
                      <a:pt x="178" y="183"/>
                      <a:pt x="221" y="186"/>
                      <a:pt x="258" y="187"/>
                    </a:cubicBezTo>
                    <a:cubicBezTo>
                      <a:pt x="295" y="188"/>
                      <a:pt x="334" y="193"/>
                      <a:pt x="363" y="179"/>
                    </a:cubicBezTo>
                    <a:cubicBezTo>
                      <a:pt x="392" y="165"/>
                      <a:pt x="456" y="156"/>
                      <a:pt x="432" y="100"/>
                    </a:cubicBezTo>
                    <a:cubicBezTo>
                      <a:pt x="408" y="44"/>
                      <a:pt x="352" y="71"/>
                      <a:pt x="326" y="67"/>
                    </a:cubicBezTo>
                    <a:cubicBezTo>
                      <a:pt x="300" y="63"/>
                      <a:pt x="298" y="74"/>
                      <a:pt x="273" y="74"/>
                    </a:cubicBezTo>
                    <a:cubicBezTo>
                      <a:pt x="248" y="74"/>
                      <a:pt x="209" y="79"/>
                      <a:pt x="176" y="67"/>
                    </a:cubicBezTo>
                    <a:cubicBezTo>
                      <a:pt x="143" y="55"/>
                      <a:pt x="118" y="0"/>
                      <a:pt x="74" y="4"/>
                    </a:cubicBezTo>
                    <a:cubicBezTo>
                      <a:pt x="30" y="8"/>
                      <a:pt x="27" y="27"/>
                      <a:pt x="17" y="46"/>
                    </a:cubicBezTo>
                    <a:cubicBezTo>
                      <a:pt x="7" y="65"/>
                      <a:pt x="0" y="92"/>
                      <a:pt x="17" y="118"/>
                    </a:cubicBez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" name="Freeform 726"/>
              <p:cNvSpPr>
                <a:spLocks/>
              </p:cNvSpPr>
              <p:nvPr/>
            </p:nvSpPr>
            <p:spPr bwMode="auto">
              <a:xfrm rot="-4982823">
                <a:off x="6801" y="7440"/>
                <a:ext cx="256" cy="245"/>
              </a:xfrm>
              <a:custGeom>
                <a:avLst/>
                <a:gdLst>
                  <a:gd name="T0" fmla="*/ 128 w 256"/>
                  <a:gd name="T1" fmla="*/ 41 h 245"/>
                  <a:gd name="T2" fmla="*/ 25 w 256"/>
                  <a:gd name="T3" fmla="*/ 148 h 245"/>
                  <a:gd name="T4" fmla="*/ 5 w 256"/>
                  <a:gd name="T5" fmla="*/ 217 h 245"/>
                  <a:gd name="T6" fmla="*/ 53 w 256"/>
                  <a:gd name="T7" fmla="*/ 239 h 245"/>
                  <a:gd name="T8" fmla="*/ 146 w 256"/>
                  <a:gd name="T9" fmla="*/ 183 h 245"/>
                  <a:gd name="T10" fmla="*/ 240 w 256"/>
                  <a:gd name="T11" fmla="*/ 76 h 245"/>
                  <a:gd name="T12" fmla="*/ 242 w 256"/>
                  <a:gd name="T13" fmla="*/ 16 h 245"/>
                  <a:gd name="T14" fmla="*/ 196 w 256"/>
                  <a:gd name="T15" fmla="*/ 4 h 245"/>
                  <a:gd name="T16" fmla="*/ 128 w 256"/>
                  <a:gd name="T17" fmla="*/ 4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45">
                    <a:moveTo>
                      <a:pt x="128" y="41"/>
                    </a:moveTo>
                    <a:cubicBezTo>
                      <a:pt x="99" y="65"/>
                      <a:pt x="46" y="119"/>
                      <a:pt x="25" y="148"/>
                    </a:cubicBezTo>
                    <a:cubicBezTo>
                      <a:pt x="5" y="177"/>
                      <a:pt x="0" y="202"/>
                      <a:pt x="5" y="217"/>
                    </a:cubicBezTo>
                    <a:cubicBezTo>
                      <a:pt x="10" y="232"/>
                      <a:pt x="30" y="245"/>
                      <a:pt x="53" y="239"/>
                    </a:cubicBezTo>
                    <a:cubicBezTo>
                      <a:pt x="76" y="233"/>
                      <a:pt x="115" y="210"/>
                      <a:pt x="146" y="183"/>
                    </a:cubicBezTo>
                    <a:cubicBezTo>
                      <a:pt x="177" y="156"/>
                      <a:pt x="224" y="104"/>
                      <a:pt x="240" y="76"/>
                    </a:cubicBezTo>
                    <a:cubicBezTo>
                      <a:pt x="256" y="48"/>
                      <a:pt x="249" y="28"/>
                      <a:pt x="242" y="16"/>
                    </a:cubicBezTo>
                    <a:cubicBezTo>
                      <a:pt x="235" y="3"/>
                      <a:pt x="215" y="0"/>
                      <a:pt x="196" y="4"/>
                    </a:cubicBezTo>
                    <a:cubicBezTo>
                      <a:pt x="177" y="8"/>
                      <a:pt x="157" y="17"/>
                      <a:pt x="128" y="41"/>
                    </a:cubicBez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28" name="Text Box 724"/>
            <p:cNvSpPr txBox="1">
              <a:spLocks noChangeArrowheads="1"/>
            </p:cNvSpPr>
            <p:nvPr/>
          </p:nvSpPr>
          <p:spPr bwMode="auto">
            <a:xfrm>
              <a:off x="5865" y="8010"/>
              <a:ext cx="150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microflore </a:t>
              </a:r>
              <a:r>
                <a:rPr kumimoji="0" lang="fr-FR" altLang="fr-FR" sz="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minéralisantes</a:t>
              </a: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 : bactéries et champignons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5" name="Group 570"/>
          <p:cNvGrpSpPr>
            <a:grpSpLocks/>
          </p:cNvGrpSpPr>
          <p:nvPr/>
        </p:nvGrpSpPr>
        <p:grpSpPr bwMode="auto">
          <a:xfrm>
            <a:off x="1527870" y="3857079"/>
            <a:ext cx="1092200" cy="1092200"/>
            <a:chOff x="2520" y="5931"/>
            <a:chExt cx="1720" cy="1720"/>
          </a:xfrm>
        </p:grpSpPr>
        <p:sp>
          <p:nvSpPr>
            <p:cNvPr id="816" name="Oval 722"/>
            <p:cNvSpPr>
              <a:spLocks noChangeArrowheads="1"/>
            </p:cNvSpPr>
            <p:nvPr/>
          </p:nvSpPr>
          <p:spPr bwMode="auto">
            <a:xfrm>
              <a:off x="2520" y="5931"/>
              <a:ext cx="1720" cy="172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17" name="Group 659"/>
            <p:cNvGrpSpPr>
              <a:grpSpLocks/>
            </p:cNvGrpSpPr>
            <p:nvPr/>
          </p:nvGrpSpPr>
          <p:grpSpPr bwMode="auto">
            <a:xfrm rot="1365654" flipH="1">
              <a:off x="2725" y="6462"/>
              <a:ext cx="850" cy="239"/>
              <a:chOff x="2487" y="1364"/>
              <a:chExt cx="5613" cy="1580"/>
            </a:xfrm>
          </p:grpSpPr>
          <p:grpSp>
            <p:nvGrpSpPr>
              <p:cNvPr id="906" name="Group 708"/>
              <p:cNvGrpSpPr>
                <a:grpSpLocks/>
              </p:cNvGrpSpPr>
              <p:nvPr/>
            </p:nvGrpSpPr>
            <p:grpSpPr bwMode="auto">
              <a:xfrm>
                <a:off x="2487" y="1485"/>
                <a:ext cx="1493" cy="753"/>
                <a:chOff x="2487" y="1485"/>
                <a:chExt cx="1493" cy="753"/>
              </a:xfrm>
            </p:grpSpPr>
            <p:grpSp>
              <p:nvGrpSpPr>
                <p:cNvPr id="955" name="Group 717"/>
                <p:cNvGrpSpPr>
                  <a:grpSpLocks/>
                </p:cNvGrpSpPr>
                <p:nvPr/>
              </p:nvGrpSpPr>
              <p:grpSpPr bwMode="auto">
                <a:xfrm rot="500247">
                  <a:off x="2487" y="1678"/>
                  <a:ext cx="716" cy="233"/>
                  <a:chOff x="2487" y="1623"/>
                  <a:chExt cx="716" cy="233"/>
                </a:xfrm>
              </p:grpSpPr>
              <p:sp>
                <p:nvSpPr>
                  <p:cNvPr id="964" name="Freeform 721"/>
                  <p:cNvSpPr>
                    <a:spLocks/>
                  </p:cNvSpPr>
                  <p:nvPr/>
                </p:nvSpPr>
                <p:spPr bwMode="auto">
                  <a:xfrm>
                    <a:off x="2999" y="1643"/>
                    <a:ext cx="204" cy="179"/>
                  </a:xfrm>
                  <a:custGeom>
                    <a:avLst/>
                    <a:gdLst>
                      <a:gd name="T0" fmla="*/ 204 w 204"/>
                      <a:gd name="T1" fmla="*/ 37 h 179"/>
                      <a:gd name="T2" fmla="*/ 121 w 204"/>
                      <a:gd name="T3" fmla="*/ 0 h 179"/>
                      <a:gd name="T4" fmla="*/ 24 w 204"/>
                      <a:gd name="T5" fmla="*/ 37 h 179"/>
                      <a:gd name="T6" fmla="*/ 24 w 204"/>
                      <a:gd name="T7" fmla="*/ 157 h 179"/>
                      <a:gd name="T8" fmla="*/ 166 w 204"/>
                      <a:gd name="T9" fmla="*/ 172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4" h="179">
                        <a:moveTo>
                          <a:pt x="204" y="37"/>
                        </a:moveTo>
                        <a:cubicBezTo>
                          <a:pt x="177" y="18"/>
                          <a:pt x="151" y="0"/>
                          <a:pt x="121" y="0"/>
                        </a:cubicBezTo>
                        <a:cubicBezTo>
                          <a:pt x="91" y="0"/>
                          <a:pt x="40" y="11"/>
                          <a:pt x="24" y="37"/>
                        </a:cubicBezTo>
                        <a:cubicBezTo>
                          <a:pt x="8" y="63"/>
                          <a:pt x="0" y="135"/>
                          <a:pt x="24" y="157"/>
                        </a:cubicBezTo>
                        <a:cubicBezTo>
                          <a:pt x="48" y="179"/>
                          <a:pt x="107" y="175"/>
                          <a:pt x="166" y="17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65" name="Freeform 720"/>
                  <p:cNvSpPr>
                    <a:spLocks/>
                  </p:cNvSpPr>
                  <p:nvPr/>
                </p:nvSpPr>
                <p:spPr bwMode="auto">
                  <a:xfrm>
                    <a:off x="2838" y="1624"/>
                    <a:ext cx="238" cy="210"/>
                  </a:xfrm>
                  <a:custGeom>
                    <a:avLst/>
                    <a:gdLst>
                      <a:gd name="T0" fmla="*/ 87 w 238"/>
                      <a:gd name="T1" fmla="*/ 19 h 210"/>
                      <a:gd name="T2" fmla="*/ 5 w 238"/>
                      <a:gd name="T3" fmla="*/ 131 h 210"/>
                      <a:gd name="T4" fmla="*/ 57 w 238"/>
                      <a:gd name="T5" fmla="*/ 199 h 210"/>
                      <a:gd name="T6" fmla="*/ 155 w 238"/>
                      <a:gd name="T7" fmla="*/ 199 h 210"/>
                      <a:gd name="T8" fmla="*/ 192 w 238"/>
                      <a:gd name="T9" fmla="*/ 169 h 210"/>
                      <a:gd name="T10" fmla="*/ 192 w 238"/>
                      <a:gd name="T11" fmla="*/ 94 h 210"/>
                      <a:gd name="T12" fmla="*/ 222 w 238"/>
                      <a:gd name="T13" fmla="*/ 19 h 210"/>
                      <a:gd name="T14" fmla="*/ 87 w 238"/>
                      <a:gd name="T15" fmla="*/ 19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8" h="210">
                        <a:moveTo>
                          <a:pt x="87" y="19"/>
                        </a:moveTo>
                        <a:cubicBezTo>
                          <a:pt x="51" y="38"/>
                          <a:pt x="10" y="101"/>
                          <a:pt x="5" y="131"/>
                        </a:cubicBezTo>
                        <a:cubicBezTo>
                          <a:pt x="0" y="161"/>
                          <a:pt x="32" y="188"/>
                          <a:pt x="57" y="199"/>
                        </a:cubicBezTo>
                        <a:cubicBezTo>
                          <a:pt x="82" y="210"/>
                          <a:pt x="133" y="204"/>
                          <a:pt x="155" y="199"/>
                        </a:cubicBezTo>
                        <a:cubicBezTo>
                          <a:pt x="177" y="194"/>
                          <a:pt x="186" y="186"/>
                          <a:pt x="192" y="169"/>
                        </a:cubicBezTo>
                        <a:cubicBezTo>
                          <a:pt x="198" y="152"/>
                          <a:pt x="187" y="119"/>
                          <a:pt x="192" y="94"/>
                        </a:cubicBezTo>
                        <a:cubicBezTo>
                          <a:pt x="197" y="69"/>
                          <a:pt x="238" y="31"/>
                          <a:pt x="222" y="19"/>
                        </a:cubicBezTo>
                        <a:cubicBezTo>
                          <a:pt x="206" y="7"/>
                          <a:pt x="123" y="0"/>
                          <a:pt x="87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66" name="Freeform 719"/>
                  <p:cNvSpPr>
                    <a:spLocks/>
                  </p:cNvSpPr>
                  <p:nvPr/>
                </p:nvSpPr>
                <p:spPr bwMode="auto">
                  <a:xfrm rot="293112">
                    <a:off x="2703" y="1623"/>
                    <a:ext cx="202" cy="233"/>
                  </a:xfrm>
                  <a:custGeom>
                    <a:avLst/>
                    <a:gdLst>
                      <a:gd name="T0" fmla="*/ 42 w 202"/>
                      <a:gd name="T1" fmla="*/ 34 h 233"/>
                      <a:gd name="T2" fmla="*/ 185 w 202"/>
                      <a:gd name="T3" fmla="*/ 4 h 233"/>
                      <a:gd name="T4" fmla="*/ 147 w 202"/>
                      <a:gd name="T5" fmla="*/ 57 h 233"/>
                      <a:gd name="T6" fmla="*/ 140 w 202"/>
                      <a:gd name="T7" fmla="*/ 132 h 233"/>
                      <a:gd name="T8" fmla="*/ 192 w 202"/>
                      <a:gd name="T9" fmla="*/ 184 h 233"/>
                      <a:gd name="T10" fmla="*/ 132 w 202"/>
                      <a:gd name="T11" fmla="*/ 214 h 233"/>
                      <a:gd name="T12" fmla="*/ 20 w 202"/>
                      <a:gd name="T13" fmla="*/ 214 h 233"/>
                      <a:gd name="T14" fmla="*/ 12 w 202"/>
                      <a:gd name="T15" fmla="*/ 102 h 233"/>
                      <a:gd name="T16" fmla="*/ 42 w 202"/>
                      <a:gd name="T17" fmla="*/ 34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233">
                        <a:moveTo>
                          <a:pt x="42" y="34"/>
                        </a:moveTo>
                        <a:cubicBezTo>
                          <a:pt x="71" y="18"/>
                          <a:pt x="168" y="0"/>
                          <a:pt x="185" y="4"/>
                        </a:cubicBezTo>
                        <a:cubicBezTo>
                          <a:pt x="202" y="8"/>
                          <a:pt x="154" y="36"/>
                          <a:pt x="147" y="57"/>
                        </a:cubicBezTo>
                        <a:cubicBezTo>
                          <a:pt x="140" y="78"/>
                          <a:pt x="133" y="111"/>
                          <a:pt x="140" y="132"/>
                        </a:cubicBezTo>
                        <a:cubicBezTo>
                          <a:pt x="147" y="153"/>
                          <a:pt x="193" y="170"/>
                          <a:pt x="192" y="184"/>
                        </a:cubicBezTo>
                        <a:cubicBezTo>
                          <a:pt x="191" y="198"/>
                          <a:pt x="161" y="209"/>
                          <a:pt x="132" y="214"/>
                        </a:cubicBezTo>
                        <a:cubicBezTo>
                          <a:pt x="103" y="219"/>
                          <a:pt x="40" y="233"/>
                          <a:pt x="20" y="214"/>
                        </a:cubicBezTo>
                        <a:cubicBezTo>
                          <a:pt x="0" y="195"/>
                          <a:pt x="10" y="134"/>
                          <a:pt x="12" y="102"/>
                        </a:cubicBezTo>
                        <a:cubicBezTo>
                          <a:pt x="14" y="70"/>
                          <a:pt x="13" y="50"/>
                          <a:pt x="42" y="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67" name="Freeform 718"/>
                  <p:cNvSpPr>
                    <a:spLocks/>
                  </p:cNvSpPr>
                  <p:nvPr/>
                </p:nvSpPr>
                <p:spPr bwMode="auto">
                  <a:xfrm>
                    <a:off x="2487" y="1665"/>
                    <a:ext cx="253" cy="185"/>
                  </a:xfrm>
                  <a:custGeom>
                    <a:avLst/>
                    <a:gdLst>
                      <a:gd name="T0" fmla="*/ 243 w 253"/>
                      <a:gd name="T1" fmla="*/ 16 h 185"/>
                      <a:gd name="T2" fmla="*/ 153 w 253"/>
                      <a:gd name="T3" fmla="*/ 16 h 185"/>
                      <a:gd name="T4" fmla="*/ 41 w 253"/>
                      <a:gd name="T5" fmla="*/ 113 h 185"/>
                      <a:gd name="T6" fmla="*/ 18 w 253"/>
                      <a:gd name="T7" fmla="*/ 166 h 185"/>
                      <a:gd name="T8" fmla="*/ 146 w 253"/>
                      <a:gd name="T9" fmla="*/ 166 h 185"/>
                      <a:gd name="T10" fmla="*/ 213 w 253"/>
                      <a:gd name="T11" fmla="*/ 166 h 185"/>
                      <a:gd name="T12" fmla="*/ 213 w 253"/>
                      <a:gd name="T13" fmla="*/ 53 h 185"/>
                      <a:gd name="T14" fmla="*/ 243 w 253"/>
                      <a:gd name="T15" fmla="*/ 16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3" h="185">
                        <a:moveTo>
                          <a:pt x="243" y="16"/>
                        </a:moveTo>
                        <a:cubicBezTo>
                          <a:pt x="233" y="10"/>
                          <a:pt x="187" y="0"/>
                          <a:pt x="153" y="16"/>
                        </a:cubicBezTo>
                        <a:cubicBezTo>
                          <a:pt x="119" y="32"/>
                          <a:pt x="63" y="88"/>
                          <a:pt x="41" y="113"/>
                        </a:cubicBezTo>
                        <a:cubicBezTo>
                          <a:pt x="19" y="138"/>
                          <a:pt x="0" y="157"/>
                          <a:pt x="18" y="166"/>
                        </a:cubicBezTo>
                        <a:cubicBezTo>
                          <a:pt x="36" y="175"/>
                          <a:pt x="114" y="166"/>
                          <a:pt x="146" y="166"/>
                        </a:cubicBezTo>
                        <a:cubicBezTo>
                          <a:pt x="178" y="166"/>
                          <a:pt x="202" y="185"/>
                          <a:pt x="213" y="166"/>
                        </a:cubicBezTo>
                        <a:cubicBezTo>
                          <a:pt x="224" y="147"/>
                          <a:pt x="209" y="79"/>
                          <a:pt x="213" y="53"/>
                        </a:cubicBezTo>
                        <a:cubicBezTo>
                          <a:pt x="217" y="27"/>
                          <a:pt x="253" y="22"/>
                          <a:pt x="243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6" name="Group 714"/>
                <p:cNvGrpSpPr>
                  <a:grpSpLocks/>
                </p:cNvGrpSpPr>
                <p:nvPr/>
              </p:nvGrpSpPr>
              <p:grpSpPr bwMode="auto">
                <a:xfrm>
                  <a:off x="3026" y="1485"/>
                  <a:ext cx="954" cy="753"/>
                  <a:chOff x="3026" y="1393"/>
                  <a:chExt cx="954" cy="753"/>
                </a:xfrm>
              </p:grpSpPr>
              <p:sp>
                <p:nvSpPr>
                  <p:cNvPr id="962" name="Freeform 716"/>
                  <p:cNvSpPr>
                    <a:spLocks/>
                  </p:cNvSpPr>
                  <p:nvPr/>
                </p:nvSpPr>
                <p:spPr bwMode="auto">
                  <a:xfrm>
                    <a:off x="3026" y="1393"/>
                    <a:ext cx="954" cy="753"/>
                  </a:xfrm>
                  <a:custGeom>
                    <a:avLst/>
                    <a:gdLst>
                      <a:gd name="T0" fmla="*/ 139 w 954"/>
                      <a:gd name="T1" fmla="*/ 235 h 753"/>
                      <a:gd name="T2" fmla="*/ 289 w 954"/>
                      <a:gd name="T3" fmla="*/ 92 h 753"/>
                      <a:gd name="T4" fmla="*/ 559 w 954"/>
                      <a:gd name="T5" fmla="*/ 10 h 753"/>
                      <a:gd name="T6" fmla="*/ 807 w 954"/>
                      <a:gd name="T7" fmla="*/ 32 h 753"/>
                      <a:gd name="T8" fmla="*/ 934 w 954"/>
                      <a:gd name="T9" fmla="*/ 145 h 753"/>
                      <a:gd name="T10" fmla="*/ 927 w 954"/>
                      <a:gd name="T11" fmla="*/ 265 h 753"/>
                      <a:gd name="T12" fmla="*/ 889 w 954"/>
                      <a:gd name="T13" fmla="*/ 400 h 753"/>
                      <a:gd name="T14" fmla="*/ 829 w 954"/>
                      <a:gd name="T15" fmla="*/ 572 h 753"/>
                      <a:gd name="T16" fmla="*/ 777 w 954"/>
                      <a:gd name="T17" fmla="*/ 730 h 753"/>
                      <a:gd name="T18" fmla="*/ 507 w 954"/>
                      <a:gd name="T19" fmla="*/ 707 h 753"/>
                      <a:gd name="T20" fmla="*/ 357 w 954"/>
                      <a:gd name="T21" fmla="*/ 707 h 753"/>
                      <a:gd name="T22" fmla="*/ 102 w 954"/>
                      <a:gd name="T23" fmla="*/ 730 h 753"/>
                      <a:gd name="T24" fmla="*/ 42 w 954"/>
                      <a:gd name="T25" fmla="*/ 610 h 753"/>
                      <a:gd name="T26" fmla="*/ 42 w 954"/>
                      <a:gd name="T27" fmla="*/ 497 h 753"/>
                      <a:gd name="T28" fmla="*/ 297 w 954"/>
                      <a:gd name="T29" fmla="*/ 700 h 753"/>
                      <a:gd name="T30" fmla="*/ 49 w 954"/>
                      <a:gd name="T31" fmla="*/ 505 h 753"/>
                      <a:gd name="T32" fmla="*/ 34 w 954"/>
                      <a:gd name="T33" fmla="*/ 407 h 753"/>
                      <a:gd name="T34" fmla="*/ 139 w 954"/>
                      <a:gd name="T35" fmla="*/ 235 h 7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54" h="753">
                        <a:moveTo>
                          <a:pt x="139" y="235"/>
                        </a:moveTo>
                        <a:cubicBezTo>
                          <a:pt x="182" y="183"/>
                          <a:pt x="219" y="129"/>
                          <a:pt x="289" y="92"/>
                        </a:cubicBezTo>
                        <a:cubicBezTo>
                          <a:pt x="359" y="55"/>
                          <a:pt x="473" y="20"/>
                          <a:pt x="559" y="10"/>
                        </a:cubicBezTo>
                        <a:cubicBezTo>
                          <a:pt x="645" y="0"/>
                          <a:pt x="744" y="9"/>
                          <a:pt x="807" y="32"/>
                        </a:cubicBezTo>
                        <a:cubicBezTo>
                          <a:pt x="870" y="55"/>
                          <a:pt x="914" y="106"/>
                          <a:pt x="934" y="145"/>
                        </a:cubicBezTo>
                        <a:cubicBezTo>
                          <a:pt x="954" y="184"/>
                          <a:pt x="934" y="223"/>
                          <a:pt x="927" y="265"/>
                        </a:cubicBezTo>
                        <a:cubicBezTo>
                          <a:pt x="920" y="307"/>
                          <a:pt x="905" y="349"/>
                          <a:pt x="889" y="400"/>
                        </a:cubicBezTo>
                        <a:cubicBezTo>
                          <a:pt x="873" y="451"/>
                          <a:pt x="848" y="517"/>
                          <a:pt x="829" y="572"/>
                        </a:cubicBezTo>
                        <a:cubicBezTo>
                          <a:pt x="810" y="627"/>
                          <a:pt x="831" y="707"/>
                          <a:pt x="777" y="730"/>
                        </a:cubicBezTo>
                        <a:cubicBezTo>
                          <a:pt x="723" y="753"/>
                          <a:pt x="577" y="711"/>
                          <a:pt x="507" y="707"/>
                        </a:cubicBezTo>
                        <a:cubicBezTo>
                          <a:pt x="437" y="703"/>
                          <a:pt x="424" y="703"/>
                          <a:pt x="357" y="707"/>
                        </a:cubicBezTo>
                        <a:cubicBezTo>
                          <a:pt x="290" y="711"/>
                          <a:pt x="154" y="746"/>
                          <a:pt x="102" y="730"/>
                        </a:cubicBezTo>
                        <a:cubicBezTo>
                          <a:pt x="50" y="714"/>
                          <a:pt x="52" y="649"/>
                          <a:pt x="42" y="610"/>
                        </a:cubicBezTo>
                        <a:cubicBezTo>
                          <a:pt x="32" y="571"/>
                          <a:pt x="0" y="482"/>
                          <a:pt x="42" y="497"/>
                        </a:cubicBezTo>
                        <a:cubicBezTo>
                          <a:pt x="84" y="512"/>
                          <a:pt x="296" y="699"/>
                          <a:pt x="297" y="700"/>
                        </a:cubicBezTo>
                        <a:cubicBezTo>
                          <a:pt x="298" y="701"/>
                          <a:pt x="93" y="554"/>
                          <a:pt x="49" y="505"/>
                        </a:cubicBezTo>
                        <a:cubicBezTo>
                          <a:pt x="5" y="456"/>
                          <a:pt x="22" y="458"/>
                          <a:pt x="34" y="407"/>
                        </a:cubicBezTo>
                        <a:cubicBezTo>
                          <a:pt x="46" y="356"/>
                          <a:pt x="96" y="287"/>
                          <a:pt x="139" y="2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63" name="Oval 715"/>
                  <p:cNvSpPr>
                    <a:spLocks noChangeArrowheads="1"/>
                  </p:cNvSpPr>
                  <p:nvPr/>
                </p:nvSpPr>
                <p:spPr bwMode="auto">
                  <a:xfrm rot="-980223">
                    <a:off x="3383" y="1530"/>
                    <a:ext cx="225" cy="10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709"/>
                <p:cNvGrpSpPr>
                  <a:grpSpLocks/>
                </p:cNvGrpSpPr>
                <p:nvPr/>
              </p:nvGrpSpPr>
              <p:grpSpPr bwMode="auto">
                <a:xfrm>
                  <a:off x="2487" y="1715"/>
                  <a:ext cx="716" cy="233"/>
                  <a:chOff x="2487" y="1623"/>
                  <a:chExt cx="716" cy="233"/>
                </a:xfrm>
              </p:grpSpPr>
              <p:sp>
                <p:nvSpPr>
                  <p:cNvPr id="958" name="Freeform 713"/>
                  <p:cNvSpPr>
                    <a:spLocks/>
                  </p:cNvSpPr>
                  <p:nvPr/>
                </p:nvSpPr>
                <p:spPr bwMode="auto">
                  <a:xfrm>
                    <a:off x="2999" y="1643"/>
                    <a:ext cx="204" cy="179"/>
                  </a:xfrm>
                  <a:custGeom>
                    <a:avLst/>
                    <a:gdLst>
                      <a:gd name="T0" fmla="*/ 204 w 204"/>
                      <a:gd name="T1" fmla="*/ 37 h 179"/>
                      <a:gd name="T2" fmla="*/ 121 w 204"/>
                      <a:gd name="T3" fmla="*/ 0 h 179"/>
                      <a:gd name="T4" fmla="*/ 24 w 204"/>
                      <a:gd name="T5" fmla="*/ 37 h 179"/>
                      <a:gd name="T6" fmla="*/ 24 w 204"/>
                      <a:gd name="T7" fmla="*/ 157 h 179"/>
                      <a:gd name="T8" fmla="*/ 166 w 204"/>
                      <a:gd name="T9" fmla="*/ 172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4" h="179">
                        <a:moveTo>
                          <a:pt x="204" y="37"/>
                        </a:moveTo>
                        <a:cubicBezTo>
                          <a:pt x="177" y="18"/>
                          <a:pt x="151" y="0"/>
                          <a:pt x="121" y="0"/>
                        </a:cubicBezTo>
                        <a:cubicBezTo>
                          <a:pt x="91" y="0"/>
                          <a:pt x="40" y="11"/>
                          <a:pt x="24" y="37"/>
                        </a:cubicBezTo>
                        <a:cubicBezTo>
                          <a:pt x="8" y="63"/>
                          <a:pt x="0" y="135"/>
                          <a:pt x="24" y="157"/>
                        </a:cubicBezTo>
                        <a:cubicBezTo>
                          <a:pt x="48" y="179"/>
                          <a:pt x="107" y="175"/>
                          <a:pt x="166" y="17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59" name="Freeform 712"/>
                  <p:cNvSpPr>
                    <a:spLocks/>
                  </p:cNvSpPr>
                  <p:nvPr/>
                </p:nvSpPr>
                <p:spPr bwMode="auto">
                  <a:xfrm>
                    <a:off x="2838" y="1624"/>
                    <a:ext cx="238" cy="210"/>
                  </a:xfrm>
                  <a:custGeom>
                    <a:avLst/>
                    <a:gdLst>
                      <a:gd name="T0" fmla="*/ 87 w 238"/>
                      <a:gd name="T1" fmla="*/ 19 h 210"/>
                      <a:gd name="T2" fmla="*/ 5 w 238"/>
                      <a:gd name="T3" fmla="*/ 131 h 210"/>
                      <a:gd name="T4" fmla="*/ 57 w 238"/>
                      <a:gd name="T5" fmla="*/ 199 h 210"/>
                      <a:gd name="T6" fmla="*/ 155 w 238"/>
                      <a:gd name="T7" fmla="*/ 199 h 210"/>
                      <a:gd name="T8" fmla="*/ 192 w 238"/>
                      <a:gd name="T9" fmla="*/ 169 h 210"/>
                      <a:gd name="T10" fmla="*/ 192 w 238"/>
                      <a:gd name="T11" fmla="*/ 94 h 210"/>
                      <a:gd name="T12" fmla="*/ 222 w 238"/>
                      <a:gd name="T13" fmla="*/ 19 h 210"/>
                      <a:gd name="T14" fmla="*/ 87 w 238"/>
                      <a:gd name="T15" fmla="*/ 19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8" h="210">
                        <a:moveTo>
                          <a:pt x="87" y="19"/>
                        </a:moveTo>
                        <a:cubicBezTo>
                          <a:pt x="51" y="38"/>
                          <a:pt x="10" y="101"/>
                          <a:pt x="5" y="131"/>
                        </a:cubicBezTo>
                        <a:cubicBezTo>
                          <a:pt x="0" y="161"/>
                          <a:pt x="32" y="188"/>
                          <a:pt x="57" y="199"/>
                        </a:cubicBezTo>
                        <a:cubicBezTo>
                          <a:pt x="82" y="210"/>
                          <a:pt x="133" y="204"/>
                          <a:pt x="155" y="199"/>
                        </a:cubicBezTo>
                        <a:cubicBezTo>
                          <a:pt x="177" y="194"/>
                          <a:pt x="186" y="186"/>
                          <a:pt x="192" y="169"/>
                        </a:cubicBezTo>
                        <a:cubicBezTo>
                          <a:pt x="198" y="152"/>
                          <a:pt x="187" y="119"/>
                          <a:pt x="192" y="94"/>
                        </a:cubicBezTo>
                        <a:cubicBezTo>
                          <a:pt x="197" y="69"/>
                          <a:pt x="238" y="31"/>
                          <a:pt x="222" y="19"/>
                        </a:cubicBezTo>
                        <a:cubicBezTo>
                          <a:pt x="206" y="7"/>
                          <a:pt x="123" y="0"/>
                          <a:pt x="87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60" name="Freeform 711"/>
                  <p:cNvSpPr>
                    <a:spLocks/>
                  </p:cNvSpPr>
                  <p:nvPr/>
                </p:nvSpPr>
                <p:spPr bwMode="auto">
                  <a:xfrm rot="293112">
                    <a:off x="2703" y="1623"/>
                    <a:ext cx="202" cy="233"/>
                  </a:xfrm>
                  <a:custGeom>
                    <a:avLst/>
                    <a:gdLst>
                      <a:gd name="T0" fmla="*/ 42 w 202"/>
                      <a:gd name="T1" fmla="*/ 34 h 233"/>
                      <a:gd name="T2" fmla="*/ 185 w 202"/>
                      <a:gd name="T3" fmla="*/ 4 h 233"/>
                      <a:gd name="T4" fmla="*/ 147 w 202"/>
                      <a:gd name="T5" fmla="*/ 57 h 233"/>
                      <a:gd name="T6" fmla="*/ 140 w 202"/>
                      <a:gd name="T7" fmla="*/ 132 h 233"/>
                      <a:gd name="T8" fmla="*/ 192 w 202"/>
                      <a:gd name="T9" fmla="*/ 184 h 233"/>
                      <a:gd name="T10" fmla="*/ 132 w 202"/>
                      <a:gd name="T11" fmla="*/ 214 h 233"/>
                      <a:gd name="T12" fmla="*/ 20 w 202"/>
                      <a:gd name="T13" fmla="*/ 214 h 233"/>
                      <a:gd name="T14" fmla="*/ 12 w 202"/>
                      <a:gd name="T15" fmla="*/ 102 h 233"/>
                      <a:gd name="T16" fmla="*/ 42 w 202"/>
                      <a:gd name="T17" fmla="*/ 34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233">
                        <a:moveTo>
                          <a:pt x="42" y="34"/>
                        </a:moveTo>
                        <a:cubicBezTo>
                          <a:pt x="71" y="18"/>
                          <a:pt x="168" y="0"/>
                          <a:pt x="185" y="4"/>
                        </a:cubicBezTo>
                        <a:cubicBezTo>
                          <a:pt x="202" y="8"/>
                          <a:pt x="154" y="36"/>
                          <a:pt x="147" y="57"/>
                        </a:cubicBezTo>
                        <a:cubicBezTo>
                          <a:pt x="140" y="78"/>
                          <a:pt x="133" y="111"/>
                          <a:pt x="140" y="132"/>
                        </a:cubicBezTo>
                        <a:cubicBezTo>
                          <a:pt x="147" y="153"/>
                          <a:pt x="193" y="170"/>
                          <a:pt x="192" y="184"/>
                        </a:cubicBezTo>
                        <a:cubicBezTo>
                          <a:pt x="191" y="198"/>
                          <a:pt x="161" y="209"/>
                          <a:pt x="132" y="214"/>
                        </a:cubicBezTo>
                        <a:cubicBezTo>
                          <a:pt x="103" y="219"/>
                          <a:pt x="40" y="233"/>
                          <a:pt x="20" y="214"/>
                        </a:cubicBezTo>
                        <a:cubicBezTo>
                          <a:pt x="0" y="195"/>
                          <a:pt x="10" y="134"/>
                          <a:pt x="12" y="102"/>
                        </a:cubicBezTo>
                        <a:cubicBezTo>
                          <a:pt x="14" y="70"/>
                          <a:pt x="13" y="50"/>
                          <a:pt x="42" y="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61" name="Freeform 710"/>
                  <p:cNvSpPr>
                    <a:spLocks/>
                  </p:cNvSpPr>
                  <p:nvPr/>
                </p:nvSpPr>
                <p:spPr bwMode="auto">
                  <a:xfrm>
                    <a:off x="2487" y="1665"/>
                    <a:ext cx="253" cy="185"/>
                  </a:xfrm>
                  <a:custGeom>
                    <a:avLst/>
                    <a:gdLst>
                      <a:gd name="T0" fmla="*/ 243 w 253"/>
                      <a:gd name="T1" fmla="*/ 16 h 185"/>
                      <a:gd name="T2" fmla="*/ 153 w 253"/>
                      <a:gd name="T3" fmla="*/ 16 h 185"/>
                      <a:gd name="T4" fmla="*/ 41 w 253"/>
                      <a:gd name="T5" fmla="*/ 113 h 185"/>
                      <a:gd name="T6" fmla="*/ 18 w 253"/>
                      <a:gd name="T7" fmla="*/ 166 h 185"/>
                      <a:gd name="T8" fmla="*/ 146 w 253"/>
                      <a:gd name="T9" fmla="*/ 166 h 185"/>
                      <a:gd name="T10" fmla="*/ 213 w 253"/>
                      <a:gd name="T11" fmla="*/ 166 h 185"/>
                      <a:gd name="T12" fmla="*/ 213 w 253"/>
                      <a:gd name="T13" fmla="*/ 53 h 185"/>
                      <a:gd name="T14" fmla="*/ 243 w 253"/>
                      <a:gd name="T15" fmla="*/ 16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3" h="185">
                        <a:moveTo>
                          <a:pt x="243" y="16"/>
                        </a:moveTo>
                        <a:cubicBezTo>
                          <a:pt x="233" y="10"/>
                          <a:pt x="187" y="0"/>
                          <a:pt x="153" y="16"/>
                        </a:cubicBezTo>
                        <a:cubicBezTo>
                          <a:pt x="119" y="32"/>
                          <a:pt x="63" y="88"/>
                          <a:pt x="41" y="113"/>
                        </a:cubicBezTo>
                        <a:cubicBezTo>
                          <a:pt x="19" y="138"/>
                          <a:pt x="0" y="157"/>
                          <a:pt x="18" y="166"/>
                        </a:cubicBezTo>
                        <a:cubicBezTo>
                          <a:pt x="36" y="175"/>
                          <a:pt x="114" y="166"/>
                          <a:pt x="146" y="166"/>
                        </a:cubicBezTo>
                        <a:cubicBezTo>
                          <a:pt x="178" y="166"/>
                          <a:pt x="202" y="185"/>
                          <a:pt x="213" y="166"/>
                        </a:cubicBezTo>
                        <a:cubicBezTo>
                          <a:pt x="224" y="147"/>
                          <a:pt x="209" y="79"/>
                          <a:pt x="213" y="53"/>
                        </a:cubicBezTo>
                        <a:cubicBezTo>
                          <a:pt x="217" y="27"/>
                          <a:pt x="253" y="22"/>
                          <a:pt x="243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907" name="Group 694"/>
              <p:cNvGrpSpPr>
                <a:grpSpLocks/>
              </p:cNvGrpSpPr>
              <p:nvPr/>
            </p:nvGrpSpPr>
            <p:grpSpPr bwMode="auto">
              <a:xfrm>
                <a:off x="3816" y="1570"/>
                <a:ext cx="654" cy="1250"/>
                <a:chOff x="3816" y="1478"/>
                <a:chExt cx="654" cy="1250"/>
              </a:xfrm>
            </p:grpSpPr>
            <p:grpSp>
              <p:nvGrpSpPr>
                <p:cNvPr id="942" name="Group 702"/>
                <p:cNvGrpSpPr>
                  <a:grpSpLocks/>
                </p:cNvGrpSpPr>
                <p:nvPr/>
              </p:nvGrpSpPr>
              <p:grpSpPr bwMode="auto">
                <a:xfrm rot="-1096627">
                  <a:off x="4091" y="2040"/>
                  <a:ext cx="282" cy="688"/>
                  <a:chOff x="4038" y="2040"/>
                  <a:chExt cx="282" cy="688"/>
                </a:xfrm>
              </p:grpSpPr>
              <p:sp>
                <p:nvSpPr>
                  <p:cNvPr id="950" name="Freeform 707"/>
                  <p:cNvSpPr>
                    <a:spLocks/>
                  </p:cNvSpPr>
                  <p:nvPr/>
                </p:nvSpPr>
                <p:spPr bwMode="auto">
                  <a:xfrm>
                    <a:off x="4079" y="2135"/>
                    <a:ext cx="217" cy="89"/>
                  </a:xfrm>
                  <a:custGeom>
                    <a:avLst/>
                    <a:gdLst>
                      <a:gd name="T0" fmla="*/ 24 w 217"/>
                      <a:gd name="T1" fmla="*/ 18 h 89"/>
                      <a:gd name="T2" fmla="*/ 189 w 217"/>
                      <a:gd name="T3" fmla="*/ 10 h 89"/>
                      <a:gd name="T4" fmla="*/ 189 w 217"/>
                      <a:gd name="T5" fmla="*/ 78 h 89"/>
                      <a:gd name="T6" fmla="*/ 46 w 217"/>
                      <a:gd name="T7" fmla="*/ 78 h 89"/>
                      <a:gd name="T8" fmla="*/ 24 w 217"/>
                      <a:gd name="T9" fmla="*/ 18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7" h="89">
                        <a:moveTo>
                          <a:pt x="24" y="18"/>
                        </a:moveTo>
                        <a:cubicBezTo>
                          <a:pt x="48" y="7"/>
                          <a:pt x="161" y="0"/>
                          <a:pt x="189" y="10"/>
                        </a:cubicBezTo>
                        <a:cubicBezTo>
                          <a:pt x="217" y="20"/>
                          <a:pt x="213" y="67"/>
                          <a:pt x="189" y="78"/>
                        </a:cubicBezTo>
                        <a:cubicBezTo>
                          <a:pt x="165" y="89"/>
                          <a:pt x="75" y="84"/>
                          <a:pt x="46" y="78"/>
                        </a:cubicBezTo>
                        <a:cubicBezTo>
                          <a:pt x="17" y="72"/>
                          <a:pt x="0" y="29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51" name="Freeform 706"/>
                  <p:cNvSpPr>
                    <a:spLocks/>
                  </p:cNvSpPr>
                  <p:nvPr/>
                </p:nvSpPr>
                <p:spPr bwMode="auto">
                  <a:xfrm>
                    <a:off x="4116" y="2203"/>
                    <a:ext cx="160" cy="101"/>
                  </a:xfrm>
                  <a:custGeom>
                    <a:avLst/>
                    <a:gdLst>
                      <a:gd name="T0" fmla="*/ 24 w 160"/>
                      <a:gd name="T1" fmla="*/ 10 h 101"/>
                      <a:gd name="T2" fmla="*/ 17 w 160"/>
                      <a:gd name="T3" fmla="*/ 70 h 101"/>
                      <a:gd name="T4" fmla="*/ 129 w 160"/>
                      <a:gd name="T5" fmla="*/ 100 h 101"/>
                      <a:gd name="T6" fmla="*/ 159 w 160"/>
                      <a:gd name="T7" fmla="*/ 62 h 101"/>
                      <a:gd name="T8" fmla="*/ 137 w 160"/>
                      <a:gd name="T9" fmla="*/ 10 h 101"/>
                      <a:gd name="T10" fmla="*/ 24 w 160"/>
                      <a:gd name="T11" fmla="*/ 1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0" h="101">
                        <a:moveTo>
                          <a:pt x="24" y="10"/>
                        </a:moveTo>
                        <a:cubicBezTo>
                          <a:pt x="4" y="20"/>
                          <a:pt x="0" y="55"/>
                          <a:pt x="17" y="70"/>
                        </a:cubicBezTo>
                        <a:cubicBezTo>
                          <a:pt x="34" y="85"/>
                          <a:pt x="105" y="101"/>
                          <a:pt x="129" y="100"/>
                        </a:cubicBezTo>
                        <a:cubicBezTo>
                          <a:pt x="153" y="99"/>
                          <a:pt x="158" y="77"/>
                          <a:pt x="159" y="62"/>
                        </a:cubicBezTo>
                        <a:cubicBezTo>
                          <a:pt x="160" y="47"/>
                          <a:pt x="158" y="19"/>
                          <a:pt x="137" y="10"/>
                        </a:cubicBezTo>
                        <a:cubicBezTo>
                          <a:pt x="116" y="1"/>
                          <a:pt x="44" y="0"/>
                          <a:pt x="24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52" name="Freeform 705"/>
                  <p:cNvSpPr>
                    <a:spLocks/>
                  </p:cNvSpPr>
                  <p:nvPr/>
                </p:nvSpPr>
                <p:spPr bwMode="auto">
                  <a:xfrm>
                    <a:off x="4061" y="2270"/>
                    <a:ext cx="205" cy="232"/>
                  </a:xfrm>
                  <a:custGeom>
                    <a:avLst/>
                    <a:gdLst>
                      <a:gd name="T0" fmla="*/ 64 w 205"/>
                      <a:gd name="T1" fmla="*/ 18 h 232"/>
                      <a:gd name="T2" fmla="*/ 4 w 205"/>
                      <a:gd name="T3" fmla="*/ 145 h 232"/>
                      <a:gd name="T4" fmla="*/ 42 w 205"/>
                      <a:gd name="T5" fmla="*/ 198 h 232"/>
                      <a:gd name="T6" fmla="*/ 139 w 205"/>
                      <a:gd name="T7" fmla="*/ 213 h 232"/>
                      <a:gd name="T8" fmla="*/ 184 w 205"/>
                      <a:gd name="T9" fmla="*/ 85 h 232"/>
                      <a:gd name="T10" fmla="*/ 184 w 205"/>
                      <a:gd name="T11" fmla="*/ 40 h 232"/>
                      <a:gd name="T12" fmla="*/ 64 w 205"/>
                      <a:gd name="T13" fmla="*/ 18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5" h="232">
                        <a:moveTo>
                          <a:pt x="64" y="18"/>
                        </a:moveTo>
                        <a:cubicBezTo>
                          <a:pt x="34" y="36"/>
                          <a:pt x="8" y="115"/>
                          <a:pt x="4" y="145"/>
                        </a:cubicBezTo>
                        <a:cubicBezTo>
                          <a:pt x="0" y="175"/>
                          <a:pt x="20" y="187"/>
                          <a:pt x="42" y="198"/>
                        </a:cubicBezTo>
                        <a:cubicBezTo>
                          <a:pt x="64" y="209"/>
                          <a:pt x="115" y="232"/>
                          <a:pt x="139" y="213"/>
                        </a:cubicBezTo>
                        <a:cubicBezTo>
                          <a:pt x="163" y="194"/>
                          <a:pt x="177" y="114"/>
                          <a:pt x="184" y="85"/>
                        </a:cubicBezTo>
                        <a:cubicBezTo>
                          <a:pt x="191" y="56"/>
                          <a:pt x="205" y="54"/>
                          <a:pt x="184" y="40"/>
                        </a:cubicBezTo>
                        <a:cubicBezTo>
                          <a:pt x="163" y="26"/>
                          <a:pt x="94" y="0"/>
                          <a:pt x="6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53" name="Freeform 704"/>
                  <p:cNvSpPr>
                    <a:spLocks/>
                  </p:cNvSpPr>
                  <p:nvPr/>
                </p:nvSpPr>
                <p:spPr bwMode="auto">
                  <a:xfrm>
                    <a:off x="4053" y="2482"/>
                    <a:ext cx="161" cy="246"/>
                  </a:xfrm>
                  <a:custGeom>
                    <a:avLst/>
                    <a:gdLst>
                      <a:gd name="T0" fmla="*/ 20 w 161"/>
                      <a:gd name="T1" fmla="*/ 8 h 246"/>
                      <a:gd name="T2" fmla="*/ 147 w 161"/>
                      <a:gd name="T3" fmla="*/ 31 h 246"/>
                      <a:gd name="T4" fmla="*/ 102 w 161"/>
                      <a:gd name="T5" fmla="*/ 158 h 246"/>
                      <a:gd name="T6" fmla="*/ 80 w 161"/>
                      <a:gd name="T7" fmla="*/ 241 h 246"/>
                      <a:gd name="T8" fmla="*/ 35 w 161"/>
                      <a:gd name="T9" fmla="*/ 188 h 246"/>
                      <a:gd name="T10" fmla="*/ 27 w 161"/>
                      <a:gd name="T11" fmla="*/ 76 h 246"/>
                      <a:gd name="T12" fmla="*/ 20 w 161"/>
                      <a:gd name="T13" fmla="*/ 8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" h="246">
                        <a:moveTo>
                          <a:pt x="20" y="8"/>
                        </a:moveTo>
                        <a:cubicBezTo>
                          <a:pt x="40" y="0"/>
                          <a:pt x="133" y="6"/>
                          <a:pt x="147" y="31"/>
                        </a:cubicBezTo>
                        <a:cubicBezTo>
                          <a:pt x="161" y="56"/>
                          <a:pt x="113" y="123"/>
                          <a:pt x="102" y="158"/>
                        </a:cubicBezTo>
                        <a:cubicBezTo>
                          <a:pt x="91" y="193"/>
                          <a:pt x="91" y="236"/>
                          <a:pt x="80" y="241"/>
                        </a:cubicBezTo>
                        <a:cubicBezTo>
                          <a:pt x="69" y="246"/>
                          <a:pt x="44" y="215"/>
                          <a:pt x="35" y="188"/>
                        </a:cubicBezTo>
                        <a:cubicBezTo>
                          <a:pt x="26" y="161"/>
                          <a:pt x="27" y="108"/>
                          <a:pt x="27" y="76"/>
                        </a:cubicBezTo>
                        <a:cubicBezTo>
                          <a:pt x="27" y="44"/>
                          <a:pt x="0" y="16"/>
                          <a:pt x="2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54" name="Freeform 703"/>
                  <p:cNvSpPr>
                    <a:spLocks/>
                  </p:cNvSpPr>
                  <p:nvPr/>
                </p:nvSpPr>
                <p:spPr bwMode="auto">
                  <a:xfrm>
                    <a:off x="4038" y="2040"/>
                    <a:ext cx="282" cy="122"/>
                  </a:xfrm>
                  <a:custGeom>
                    <a:avLst/>
                    <a:gdLst>
                      <a:gd name="T0" fmla="*/ 12 w 282"/>
                      <a:gd name="T1" fmla="*/ 0 h 122"/>
                      <a:gd name="T2" fmla="*/ 27 w 282"/>
                      <a:gd name="T3" fmla="*/ 105 h 122"/>
                      <a:gd name="T4" fmla="*/ 177 w 282"/>
                      <a:gd name="T5" fmla="*/ 105 h 122"/>
                      <a:gd name="T6" fmla="*/ 260 w 282"/>
                      <a:gd name="T7" fmla="*/ 105 h 122"/>
                      <a:gd name="T8" fmla="*/ 282 w 282"/>
                      <a:gd name="T9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122">
                        <a:moveTo>
                          <a:pt x="12" y="0"/>
                        </a:moveTo>
                        <a:cubicBezTo>
                          <a:pt x="6" y="44"/>
                          <a:pt x="0" y="88"/>
                          <a:pt x="27" y="105"/>
                        </a:cubicBezTo>
                        <a:cubicBezTo>
                          <a:pt x="54" y="122"/>
                          <a:pt x="138" y="105"/>
                          <a:pt x="177" y="105"/>
                        </a:cubicBezTo>
                        <a:cubicBezTo>
                          <a:pt x="216" y="105"/>
                          <a:pt x="243" y="122"/>
                          <a:pt x="260" y="105"/>
                        </a:cubicBezTo>
                        <a:cubicBezTo>
                          <a:pt x="277" y="88"/>
                          <a:pt x="279" y="44"/>
                          <a:pt x="28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943" name="Freeform 701"/>
                <p:cNvSpPr>
                  <a:spLocks/>
                </p:cNvSpPr>
                <p:nvPr/>
              </p:nvSpPr>
              <p:spPr bwMode="auto">
                <a:xfrm>
                  <a:off x="3816" y="1478"/>
                  <a:ext cx="654" cy="702"/>
                </a:xfrm>
                <a:custGeom>
                  <a:avLst/>
                  <a:gdLst>
                    <a:gd name="T0" fmla="*/ 167 w 654"/>
                    <a:gd name="T1" fmla="*/ 37 h 702"/>
                    <a:gd name="T2" fmla="*/ 129 w 654"/>
                    <a:gd name="T3" fmla="*/ 255 h 702"/>
                    <a:gd name="T4" fmla="*/ 2 w 654"/>
                    <a:gd name="T5" fmla="*/ 577 h 702"/>
                    <a:gd name="T6" fmla="*/ 114 w 654"/>
                    <a:gd name="T7" fmla="*/ 682 h 702"/>
                    <a:gd name="T8" fmla="*/ 542 w 654"/>
                    <a:gd name="T9" fmla="*/ 690 h 702"/>
                    <a:gd name="T10" fmla="*/ 647 w 654"/>
                    <a:gd name="T11" fmla="*/ 607 h 702"/>
                    <a:gd name="T12" fmla="*/ 587 w 654"/>
                    <a:gd name="T13" fmla="*/ 367 h 702"/>
                    <a:gd name="T14" fmla="*/ 497 w 654"/>
                    <a:gd name="T15" fmla="*/ 157 h 702"/>
                    <a:gd name="T16" fmla="*/ 437 w 654"/>
                    <a:gd name="T17" fmla="*/ 30 h 702"/>
                    <a:gd name="T18" fmla="*/ 167 w 654"/>
                    <a:gd name="T19" fmla="*/ 37 h 7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4" h="702">
                      <a:moveTo>
                        <a:pt x="167" y="37"/>
                      </a:moveTo>
                      <a:cubicBezTo>
                        <a:pt x="116" y="74"/>
                        <a:pt x="156" y="165"/>
                        <a:pt x="129" y="255"/>
                      </a:cubicBezTo>
                      <a:cubicBezTo>
                        <a:pt x="102" y="345"/>
                        <a:pt x="4" y="506"/>
                        <a:pt x="2" y="577"/>
                      </a:cubicBezTo>
                      <a:cubicBezTo>
                        <a:pt x="0" y="648"/>
                        <a:pt x="24" y="663"/>
                        <a:pt x="114" y="682"/>
                      </a:cubicBezTo>
                      <a:cubicBezTo>
                        <a:pt x="204" y="701"/>
                        <a:pt x="453" y="702"/>
                        <a:pt x="542" y="690"/>
                      </a:cubicBezTo>
                      <a:cubicBezTo>
                        <a:pt x="631" y="678"/>
                        <a:pt x="640" y="661"/>
                        <a:pt x="647" y="607"/>
                      </a:cubicBezTo>
                      <a:cubicBezTo>
                        <a:pt x="654" y="553"/>
                        <a:pt x="612" y="442"/>
                        <a:pt x="587" y="367"/>
                      </a:cubicBezTo>
                      <a:cubicBezTo>
                        <a:pt x="562" y="292"/>
                        <a:pt x="522" y="213"/>
                        <a:pt x="497" y="157"/>
                      </a:cubicBezTo>
                      <a:cubicBezTo>
                        <a:pt x="472" y="101"/>
                        <a:pt x="489" y="54"/>
                        <a:pt x="437" y="30"/>
                      </a:cubicBezTo>
                      <a:cubicBezTo>
                        <a:pt x="385" y="6"/>
                        <a:pt x="218" y="0"/>
                        <a:pt x="167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944" name="Group 695"/>
                <p:cNvGrpSpPr>
                  <a:grpSpLocks/>
                </p:cNvGrpSpPr>
                <p:nvPr/>
              </p:nvGrpSpPr>
              <p:grpSpPr bwMode="auto">
                <a:xfrm>
                  <a:off x="4038" y="2040"/>
                  <a:ext cx="282" cy="688"/>
                  <a:chOff x="4038" y="2040"/>
                  <a:chExt cx="282" cy="688"/>
                </a:xfrm>
              </p:grpSpPr>
              <p:sp>
                <p:nvSpPr>
                  <p:cNvPr id="945" name="Freeform 700"/>
                  <p:cNvSpPr>
                    <a:spLocks/>
                  </p:cNvSpPr>
                  <p:nvPr/>
                </p:nvSpPr>
                <p:spPr bwMode="auto">
                  <a:xfrm>
                    <a:off x="4079" y="2135"/>
                    <a:ext cx="217" cy="89"/>
                  </a:xfrm>
                  <a:custGeom>
                    <a:avLst/>
                    <a:gdLst>
                      <a:gd name="T0" fmla="*/ 24 w 217"/>
                      <a:gd name="T1" fmla="*/ 18 h 89"/>
                      <a:gd name="T2" fmla="*/ 189 w 217"/>
                      <a:gd name="T3" fmla="*/ 10 h 89"/>
                      <a:gd name="T4" fmla="*/ 189 w 217"/>
                      <a:gd name="T5" fmla="*/ 78 h 89"/>
                      <a:gd name="T6" fmla="*/ 46 w 217"/>
                      <a:gd name="T7" fmla="*/ 78 h 89"/>
                      <a:gd name="T8" fmla="*/ 24 w 217"/>
                      <a:gd name="T9" fmla="*/ 18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7" h="89">
                        <a:moveTo>
                          <a:pt x="24" y="18"/>
                        </a:moveTo>
                        <a:cubicBezTo>
                          <a:pt x="48" y="7"/>
                          <a:pt x="161" y="0"/>
                          <a:pt x="189" y="10"/>
                        </a:cubicBezTo>
                        <a:cubicBezTo>
                          <a:pt x="217" y="20"/>
                          <a:pt x="213" y="67"/>
                          <a:pt x="189" y="78"/>
                        </a:cubicBezTo>
                        <a:cubicBezTo>
                          <a:pt x="165" y="89"/>
                          <a:pt x="75" y="84"/>
                          <a:pt x="46" y="78"/>
                        </a:cubicBezTo>
                        <a:cubicBezTo>
                          <a:pt x="17" y="72"/>
                          <a:pt x="0" y="29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46" name="Freeform 699"/>
                  <p:cNvSpPr>
                    <a:spLocks/>
                  </p:cNvSpPr>
                  <p:nvPr/>
                </p:nvSpPr>
                <p:spPr bwMode="auto">
                  <a:xfrm>
                    <a:off x="4116" y="2203"/>
                    <a:ext cx="160" cy="101"/>
                  </a:xfrm>
                  <a:custGeom>
                    <a:avLst/>
                    <a:gdLst>
                      <a:gd name="T0" fmla="*/ 24 w 160"/>
                      <a:gd name="T1" fmla="*/ 10 h 101"/>
                      <a:gd name="T2" fmla="*/ 17 w 160"/>
                      <a:gd name="T3" fmla="*/ 70 h 101"/>
                      <a:gd name="T4" fmla="*/ 129 w 160"/>
                      <a:gd name="T5" fmla="*/ 100 h 101"/>
                      <a:gd name="T6" fmla="*/ 159 w 160"/>
                      <a:gd name="T7" fmla="*/ 62 h 101"/>
                      <a:gd name="T8" fmla="*/ 137 w 160"/>
                      <a:gd name="T9" fmla="*/ 10 h 101"/>
                      <a:gd name="T10" fmla="*/ 24 w 160"/>
                      <a:gd name="T11" fmla="*/ 1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0" h="101">
                        <a:moveTo>
                          <a:pt x="24" y="10"/>
                        </a:moveTo>
                        <a:cubicBezTo>
                          <a:pt x="4" y="20"/>
                          <a:pt x="0" y="55"/>
                          <a:pt x="17" y="70"/>
                        </a:cubicBezTo>
                        <a:cubicBezTo>
                          <a:pt x="34" y="85"/>
                          <a:pt x="105" y="101"/>
                          <a:pt x="129" y="100"/>
                        </a:cubicBezTo>
                        <a:cubicBezTo>
                          <a:pt x="153" y="99"/>
                          <a:pt x="158" y="77"/>
                          <a:pt x="159" y="62"/>
                        </a:cubicBezTo>
                        <a:cubicBezTo>
                          <a:pt x="160" y="47"/>
                          <a:pt x="158" y="19"/>
                          <a:pt x="137" y="10"/>
                        </a:cubicBezTo>
                        <a:cubicBezTo>
                          <a:pt x="116" y="1"/>
                          <a:pt x="44" y="0"/>
                          <a:pt x="24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698"/>
                  <p:cNvSpPr>
                    <a:spLocks/>
                  </p:cNvSpPr>
                  <p:nvPr/>
                </p:nvSpPr>
                <p:spPr bwMode="auto">
                  <a:xfrm>
                    <a:off x="4061" y="2270"/>
                    <a:ext cx="205" cy="232"/>
                  </a:xfrm>
                  <a:custGeom>
                    <a:avLst/>
                    <a:gdLst>
                      <a:gd name="T0" fmla="*/ 64 w 205"/>
                      <a:gd name="T1" fmla="*/ 18 h 232"/>
                      <a:gd name="T2" fmla="*/ 4 w 205"/>
                      <a:gd name="T3" fmla="*/ 145 h 232"/>
                      <a:gd name="T4" fmla="*/ 42 w 205"/>
                      <a:gd name="T5" fmla="*/ 198 h 232"/>
                      <a:gd name="T6" fmla="*/ 139 w 205"/>
                      <a:gd name="T7" fmla="*/ 213 h 232"/>
                      <a:gd name="T8" fmla="*/ 184 w 205"/>
                      <a:gd name="T9" fmla="*/ 85 h 232"/>
                      <a:gd name="T10" fmla="*/ 184 w 205"/>
                      <a:gd name="T11" fmla="*/ 40 h 232"/>
                      <a:gd name="T12" fmla="*/ 64 w 205"/>
                      <a:gd name="T13" fmla="*/ 18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5" h="232">
                        <a:moveTo>
                          <a:pt x="64" y="18"/>
                        </a:moveTo>
                        <a:cubicBezTo>
                          <a:pt x="34" y="36"/>
                          <a:pt x="8" y="115"/>
                          <a:pt x="4" y="145"/>
                        </a:cubicBezTo>
                        <a:cubicBezTo>
                          <a:pt x="0" y="175"/>
                          <a:pt x="20" y="187"/>
                          <a:pt x="42" y="198"/>
                        </a:cubicBezTo>
                        <a:cubicBezTo>
                          <a:pt x="64" y="209"/>
                          <a:pt x="115" y="232"/>
                          <a:pt x="139" y="213"/>
                        </a:cubicBezTo>
                        <a:cubicBezTo>
                          <a:pt x="163" y="194"/>
                          <a:pt x="177" y="114"/>
                          <a:pt x="184" y="85"/>
                        </a:cubicBezTo>
                        <a:cubicBezTo>
                          <a:pt x="191" y="56"/>
                          <a:pt x="205" y="54"/>
                          <a:pt x="184" y="40"/>
                        </a:cubicBezTo>
                        <a:cubicBezTo>
                          <a:pt x="163" y="26"/>
                          <a:pt x="94" y="0"/>
                          <a:pt x="6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48" name="Freeform 697"/>
                  <p:cNvSpPr>
                    <a:spLocks/>
                  </p:cNvSpPr>
                  <p:nvPr/>
                </p:nvSpPr>
                <p:spPr bwMode="auto">
                  <a:xfrm>
                    <a:off x="4053" y="2482"/>
                    <a:ext cx="161" cy="246"/>
                  </a:xfrm>
                  <a:custGeom>
                    <a:avLst/>
                    <a:gdLst>
                      <a:gd name="T0" fmla="*/ 20 w 161"/>
                      <a:gd name="T1" fmla="*/ 8 h 246"/>
                      <a:gd name="T2" fmla="*/ 147 w 161"/>
                      <a:gd name="T3" fmla="*/ 31 h 246"/>
                      <a:gd name="T4" fmla="*/ 102 w 161"/>
                      <a:gd name="T5" fmla="*/ 158 h 246"/>
                      <a:gd name="T6" fmla="*/ 80 w 161"/>
                      <a:gd name="T7" fmla="*/ 241 h 246"/>
                      <a:gd name="T8" fmla="*/ 35 w 161"/>
                      <a:gd name="T9" fmla="*/ 188 h 246"/>
                      <a:gd name="T10" fmla="*/ 27 w 161"/>
                      <a:gd name="T11" fmla="*/ 76 h 246"/>
                      <a:gd name="T12" fmla="*/ 20 w 161"/>
                      <a:gd name="T13" fmla="*/ 8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" h="246">
                        <a:moveTo>
                          <a:pt x="20" y="8"/>
                        </a:moveTo>
                        <a:cubicBezTo>
                          <a:pt x="40" y="0"/>
                          <a:pt x="133" y="6"/>
                          <a:pt x="147" y="31"/>
                        </a:cubicBezTo>
                        <a:cubicBezTo>
                          <a:pt x="161" y="56"/>
                          <a:pt x="113" y="123"/>
                          <a:pt x="102" y="158"/>
                        </a:cubicBezTo>
                        <a:cubicBezTo>
                          <a:pt x="91" y="193"/>
                          <a:pt x="91" y="236"/>
                          <a:pt x="80" y="241"/>
                        </a:cubicBezTo>
                        <a:cubicBezTo>
                          <a:pt x="69" y="246"/>
                          <a:pt x="44" y="215"/>
                          <a:pt x="35" y="188"/>
                        </a:cubicBezTo>
                        <a:cubicBezTo>
                          <a:pt x="26" y="161"/>
                          <a:pt x="27" y="108"/>
                          <a:pt x="27" y="76"/>
                        </a:cubicBezTo>
                        <a:cubicBezTo>
                          <a:pt x="27" y="44"/>
                          <a:pt x="0" y="16"/>
                          <a:pt x="2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49" name="Freeform 696"/>
                  <p:cNvSpPr>
                    <a:spLocks/>
                  </p:cNvSpPr>
                  <p:nvPr/>
                </p:nvSpPr>
                <p:spPr bwMode="auto">
                  <a:xfrm>
                    <a:off x="4038" y="2040"/>
                    <a:ext cx="282" cy="122"/>
                  </a:xfrm>
                  <a:custGeom>
                    <a:avLst/>
                    <a:gdLst>
                      <a:gd name="T0" fmla="*/ 12 w 282"/>
                      <a:gd name="T1" fmla="*/ 0 h 122"/>
                      <a:gd name="T2" fmla="*/ 27 w 282"/>
                      <a:gd name="T3" fmla="*/ 105 h 122"/>
                      <a:gd name="T4" fmla="*/ 177 w 282"/>
                      <a:gd name="T5" fmla="*/ 105 h 122"/>
                      <a:gd name="T6" fmla="*/ 260 w 282"/>
                      <a:gd name="T7" fmla="*/ 105 h 122"/>
                      <a:gd name="T8" fmla="*/ 282 w 282"/>
                      <a:gd name="T9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122">
                        <a:moveTo>
                          <a:pt x="12" y="0"/>
                        </a:moveTo>
                        <a:cubicBezTo>
                          <a:pt x="6" y="44"/>
                          <a:pt x="0" y="88"/>
                          <a:pt x="27" y="105"/>
                        </a:cubicBezTo>
                        <a:cubicBezTo>
                          <a:pt x="54" y="122"/>
                          <a:pt x="138" y="105"/>
                          <a:pt x="177" y="105"/>
                        </a:cubicBezTo>
                        <a:cubicBezTo>
                          <a:pt x="216" y="105"/>
                          <a:pt x="243" y="122"/>
                          <a:pt x="260" y="105"/>
                        </a:cubicBezTo>
                        <a:cubicBezTo>
                          <a:pt x="277" y="88"/>
                          <a:pt x="279" y="44"/>
                          <a:pt x="28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908" name="Group 680"/>
              <p:cNvGrpSpPr>
                <a:grpSpLocks/>
              </p:cNvGrpSpPr>
              <p:nvPr/>
            </p:nvGrpSpPr>
            <p:grpSpPr bwMode="auto">
              <a:xfrm>
                <a:off x="4262" y="1524"/>
                <a:ext cx="848" cy="1342"/>
                <a:chOff x="4262" y="1432"/>
                <a:chExt cx="848" cy="1342"/>
              </a:xfrm>
            </p:grpSpPr>
            <p:grpSp>
              <p:nvGrpSpPr>
                <p:cNvPr id="929" name="Group 689"/>
                <p:cNvGrpSpPr>
                  <a:grpSpLocks/>
                </p:cNvGrpSpPr>
                <p:nvPr/>
              </p:nvGrpSpPr>
              <p:grpSpPr bwMode="auto">
                <a:xfrm rot="-1093505">
                  <a:off x="4756" y="2085"/>
                  <a:ext cx="286" cy="689"/>
                  <a:chOff x="4703" y="2085"/>
                  <a:chExt cx="286" cy="689"/>
                </a:xfrm>
              </p:grpSpPr>
              <p:sp>
                <p:nvSpPr>
                  <p:cNvPr id="938" name="Freeform 693"/>
                  <p:cNvSpPr>
                    <a:spLocks/>
                  </p:cNvSpPr>
                  <p:nvPr/>
                </p:nvSpPr>
                <p:spPr bwMode="auto">
                  <a:xfrm>
                    <a:off x="4764" y="2247"/>
                    <a:ext cx="188" cy="124"/>
                  </a:xfrm>
                  <a:custGeom>
                    <a:avLst/>
                    <a:gdLst>
                      <a:gd name="T0" fmla="*/ 21 w 188"/>
                      <a:gd name="T1" fmla="*/ 41 h 124"/>
                      <a:gd name="T2" fmla="*/ 164 w 188"/>
                      <a:gd name="T3" fmla="*/ 11 h 124"/>
                      <a:gd name="T4" fmla="*/ 164 w 188"/>
                      <a:gd name="T5" fmla="*/ 108 h 124"/>
                      <a:gd name="T6" fmla="*/ 36 w 188"/>
                      <a:gd name="T7" fmla="*/ 108 h 124"/>
                      <a:gd name="T8" fmla="*/ 21 w 188"/>
                      <a:gd name="T9" fmla="*/ 41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8" h="124">
                        <a:moveTo>
                          <a:pt x="21" y="41"/>
                        </a:moveTo>
                        <a:cubicBezTo>
                          <a:pt x="42" y="25"/>
                          <a:pt x="140" y="0"/>
                          <a:pt x="164" y="11"/>
                        </a:cubicBezTo>
                        <a:cubicBezTo>
                          <a:pt x="188" y="22"/>
                          <a:pt x="185" y="92"/>
                          <a:pt x="164" y="108"/>
                        </a:cubicBezTo>
                        <a:cubicBezTo>
                          <a:pt x="143" y="124"/>
                          <a:pt x="61" y="118"/>
                          <a:pt x="36" y="108"/>
                        </a:cubicBezTo>
                        <a:cubicBezTo>
                          <a:pt x="11" y="98"/>
                          <a:pt x="0" y="57"/>
                          <a:pt x="21" y="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39" name="Freeform 692"/>
                  <p:cNvSpPr>
                    <a:spLocks/>
                  </p:cNvSpPr>
                  <p:nvPr/>
                </p:nvSpPr>
                <p:spPr bwMode="auto">
                  <a:xfrm>
                    <a:off x="4804" y="2343"/>
                    <a:ext cx="146" cy="195"/>
                  </a:xfrm>
                  <a:custGeom>
                    <a:avLst/>
                    <a:gdLst>
                      <a:gd name="T0" fmla="*/ 19 w 146"/>
                      <a:gd name="T1" fmla="*/ 20 h 195"/>
                      <a:gd name="T2" fmla="*/ 4 w 146"/>
                      <a:gd name="T3" fmla="*/ 125 h 195"/>
                      <a:gd name="T4" fmla="*/ 41 w 146"/>
                      <a:gd name="T5" fmla="*/ 185 h 195"/>
                      <a:gd name="T6" fmla="*/ 131 w 146"/>
                      <a:gd name="T7" fmla="*/ 170 h 195"/>
                      <a:gd name="T8" fmla="*/ 131 w 146"/>
                      <a:gd name="T9" fmla="*/ 35 h 195"/>
                      <a:gd name="T10" fmla="*/ 94 w 146"/>
                      <a:gd name="T11" fmla="*/ 5 h 195"/>
                      <a:gd name="T12" fmla="*/ 19 w 146"/>
                      <a:gd name="T13" fmla="*/ 2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6" h="195">
                        <a:moveTo>
                          <a:pt x="19" y="20"/>
                        </a:moveTo>
                        <a:cubicBezTo>
                          <a:pt x="4" y="40"/>
                          <a:pt x="0" y="98"/>
                          <a:pt x="4" y="125"/>
                        </a:cubicBezTo>
                        <a:cubicBezTo>
                          <a:pt x="8" y="152"/>
                          <a:pt x="20" y="178"/>
                          <a:pt x="41" y="185"/>
                        </a:cubicBezTo>
                        <a:cubicBezTo>
                          <a:pt x="62" y="192"/>
                          <a:pt x="116" y="195"/>
                          <a:pt x="131" y="170"/>
                        </a:cubicBezTo>
                        <a:cubicBezTo>
                          <a:pt x="146" y="145"/>
                          <a:pt x="137" y="62"/>
                          <a:pt x="131" y="35"/>
                        </a:cubicBezTo>
                        <a:cubicBezTo>
                          <a:pt x="125" y="8"/>
                          <a:pt x="116" y="10"/>
                          <a:pt x="94" y="5"/>
                        </a:cubicBezTo>
                        <a:cubicBezTo>
                          <a:pt x="72" y="0"/>
                          <a:pt x="34" y="0"/>
                          <a:pt x="19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40" name="Freeform 691"/>
                  <p:cNvSpPr>
                    <a:spLocks/>
                  </p:cNvSpPr>
                  <p:nvPr/>
                </p:nvSpPr>
                <p:spPr bwMode="auto">
                  <a:xfrm>
                    <a:off x="4832" y="2514"/>
                    <a:ext cx="157" cy="260"/>
                  </a:xfrm>
                  <a:custGeom>
                    <a:avLst/>
                    <a:gdLst>
                      <a:gd name="T0" fmla="*/ 13 w 157"/>
                      <a:gd name="T1" fmla="*/ 29 h 260"/>
                      <a:gd name="T2" fmla="*/ 96 w 157"/>
                      <a:gd name="T3" fmla="*/ 21 h 260"/>
                      <a:gd name="T4" fmla="*/ 156 w 157"/>
                      <a:gd name="T5" fmla="*/ 156 h 260"/>
                      <a:gd name="T6" fmla="*/ 103 w 157"/>
                      <a:gd name="T7" fmla="*/ 254 h 260"/>
                      <a:gd name="T8" fmla="*/ 96 w 157"/>
                      <a:gd name="T9" fmla="*/ 194 h 260"/>
                      <a:gd name="T10" fmla="*/ 21 w 157"/>
                      <a:gd name="T11" fmla="*/ 119 h 260"/>
                      <a:gd name="T12" fmla="*/ 13 w 157"/>
                      <a:gd name="T13" fmla="*/ 29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7" h="260">
                        <a:moveTo>
                          <a:pt x="13" y="29"/>
                        </a:moveTo>
                        <a:cubicBezTo>
                          <a:pt x="26" y="13"/>
                          <a:pt x="72" y="0"/>
                          <a:pt x="96" y="21"/>
                        </a:cubicBezTo>
                        <a:cubicBezTo>
                          <a:pt x="120" y="42"/>
                          <a:pt x="155" y="117"/>
                          <a:pt x="156" y="156"/>
                        </a:cubicBezTo>
                        <a:cubicBezTo>
                          <a:pt x="157" y="195"/>
                          <a:pt x="113" y="248"/>
                          <a:pt x="103" y="254"/>
                        </a:cubicBezTo>
                        <a:cubicBezTo>
                          <a:pt x="93" y="260"/>
                          <a:pt x="110" y="216"/>
                          <a:pt x="96" y="194"/>
                        </a:cubicBezTo>
                        <a:cubicBezTo>
                          <a:pt x="82" y="172"/>
                          <a:pt x="35" y="148"/>
                          <a:pt x="21" y="119"/>
                        </a:cubicBezTo>
                        <a:cubicBezTo>
                          <a:pt x="7" y="90"/>
                          <a:pt x="0" y="45"/>
                          <a:pt x="13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41" name="Freeform 690"/>
                  <p:cNvSpPr>
                    <a:spLocks/>
                  </p:cNvSpPr>
                  <p:nvPr/>
                </p:nvSpPr>
                <p:spPr bwMode="auto">
                  <a:xfrm>
                    <a:off x="4703" y="2085"/>
                    <a:ext cx="264" cy="186"/>
                  </a:xfrm>
                  <a:custGeom>
                    <a:avLst/>
                    <a:gdLst>
                      <a:gd name="T0" fmla="*/ 0 w 264"/>
                      <a:gd name="T1" fmla="*/ 15 h 186"/>
                      <a:gd name="T2" fmla="*/ 60 w 264"/>
                      <a:gd name="T3" fmla="*/ 135 h 186"/>
                      <a:gd name="T4" fmla="*/ 60 w 264"/>
                      <a:gd name="T5" fmla="*/ 180 h 186"/>
                      <a:gd name="T6" fmla="*/ 180 w 264"/>
                      <a:gd name="T7" fmla="*/ 173 h 186"/>
                      <a:gd name="T8" fmla="*/ 255 w 264"/>
                      <a:gd name="T9" fmla="*/ 120 h 186"/>
                      <a:gd name="T10" fmla="*/ 233 w 264"/>
                      <a:gd name="T1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4" h="186">
                        <a:moveTo>
                          <a:pt x="0" y="15"/>
                        </a:moveTo>
                        <a:cubicBezTo>
                          <a:pt x="25" y="61"/>
                          <a:pt x="50" y="108"/>
                          <a:pt x="60" y="135"/>
                        </a:cubicBezTo>
                        <a:cubicBezTo>
                          <a:pt x="70" y="162"/>
                          <a:pt x="40" y="174"/>
                          <a:pt x="60" y="180"/>
                        </a:cubicBezTo>
                        <a:cubicBezTo>
                          <a:pt x="80" y="186"/>
                          <a:pt x="148" y="183"/>
                          <a:pt x="180" y="173"/>
                        </a:cubicBezTo>
                        <a:cubicBezTo>
                          <a:pt x="212" y="163"/>
                          <a:pt x="246" y="149"/>
                          <a:pt x="255" y="120"/>
                        </a:cubicBezTo>
                        <a:cubicBezTo>
                          <a:pt x="264" y="91"/>
                          <a:pt x="248" y="45"/>
                          <a:pt x="233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30" name="Group 686"/>
                <p:cNvGrpSpPr>
                  <a:grpSpLocks/>
                </p:cNvGrpSpPr>
                <p:nvPr/>
              </p:nvGrpSpPr>
              <p:grpSpPr bwMode="auto">
                <a:xfrm>
                  <a:off x="4262" y="1432"/>
                  <a:ext cx="848" cy="776"/>
                  <a:chOff x="4262" y="1432"/>
                  <a:chExt cx="848" cy="776"/>
                </a:xfrm>
              </p:grpSpPr>
              <p:sp>
                <p:nvSpPr>
                  <p:cNvPr id="936" name="Freeform 688"/>
                  <p:cNvSpPr>
                    <a:spLocks/>
                  </p:cNvSpPr>
                  <p:nvPr/>
                </p:nvSpPr>
                <p:spPr bwMode="auto">
                  <a:xfrm>
                    <a:off x="4262" y="1432"/>
                    <a:ext cx="848" cy="776"/>
                  </a:xfrm>
                  <a:custGeom>
                    <a:avLst/>
                    <a:gdLst>
                      <a:gd name="T0" fmla="*/ 411 w 848"/>
                      <a:gd name="T1" fmla="*/ 736 h 776"/>
                      <a:gd name="T2" fmla="*/ 223 w 848"/>
                      <a:gd name="T3" fmla="*/ 683 h 776"/>
                      <a:gd name="T4" fmla="*/ 178 w 848"/>
                      <a:gd name="T5" fmla="*/ 466 h 776"/>
                      <a:gd name="T6" fmla="*/ 58 w 848"/>
                      <a:gd name="T7" fmla="*/ 211 h 776"/>
                      <a:gd name="T8" fmla="*/ 6 w 848"/>
                      <a:gd name="T9" fmla="*/ 83 h 776"/>
                      <a:gd name="T10" fmla="*/ 96 w 848"/>
                      <a:gd name="T11" fmla="*/ 23 h 776"/>
                      <a:gd name="T12" fmla="*/ 471 w 848"/>
                      <a:gd name="T13" fmla="*/ 23 h 776"/>
                      <a:gd name="T14" fmla="*/ 658 w 848"/>
                      <a:gd name="T15" fmla="*/ 31 h 776"/>
                      <a:gd name="T16" fmla="*/ 681 w 848"/>
                      <a:gd name="T17" fmla="*/ 211 h 776"/>
                      <a:gd name="T18" fmla="*/ 801 w 848"/>
                      <a:gd name="T19" fmla="*/ 436 h 776"/>
                      <a:gd name="T20" fmla="*/ 838 w 848"/>
                      <a:gd name="T21" fmla="*/ 721 h 776"/>
                      <a:gd name="T22" fmla="*/ 741 w 848"/>
                      <a:gd name="T23" fmla="*/ 766 h 776"/>
                      <a:gd name="T24" fmla="*/ 561 w 848"/>
                      <a:gd name="T25" fmla="*/ 766 h 776"/>
                      <a:gd name="T26" fmla="*/ 411 w 848"/>
                      <a:gd name="T27" fmla="*/ 736 h 7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48" h="776">
                        <a:moveTo>
                          <a:pt x="411" y="736"/>
                        </a:moveTo>
                        <a:cubicBezTo>
                          <a:pt x="355" y="722"/>
                          <a:pt x="262" y="728"/>
                          <a:pt x="223" y="683"/>
                        </a:cubicBezTo>
                        <a:cubicBezTo>
                          <a:pt x="184" y="638"/>
                          <a:pt x="205" y="545"/>
                          <a:pt x="178" y="466"/>
                        </a:cubicBezTo>
                        <a:cubicBezTo>
                          <a:pt x="151" y="387"/>
                          <a:pt x="87" y="275"/>
                          <a:pt x="58" y="211"/>
                        </a:cubicBezTo>
                        <a:cubicBezTo>
                          <a:pt x="29" y="147"/>
                          <a:pt x="0" y="114"/>
                          <a:pt x="6" y="83"/>
                        </a:cubicBezTo>
                        <a:cubicBezTo>
                          <a:pt x="12" y="52"/>
                          <a:pt x="18" y="33"/>
                          <a:pt x="96" y="23"/>
                        </a:cubicBezTo>
                        <a:cubicBezTo>
                          <a:pt x="174" y="13"/>
                          <a:pt x="377" y="22"/>
                          <a:pt x="471" y="23"/>
                        </a:cubicBezTo>
                        <a:cubicBezTo>
                          <a:pt x="565" y="24"/>
                          <a:pt x="623" y="0"/>
                          <a:pt x="658" y="31"/>
                        </a:cubicBezTo>
                        <a:cubicBezTo>
                          <a:pt x="693" y="62"/>
                          <a:pt x="657" y="144"/>
                          <a:pt x="681" y="211"/>
                        </a:cubicBezTo>
                        <a:cubicBezTo>
                          <a:pt x="705" y="278"/>
                          <a:pt x="775" y="351"/>
                          <a:pt x="801" y="436"/>
                        </a:cubicBezTo>
                        <a:cubicBezTo>
                          <a:pt x="827" y="521"/>
                          <a:pt x="848" y="666"/>
                          <a:pt x="838" y="721"/>
                        </a:cubicBezTo>
                        <a:cubicBezTo>
                          <a:pt x="828" y="776"/>
                          <a:pt x="787" y="759"/>
                          <a:pt x="741" y="766"/>
                        </a:cubicBezTo>
                        <a:cubicBezTo>
                          <a:pt x="695" y="773"/>
                          <a:pt x="620" y="772"/>
                          <a:pt x="561" y="766"/>
                        </a:cubicBezTo>
                        <a:cubicBezTo>
                          <a:pt x="502" y="760"/>
                          <a:pt x="467" y="750"/>
                          <a:pt x="411" y="7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37" name="Freeform 687"/>
                  <p:cNvSpPr>
                    <a:spLocks/>
                  </p:cNvSpPr>
                  <p:nvPr/>
                </p:nvSpPr>
                <p:spPr bwMode="auto">
                  <a:xfrm>
                    <a:off x="4560" y="1725"/>
                    <a:ext cx="278" cy="345"/>
                  </a:xfrm>
                  <a:custGeom>
                    <a:avLst/>
                    <a:gdLst>
                      <a:gd name="T0" fmla="*/ 0 w 278"/>
                      <a:gd name="T1" fmla="*/ 345 h 345"/>
                      <a:gd name="T2" fmla="*/ 165 w 278"/>
                      <a:gd name="T3" fmla="*/ 113 h 345"/>
                      <a:gd name="T4" fmla="*/ 278 w 278"/>
                      <a:gd name="T5" fmla="*/ 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8" h="345">
                        <a:moveTo>
                          <a:pt x="0" y="345"/>
                        </a:moveTo>
                        <a:cubicBezTo>
                          <a:pt x="59" y="257"/>
                          <a:pt x="119" y="170"/>
                          <a:pt x="165" y="113"/>
                        </a:cubicBezTo>
                        <a:cubicBezTo>
                          <a:pt x="211" y="56"/>
                          <a:pt x="259" y="20"/>
                          <a:pt x="278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31" name="Group 681"/>
                <p:cNvGrpSpPr>
                  <a:grpSpLocks/>
                </p:cNvGrpSpPr>
                <p:nvPr/>
              </p:nvGrpSpPr>
              <p:grpSpPr bwMode="auto">
                <a:xfrm>
                  <a:off x="4703" y="2085"/>
                  <a:ext cx="286" cy="689"/>
                  <a:chOff x="4703" y="2085"/>
                  <a:chExt cx="286" cy="689"/>
                </a:xfrm>
              </p:grpSpPr>
              <p:sp>
                <p:nvSpPr>
                  <p:cNvPr id="932" name="Freeform 685"/>
                  <p:cNvSpPr>
                    <a:spLocks/>
                  </p:cNvSpPr>
                  <p:nvPr/>
                </p:nvSpPr>
                <p:spPr bwMode="auto">
                  <a:xfrm>
                    <a:off x="4764" y="2247"/>
                    <a:ext cx="188" cy="124"/>
                  </a:xfrm>
                  <a:custGeom>
                    <a:avLst/>
                    <a:gdLst>
                      <a:gd name="T0" fmla="*/ 21 w 188"/>
                      <a:gd name="T1" fmla="*/ 41 h 124"/>
                      <a:gd name="T2" fmla="*/ 164 w 188"/>
                      <a:gd name="T3" fmla="*/ 11 h 124"/>
                      <a:gd name="T4" fmla="*/ 164 w 188"/>
                      <a:gd name="T5" fmla="*/ 108 h 124"/>
                      <a:gd name="T6" fmla="*/ 36 w 188"/>
                      <a:gd name="T7" fmla="*/ 108 h 124"/>
                      <a:gd name="T8" fmla="*/ 21 w 188"/>
                      <a:gd name="T9" fmla="*/ 41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8" h="124">
                        <a:moveTo>
                          <a:pt x="21" y="41"/>
                        </a:moveTo>
                        <a:cubicBezTo>
                          <a:pt x="42" y="25"/>
                          <a:pt x="140" y="0"/>
                          <a:pt x="164" y="11"/>
                        </a:cubicBezTo>
                        <a:cubicBezTo>
                          <a:pt x="188" y="22"/>
                          <a:pt x="185" y="92"/>
                          <a:pt x="164" y="108"/>
                        </a:cubicBezTo>
                        <a:cubicBezTo>
                          <a:pt x="143" y="124"/>
                          <a:pt x="61" y="118"/>
                          <a:pt x="36" y="108"/>
                        </a:cubicBezTo>
                        <a:cubicBezTo>
                          <a:pt x="11" y="98"/>
                          <a:pt x="0" y="57"/>
                          <a:pt x="21" y="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33" name="Freeform 684"/>
                  <p:cNvSpPr>
                    <a:spLocks/>
                  </p:cNvSpPr>
                  <p:nvPr/>
                </p:nvSpPr>
                <p:spPr bwMode="auto">
                  <a:xfrm>
                    <a:off x="4804" y="2343"/>
                    <a:ext cx="146" cy="195"/>
                  </a:xfrm>
                  <a:custGeom>
                    <a:avLst/>
                    <a:gdLst>
                      <a:gd name="T0" fmla="*/ 19 w 146"/>
                      <a:gd name="T1" fmla="*/ 20 h 195"/>
                      <a:gd name="T2" fmla="*/ 4 w 146"/>
                      <a:gd name="T3" fmla="*/ 125 h 195"/>
                      <a:gd name="T4" fmla="*/ 41 w 146"/>
                      <a:gd name="T5" fmla="*/ 185 h 195"/>
                      <a:gd name="T6" fmla="*/ 131 w 146"/>
                      <a:gd name="T7" fmla="*/ 170 h 195"/>
                      <a:gd name="T8" fmla="*/ 131 w 146"/>
                      <a:gd name="T9" fmla="*/ 35 h 195"/>
                      <a:gd name="T10" fmla="*/ 94 w 146"/>
                      <a:gd name="T11" fmla="*/ 5 h 195"/>
                      <a:gd name="T12" fmla="*/ 19 w 146"/>
                      <a:gd name="T13" fmla="*/ 2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6" h="195">
                        <a:moveTo>
                          <a:pt x="19" y="20"/>
                        </a:moveTo>
                        <a:cubicBezTo>
                          <a:pt x="4" y="40"/>
                          <a:pt x="0" y="98"/>
                          <a:pt x="4" y="125"/>
                        </a:cubicBezTo>
                        <a:cubicBezTo>
                          <a:pt x="8" y="152"/>
                          <a:pt x="20" y="178"/>
                          <a:pt x="41" y="185"/>
                        </a:cubicBezTo>
                        <a:cubicBezTo>
                          <a:pt x="62" y="192"/>
                          <a:pt x="116" y="195"/>
                          <a:pt x="131" y="170"/>
                        </a:cubicBezTo>
                        <a:cubicBezTo>
                          <a:pt x="146" y="145"/>
                          <a:pt x="137" y="62"/>
                          <a:pt x="131" y="35"/>
                        </a:cubicBezTo>
                        <a:cubicBezTo>
                          <a:pt x="125" y="8"/>
                          <a:pt x="116" y="10"/>
                          <a:pt x="94" y="5"/>
                        </a:cubicBezTo>
                        <a:cubicBezTo>
                          <a:pt x="72" y="0"/>
                          <a:pt x="34" y="0"/>
                          <a:pt x="19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34" name="Freeform 683"/>
                  <p:cNvSpPr>
                    <a:spLocks/>
                  </p:cNvSpPr>
                  <p:nvPr/>
                </p:nvSpPr>
                <p:spPr bwMode="auto">
                  <a:xfrm>
                    <a:off x="4832" y="2514"/>
                    <a:ext cx="157" cy="260"/>
                  </a:xfrm>
                  <a:custGeom>
                    <a:avLst/>
                    <a:gdLst>
                      <a:gd name="T0" fmla="*/ 13 w 157"/>
                      <a:gd name="T1" fmla="*/ 29 h 260"/>
                      <a:gd name="T2" fmla="*/ 96 w 157"/>
                      <a:gd name="T3" fmla="*/ 21 h 260"/>
                      <a:gd name="T4" fmla="*/ 156 w 157"/>
                      <a:gd name="T5" fmla="*/ 156 h 260"/>
                      <a:gd name="T6" fmla="*/ 103 w 157"/>
                      <a:gd name="T7" fmla="*/ 254 h 260"/>
                      <a:gd name="T8" fmla="*/ 96 w 157"/>
                      <a:gd name="T9" fmla="*/ 194 h 260"/>
                      <a:gd name="T10" fmla="*/ 21 w 157"/>
                      <a:gd name="T11" fmla="*/ 119 h 260"/>
                      <a:gd name="T12" fmla="*/ 13 w 157"/>
                      <a:gd name="T13" fmla="*/ 29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7" h="260">
                        <a:moveTo>
                          <a:pt x="13" y="29"/>
                        </a:moveTo>
                        <a:cubicBezTo>
                          <a:pt x="26" y="13"/>
                          <a:pt x="72" y="0"/>
                          <a:pt x="96" y="21"/>
                        </a:cubicBezTo>
                        <a:cubicBezTo>
                          <a:pt x="120" y="42"/>
                          <a:pt x="155" y="117"/>
                          <a:pt x="156" y="156"/>
                        </a:cubicBezTo>
                        <a:cubicBezTo>
                          <a:pt x="157" y="195"/>
                          <a:pt x="113" y="248"/>
                          <a:pt x="103" y="254"/>
                        </a:cubicBezTo>
                        <a:cubicBezTo>
                          <a:pt x="93" y="260"/>
                          <a:pt x="110" y="216"/>
                          <a:pt x="96" y="194"/>
                        </a:cubicBezTo>
                        <a:cubicBezTo>
                          <a:pt x="82" y="172"/>
                          <a:pt x="35" y="148"/>
                          <a:pt x="21" y="119"/>
                        </a:cubicBezTo>
                        <a:cubicBezTo>
                          <a:pt x="7" y="90"/>
                          <a:pt x="0" y="45"/>
                          <a:pt x="13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35" name="Freeform 682"/>
                  <p:cNvSpPr>
                    <a:spLocks/>
                  </p:cNvSpPr>
                  <p:nvPr/>
                </p:nvSpPr>
                <p:spPr bwMode="auto">
                  <a:xfrm>
                    <a:off x="4703" y="2085"/>
                    <a:ext cx="264" cy="186"/>
                  </a:xfrm>
                  <a:custGeom>
                    <a:avLst/>
                    <a:gdLst>
                      <a:gd name="T0" fmla="*/ 0 w 264"/>
                      <a:gd name="T1" fmla="*/ 15 h 186"/>
                      <a:gd name="T2" fmla="*/ 60 w 264"/>
                      <a:gd name="T3" fmla="*/ 135 h 186"/>
                      <a:gd name="T4" fmla="*/ 60 w 264"/>
                      <a:gd name="T5" fmla="*/ 180 h 186"/>
                      <a:gd name="T6" fmla="*/ 180 w 264"/>
                      <a:gd name="T7" fmla="*/ 173 h 186"/>
                      <a:gd name="T8" fmla="*/ 255 w 264"/>
                      <a:gd name="T9" fmla="*/ 120 h 186"/>
                      <a:gd name="T10" fmla="*/ 233 w 264"/>
                      <a:gd name="T1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4" h="186">
                        <a:moveTo>
                          <a:pt x="0" y="15"/>
                        </a:moveTo>
                        <a:cubicBezTo>
                          <a:pt x="25" y="61"/>
                          <a:pt x="50" y="108"/>
                          <a:pt x="60" y="135"/>
                        </a:cubicBezTo>
                        <a:cubicBezTo>
                          <a:pt x="70" y="162"/>
                          <a:pt x="40" y="174"/>
                          <a:pt x="60" y="180"/>
                        </a:cubicBezTo>
                        <a:cubicBezTo>
                          <a:pt x="80" y="186"/>
                          <a:pt x="148" y="183"/>
                          <a:pt x="180" y="173"/>
                        </a:cubicBezTo>
                        <a:cubicBezTo>
                          <a:pt x="212" y="163"/>
                          <a:pt x="246" y="149"/>
                          <a:pt x="255" y="120"/>
                        </a:cubicBezTo>
                        <a:cubicBezTo>
                          <a:pt x="264" y="91"/>
                          <a:pt x="248" y="45"/>
                          <a:pt x="233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909" name="Group 666"/>
              <p:cNvGrpSpPr>
                <a:grpSpLocks/>
              </p:cNvGrpSpPr>
              <p:nvPr/>
            </p:nvGrpSpPr>
            <p:grpSpPr bwMode="auto">
              <a:xfrm>
                <a:off x="4934" y="1515"/>
                <a:ext cx="872" cy="1429"/>
                <a:chOff x="4934" y="1423"/>
                <a:chExt cx="872" cy="1429"/>
              </a:xfrm>
            </p:grpSpPr>
            <p:grpSp>
              <p:nvGrpSpPr>
                <p:cNvPr id="916" name="Group 675"/>
                <p:cNvGrpSpPr>
                  <a:grpSpLocks/>
                </p:cNvGrpSpPr>
                <p:nvPr/>
              </p:nvGrpSpPr>
              <p:grpSpPr bwMode="auto">
                <a:xfrm rot="-1093841">
                  <a:off x="5386" y="2145"/>
                  <a:ext cx="420" cy="707"/>
                  <a:chOff x="5333" y="2145"/>
                  <a:chExt cx="420" cy="707"/>
                </a:xfrm>
              </p:grpSpPr>
              <p:sp>
                <p:nvSpPr>
                  <p:cNvPr id="925" name="Freeform 679"/>
                  <p:cNvSpPr>
                    <a:spLocks/>
                  </p:cNvSpPr>
                  <p:nvPr/>
                </p:nvSpPr>
                <p:spPr bwMode="auto">
                  <a:xfrm>
                    <a:off x="5333" y="2145"/>
                    <a:ext cx="353" cy="196"/>
                  </a:xfrm>
                  <a:custGeom>
                    <a:avLst/>
                    <a:gdLst>
                      <a:gd name="T0" fmla="*/ 0 w 353"/>
                      <a:gd name="T1" fmla="*/ 0 h 196"/>
                      <a:gd name="T2" fmla="*/ 105 w 353"/>
                      <a:gd name="T3" fmla="*/ 158 h 196"/>
                      <a:gd name="T4" fmla="*/ 157 w 353"/>
                      <a:gd name="T5" fmla="*/ 188 h 196"/>
                      <a:gd name="T6" fmla="*/ 322 w 353"/>
                      <a:gd name="T7" fmla="*/ 165 h 196"/>
                      <a:gd name="T8" fmla="*/ 345 w 353"/>
                      <a:gd name="T9" fmla="*/ 0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3" h="196">
                        <a:moveTo>
                          <a:pt x="0" y="0"/>
                        </a:moveTo>
                        <a:cubicBezTo>
                          <a:pt x="39" y="63"/>
                          <a:pt x="79" y="127"/>
                          <a:pt x="105" y="158"/>
                        </a:cubicBezTo>
                        <a:cubicBezTo>
                          <a:pt x="131" y="189"/>
                          <a:pt x="121" y="187"/>
                          <a:pt x="157" y="188"/>
                        </a:cubicBezTo>
                        <a:cubicBezTo>
                          <a:pt x="193" y="189"/>
                          <a:pt x="291" y="196"/>
                          <a:pt x="322" y="165"/>
                        </a:cubicBezTo>
                        <a:cubicBezTo>
                          <a:pt x="353" y="134"/>
                          <a:pt x="349" y="67"/>
                          <a:pt x="3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6" name="Freeform 678"/>
                  <p:cNvSpPr>
                    <a:spLocks/>
                  </p:cNvSpPr>
                  <p:nvPr/>
                </p:nvSpPr>
                <p:spPr bwMode="auto">
                  <a:xfrm>
                    <a:off x="5465" y="2313"/>
                    <a:ext cx="247" cy="135"/>
                  </a:xfrm>
                  <a:custGeom>
                    <a:avLst/>
                    <a:gdLst>
                      <a:gd name="T0" fmla="*/ 25 w 247"/>
                      <a:gd name="T1" fmla="*/ 27 h 135"/>
                      <a:gd name="T2" fmla="*/ 198 w 247"/>
                      <a:gd name="T3" fmla="*/ 5 h 135"/>
                      <a:gd name="T4" fmla="*/ 235 w 247"/>
                      <a:gd name="T5" fmla="*/ 57 h 135"/>
                      <a:gd name="T6" fmla="*/ 123 w 247"/>
                      <a:gd name="T7" fmla="*/ 117 h 135"/>
                      <a:gd name="T8" fmla="*/ 48 w 247"/>
                      <a:gd name="T9" fmla="*/ 125 h 135"/>
                      <a:gd name="T10" fmla="*/ 25 w 247"/>
                      <a:gd name="T11" fmla="*/ 27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7" h="135">
                        <a:moveTo>
                          <a:pt x="25" y="27"/>
                        </a:moveTo>
                        <a:cubicBezTo>
                          <a:pt x="50" y="7"/>
                          <a:pt x="163" y="0"/>
                          <a:pt x="198" y="5"/>
                        </a:cubicBezTo>
                        <a:cubicBezTo>
                          <a:pt x="233" y="10"/>
                          <a:pt x="247" y="38"/>
                          <a:pt x="235" y="57"/>
                        </a:cubicBezTo>
                        <a:cubicBezTo>
                          <a:pt x="223" y="76"/>
                          <a:pt x="154" y="106"/>
                          <a:pt x="123" y="117"/>
                        </a:cubicBezTo>
                        <a:cubicBezTo>
                          <a:pt x="92" y="128"/>
                          <a:pt x="68" y="135"/>
                          <a:pt x="48" y="125"/>
                        </a:cubicBezTo>
                        <a:cubicBezTo>
                          <a:pt x="28" y="115"/>
                          <a:pt x="0" y="47"/>
                          <a:pt x="25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7" name="Freeform 677"/>
                  <p:cNvSpPr>
                    <a:spLocks/>
                  </p:cNvSpPr>
                  <p:nvPr/>
                </p:nvSpPr>
                <p:spPr bwMode="auto">
                  <a:xfrm>
                    <a:off x="5526" y="2404"/>
                    <a:ext cx="199" cy="205"/>
                  </a:xfrm>
                  <a:custGeom>
                    <a:avLst/>
                    <a:gdLst>
                      <a:gd name="T0" fmla="*/ 77 w 199"/>
                      <a:gd name="T1" fmla="*/ 184 h 205"/>
                      <a:gd name="T2" fmla="*/ 9 w 199"/>
                      <a:gd name="T3" fmla="*/ 49 h 205"/>
                      <a:gd name="T4" fmla="*/ 129 w 199"/>
                      <a:gd name="T5" fmla="*/ 11 h 205"/>
                      <a:gd name="T6" fmla="*/ 197 w 199"/>
                      <a:gd name="T7" fmla="*/ 116 h 205"/>
                      <a:gd name="T8" fmla="*/ 144 w 199"/>
                      <a:gd name="T9" fmla="*/ 176 h 205"/>
                      <a:gd name="T10" fmla="*/ 77 w 199"/>
                      <a:gd name="T11" fmla="*/ 184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9" h="205">
                        <a:moveTo>
                          <a:pt x="77" y="184"/>
                        </a:moveTo>
                        <a:cubicBezTo>
                          <a:pt x="54" y="163"/>
                          <a:pt x="0" y="78"/>
                          <a:pt x="9" y="49"/>
                        </a:cubicBezTo>
                        <a:cubicBezTo>
                          <a:pt x="18" y="20"/>
                          <a:pt x="98" y="0"/>
                          <a:pt x="129" y="11"/>
                        </a:cubicBezTo>
                        <a:cubicBezTo>
                          <a:pt x="160" y="22"/>
                          <a:pt x="195" y="89"/>
                          <a:pt x="197" y="116"/>
                        </a:cubicBezTo>
                        <a:cubicBezTo>
                          <a:pt x="199" y="143"/>
                          <a:pt x="164" y="166"/>
                          <a:pt x="144" y="176"/>
                        </a:cubicBezTo>
                        <a:cubicBezTo>
                          <a:pt x="124" y="186"/>
                          <a:pt x="100" y="205"/>
                          <a:pt x="77" y="18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8" name="Freeform 676"/>
                  <p:cNvSpPr>
                    <a:spLocks/>
                  </p:cNvSpPr>
                  <p:nvPr/>
                </p:nvSpPr>
                <p:spPr bwMode="auto">
                  <a:xfrm>
                    <a:off x="5615" y="2560"/>
                    <a:ext cx="138" cy="292"/>
                  </a:xfrm>
                  <a:custGeom>
                    <a:avLst/>
                    <a:gdLst>
                      <a:gd name="T0" fmla="*/ 10 w 138"/>
                      <a:gd name="T1" fmla="*/ 28 h 292"/>
                      <a:gd name="T2" fmla="*/ 63 w 138"/>
                      <a:gd name="T3" fmla="*/ 193 h 292"/>
                      <a:gd name="T4" fmla="*/ 78 w 138"/>
                      <a:gd name="T5" fmla="*/ 290 h 292"/>
                      <a:gd name="T6" fmla="*/ 108 w 138"/>
                      <a:gd name="T7" fmla="*/ 178 h 292"/>
                      <a:gd name="T8" fmla="*/ 123 w 138"/>
                      <a:gd name="T9" fmla="*/ 118 h 292"/>
                      <a:gd name="T10" fmla="*/ 123 w 138"/>
                      <a:gd name="T11" fmla="*/ 28 h 292"/>
                      <a:gd name="T12" fmla="*/ 10 w 138"/>
                      <a:gd name="T13" fmla="*/ 28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8" h="292">
                        <a:moveTo>
                          <a:pt x="10" y="28"/>
                        </a:moveTo>
                        <a:cubicBezTo>
                          <a:pt x="0" y="56"/>
                          <a:pt x="52" y="150"/>
                          <a:pt x="63" y="193"/>
                        </a:cubicBezTo>
                        <a:cubicBezTo>
                          <a:pt x="74" y="236"/>
                          <a:pt x="71" y="292"/>
                          <a:pt x="78" y="290"/>
                        </a:cubicBezTo>
                        <a:cubicBezTo>
                          <a:pt x="85" y="288"/>
                          <a:pt x="101" y="207"/>
                          <a:pt x="108" y="178"/>
                        </a:cubicBezTo>
                        <a:cubicBezTo>
                          <a:pt x="115" y="149"/>
                          <a:pt x="121" y="143"/>
                          <a:pt x="123" y="118"/>
                        </a:cubicBezTo>
                        <a:cubicBezTo>
                          <a:pt x="125" y="93"/>
                          <a:pt x="138" y="44"/>
                          <a:pt x="123" y="28"/>
                        </a:cubicBezTo>
                        <a:cubicBezTo>
                          <a:pt x="108" y="12"/>
                          <a:pt x="20" y="0"/>
                          <a:pt x="10" y="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17" name="Group 672"/>
                <p:cNvGrpSpPr>
                  <a:grpSpLocks/>
                </p:cNvGrpSpPr>
                <p:nvPr/>
              </p:nvGrpSpPr>
              <p:grpSpPr bwMode="auto">
                <a:xfrm>
                  <a:off x="4934" y="1423"/>
                  <a:ext cx="788" cy="848"/>
                  <a:chOff x="4934" y="1423"/>
                  <a:chExt cx="788" cy="848"/>
                </a:xfrm>
              </p:grpSpPr>
              <p:sp>
                <p:nvSpPr>
                  <p:cNvPr id="923" name="Freeform 674"/>
                  <p:cNvSpPr>
                    <a:spLocks/>
                  </p:cNvSpPr>
                  <p:nvPr/>
                </p:nvSpPr>
                <p:spPr bwMode="auto">
                  <a:xfrm>
                    <a:off x="4934" y="1423"/>
                    <a:ext cx="788" cy="848"/>
                  </a:xfrm>
                  <a:custGeom>
                    <a:avLst/>
                    <a:gdLst>
                      <a:gd name="T0" fmla="*/ 436 w 788"/>
                      <a:gd name="T1" fmla="*/ 812 h 848"/>
                      <a:gd name="T2" fmla="*/ 226 w 788"/>
                      <a:gd name="T3" fmla="*/ 782 h 848"/>
                      <a:gd name="T4" fmla="*/ 166 w 788"/>
                      <a:gd name="T5" fmla="*/ 700 h 848"/>
                      <a:gd name="T6" fmla="*/ 181 w 788"/>
                      <a:gd name="T7" fmla="*/ 520 h 848"/>
                      <a:gd name="T8" fmla="*/ 31 w 788"/>
                      <a:gd name="T9" fmla="*/ 287 h 848"/>
                      <a:gd name="T10" fmla="*/ 9 w 788"/>
                      <a:gd name="T11" fmla="*/ 55 h 848"/>
                      <a:gd name="T12" fmla="*/ 84 w 788"/>
                      <a:gd name="T13" fmla="*/ 10 h 848"/>
                      <a:gd name="T14" fmla="*/ 496 w 788"/>
                      <a:gd name="T15" fmla="*/ 10 h 848"/>
                      <a:gd name="T16" fmla="*/ 571 w 788"/>
                      <a:gd name="T17" fmla="*/ 70 h 848"/>
                      <a:gd name="T18" fmla="*/ 639 w 788"/>
                      <a:gd name="T19" fmla="*/ 385 h 848"/>
                      <a:gd name="T20" fmla="*/ 729 w 788"/>
                      <a:gd name="T21" fmla="*/ 670 h 848"/>
                      <a:gd name="T22" fmla="*/ 766 w 788"/>
                      <a:gd name="T23" fmla="*/ 820 h 848"/>
                      <a:gd name="T24" fmla="*/ 594 w 788"/>
                      <a:gd name="T25" fmla="*/ 842 h 848"/>
                      <a:gd name="T26" fmla="*/ 436 w 788"/>
                      <a:gd name="T27" fmla="*/ 812 h 8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88" h="848">
                        <a:moveTo>
                          <a:pt x="436" y="812"/>
                        </a:moveTo>
                        <a:cubicBezTo>
                          <a:pt x="375" y="802"/>
                          <a:pt x="271" y="801"/>
                          <a:pt x="226" y="782"/>
                        </a:cubicBezTo>
                        <a:cubicBezTo>
                          <a:pt x="181" y="763"/>
                          <a:pt x="174" y="744"/>
                          <a:pt x="166" y="700"/>
                        </a:cubicBezTo>
                        <a:cubicBezTo>
                          <a:pt x="158" y="656"/>
                          <a:pt x="203" y="589"/>
                          <a:pt x="181" y="520"/>
                        </a:cubicBezTo>
                        <a:cubicBezTo>
                          <a:pt x="159" y="451"/>
                          <a:pt x="60" y="365"/>
                          <a:pt x="31" y="287"/>
                        </a:cubicBezTo>
                        <a:cubicBezTo>
                          <a:pt x="2" y="209"/>
                          <a:pt x="0" y="101"/>
                          <a:pt x="9" y="55"/>
                        </a:cubicBezTo>
                        <a:cubicBezTo>
                          <a:pt x="18" y="9"/>
                          <a:pt x="3" y="17"/>
                          <a:pt x="84" y="10"/>
                        </a:cubicBezTo>
                        <a:cubicBezTo>
                          <a:pt x="165" y="3"/>
                          <a:pt x="415" y="0"/>
                          <a:pt x="496" y="10"/>
                        </a:cubicBezTo>
                        <a:cubicBezTo>
                          <a:pt x="577" y="20"/>
                          <a:pt x="547" y="8"/>
                          <a:pt x="571" y="70"/>
                        </a:cubicBezTo>
                        <a:cubicBezTo>
                          <a:pt x="595" y="132"/>
                          <a:pt x="613" y="285"/>
                          <a:pt x="639" y="385"/>
                        </a:cubicBezTo>
                        <a:cubicBezTo>
                          <a:pt x="665" y="485"/>
                          <a:pt x="708" y="597"/>
                          <a:pt x="729" y="670"/>
                        </a:cubicBezTo>
                        <a:cubicBezTo>
                          <a:pt x="750" y="743"/>
                          <a:pt x="788" y="792"/>
                          <a:pt x="766" y="820"/>
                        </a:cubicBezTo>
                        <a:cubicBezTo>
                          <a:pt x="744" y="848"/>
                          <a:pt x="653" y="842"/>
                          <a:pt x="594" y="842"/>
                        </a:cubicBezTo>
                        <a:cubicBezTo>
                          <a:pt x="535" y="842"/>
                          <a:pt x="497" y="822"/>
                          <a:pt x="436" y="8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4" name="Freeform 673"/>
                  <p:cNvSpPr>
                    <a:spLocks/>
                  </p:cNvSpPr>
                  <p:nvPr/>
                </p:nvSpPr>
                <p:spPr bwMode="auto">
                  <a:xfrm>
                    <a:off x="5183" y="1763"/>
                    <a:ext cx="240" cy="337"/>
                  </a:xfrm>
                  <a:custGeom>
                    <a:avLst/>
                    <a:gdLst>
                      <a:gd name="T0" fmla="*/ 0 w 240"/>
                      <a:gd name="T1" fmla="*/ 337 h 337"/>
                      <a:gd name="T2" fmla="*/ 240 w 240"/>
                      <a:gd name="T3" fmla="*/ 0 h 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0" h="337">
                        <a:moveTo>
                          <a:pt x="0" y="337"/>
                        </a:moveTo>
                        <a:cubicBezTo>
                          <a:pt x="0" y="337"/>
                          <a:pt x="120" y="168"/>
                          <a:pt x="240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18" name="Group 667"/>
                <p:cNvGrpSpPr>
                  <a:grpSpLocks/>
                </p:cNvGrpSpPr>
                <p:nvPr/>
              </p:nvGrpSpPr>
              <p:grpSpPr bwMode="auto">
                <a:xfrm>
                  <a:off x="5333" y="2145"/>
                  <a:ext cx="420" cy="707"/>
                  <a:chOff x="5333" y="2145"/>
                  <a:chExt cx="420" cy="707"/>
                </a:xfrm>
              </p:grpSpPr>
              <p:sp>
                <p:nvSpPr>
                  <p:cNvPr id="919" name="Freeform 671"/>
                  <p:cNvSpPr>
                    <a:spLocks/>
                  </p:cNvSpPr>
                  <p:nvPr/>
                </p:nvSpPr>
                <p:spPr bwMode="auto">
                  <a:xfrm>
                    <a:off x="5333" y="2145"/>
                    <a:ext cx="353" cy="196"/>
                  </a:xfrm>
                  <a:custGeom>
                    <a:avLst/>
                    <a:gdLst>
                      <a:gd name="T0" fmla="*/ 0 w 353"/>
                      <a:gd name="T1" fmla="*/ 0 h 196"/>
                      <a:gd name="T2" fmla="*/ 105 w 353"/>
                      <a:gd name="T3" fmla="*/ 158 h 196"/>
                      <a:gd name="T4" fmla="*/ 157 w 353"/>
                      <a:gd name="T5" fmla="*/ 188 h 196"/>
                      <a:gd name="T6" fmla="*/ 322 w 353"/>
                      <a:gd name="T7" fmla="*/ 165 h 196"/>
                      <a:gd name="T8" fmla="*/ 345 w 353"/>
                      <a:gd name="T9" fmla="*/ 0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3" h="196">
                        <a:moveTo>
                          <a:pt x="0" y="0"/>
                        </a:moveTo>
                        <a:cubicBezTo>
                          <a:pt x="39" y="63"/>
                          <a:pt x="79" y="127"/>
                          <a:pt x="105" y="158"/>
                        </a:cubicBezTo>
                        <a:cubicBezTo>
                          <a:pt x="131" y="189"/>
                          <a:pt x="121" y="187"/>
                          <a:pt x="157" y="188"/>
                        </a:cubicBezTo>
                        <a:cubicBezTo>
                          <a:pt x="193" y="189"/>
                          <a:pt x="291" y="196"/>
                          <a:pt x="322" y="165"/>
                        </a:cubicBezTo>
                        <a:cubicBezTo>
                          <a:pt x="353" y="134"/>
                          <a:pt x="349" y="67"/>
                          <a:pt x="3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0" name="Freeform 670"/>
                  <p:cNvSpPr>
                    <a:spLocks/>
                  </p:cNvSpPr>
                  <p:nvPr/>
                </p:nvSpPr>
                <p:spPr bwMode="auto">
                  <a:xfrm>
                    <a:off x="5465" y="2313"/>
                    <a:ext cx="247" cy="135"/>
                  </a:xfrm>
                  <a:custGeom>
                    <a:avLst/>
                    <a:gdLst>
                      <a:gd name="T0" fmla="*/ 25 w 247"/>
                      <a:gd name="T1" fmla="*/ 27 h 135"/>
                      <a:gd name="T2" fmla="*/ 198 w 247"/>
                      <a:gd name="T3" fmla="*/ 5 h 135"/>
                      <a:gd name="T4" fmla="*/ 235 w 247"/>
                      <a:gd name="T5" fmla="*/ 57 h 135"/>
                      <a:gd name="T6" fmla="*/ 123 w 247"/>
                      <a:gd name="T7" fmla="*/ 117 h 135"/>
                      <a:gd name="T8" fmla="*/ 48 w 247"/>
                      <a:gd name="T9" fmla="*/ 125 h 135"/>
                      <a:gd name="T10" fmla="*/ 25 w 247"/>
                      <a:gd name="T11" fmla="*/ 27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7" h="135">
                        <a:moveTo>
                          <a:pt x="25" y="27"/>
                        </a:moveTo>
                        <a:cubicBezTo>
                          <a:pt x="50" y="7"/>
                          <a:pt x="163" y="0"/>
                          <a:pt x="198" y="5"/>
                        </a:cubicBezTo>
                        <a:cubicBezTo>
                          <a:pt x="233" y="10"/>
                          <a:pt x="247" y="38"/>
                          <a:pt x="235" y="57"/>
                        </a:cubicBezTo>
                        <a:cubicBezTo>
                          <a:pt x="223" y="76"/>
                          <a:pt x="154" y="106"/>
                          <a:pt x="123" y="117"/>
                        </a:cubicBezTo>
                        <a:cubicBezTo>
                          <a:pt x="92" y="128"/>
                          <a:pt x="68" y="135"/>
                          <a:pt x="48" y="125"/>
                        </a:cubicBezTo>
                        <a:cubicBezTo>
                          <a:pt x="28" y="115"/>
                          <a:pt x="0" y="47"/>
                          <a:pt x="25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1" name="Freeform 669"/>
                  <p:cNvSpPr>
                    <a:spLocks/>
                  </p:cNvSpPr>
                  <p:nvPr/>
                </p:nvSpPr>
                <p:spPr bwMode="auto">
                  <a:xfrm>
                    <a:off x="5526" y="2404"/>
                    <a:ext cx="199" cy="205"/>
                  </a:xfrm>
                  <a:custGeom>
                    <a:avLst/>
                    <a:gdLst>
                      <a:gd name="T0" fmla="*/ 77 w 199"/>
                      <a:gd name="T1" fmla="*/ 184 h 205"/>
                      <a:gd name="T2" fmla="*/ 9 w 199"/>
                      <a:gd name="T3" fmla="*/ 49 h 205"/>
                      <a:gd name="T4" fmla="*/ 129 w 199"/>
                      <a:gd name="T5" fmla="*/ 11 h 205"/>
                      <a:gd name="T6" fmla="*/ 197 w 199"/>
                      <a:gd name="T7" fmla="*/ 116 h 205"/>
                      <a:gd name="T8" fmla="*/ 144 w 199"/>
                      <a:gd name="T9" fmla="*/ 176 h 205"/>
                      <a:gd name="T10" fmla="*/ 77 w 199"/>
                      <a:gd name="T11" fmla="*/ 184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9" h="205">
                        <a:moveTo>
                          <a:pt x="77" y="184"/>
                        </a:moveTo>
                        <a:cubicBezTo>
                          <a:pt x="54" y="163"/>
                          <a:pt x="0" y="78"/>
                          <a:pt x="9" y="49"/>
                        </a:cubicBezTo>
                        <a:cubicBezTo>
                          <a:pt x="18" y="20"/>
                          <a:pt x="98" y="0"/>
                          <a:pt x="129" y="11"/>
                        </a:cubicBezTo>
                        <a:cubicBezTo>
                          <a:pt x="160" y="22"/>
                          <a:pt x="195" y="89"/>
                          <a:pt x="197" y="116"/>
                        </a:cubicBezTo>
                        <a:cubicBezTo>
                          <a:pt x="199" y="143"/>
                          <a:pt x="164" y="166"/>
                          <a:pt x="144" y="176"/>
                        </a:cubicBezTo>
                        <a:cubicBezTo>
                          <a:pt x="124" y="186"/>
                          <a:pt x="100" y="205"/>
                          <a:pt x="77" y="18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2" name="Freeform 668"/>
                  <p:cNvSpPr>
                    <a:spLocks/>
                  </p:cNvSpPr>
                  <p:nvPr/>
                </p:nvSpPr>
                <p:spPr bwMode="auto">
                  <a:xfrm>
                    <a:off x="5615" y="2560"/>
                    <a:ext cx="138" cy="292"/>
                  </a:xfrm>
                  <a:custGeom>
                    <a:avLst/>
                    <a:gdLst>
                      <a:gd name="T0" fmla="*/ 10 w 138"/>
                      <a:gd name="T1" fmla="*/ 28 h 292"/>
                      <a:gd name="T2" fmla="*/ 63 w 138"/>
                      <a:gd name="T3" fmla="*/ 193 h 292"/>
                      <a:gd name="T4" fmla="*/ 78 w 138"/>
                      <a:gd name="T5" fmla="*/ 290 h 292"/>
                      <a:gd name="T6" fmla="*/ 108 w 138"/>
                      <a:gd name="T7" fmla="*/ 178 h 292"/>
                      <a:gd name="T8" fmla="*/ 123 w 138"/>
                      <a:gd name="T9" fmla="*/ 118 h 292"/>
                      <a:gd name="T10" fmla="*/ 123 w 138"/>
                      <a:gd name="T11" fmla="*/ 28 h 292"/>
                      <a:gd name="T12" fmla="*/ 10 w 138"/>
                      <a:gd name="T13" fmla="*/ 28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8" h="292">
                        <a:moveTo>
                          <a:pt x="10" y="28"/>
                        </a:moveTo>
                        <a:cubicBezTo>
                          <a:pt x="0" y="56"/>
                          <a:pt x="52" y="150"/>
                          <a:pt x="63" y="193"/>
                        </a:cubicBezTo>
                        <a:cubicBezTo>
                          <a:pt x="74" y="236"/>
                          <a:pt x="71" y="292"/>
                          <a:pt x="78" y="290"/>
                        </a:cubicBezTo>
                        <a:cubicBezTo>
                          <a:pt x="85" y="288"/>
                          <a:pt x="101" y="207"/>
                          <a:pt x="108" y="178"/>
                        </a:cubicBezTo>
                        <a:cubicBezTo>
                          <a:pt x="115" y="149"/>
                          <a:pt x="121" y="143"/>
                          <a:pt x="123" y="118"/>
                        </a:cubicBezTo>
                        <a:cubicBezTo>
                          <a:pt x="125" y="93"/>
                          <a:pt x="138" y="44"/>
                          <a:pt x="123" y="28"/>
                        </a:cubicBezTo>
                        <a:cubicBezTo>
                          <a:pt x="108" y="12"/>
                          <a:pt x="20" y="0"/>
                          <a:pt x="10" y="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910" name="Freeform 665"/>
              <p:cNvSpPr>
                <a:spLocks/>
              </p:cNvSpPr>
              <p:nvPr/>
            </p:nvSpPr>
            <p:spPr bwMode="auto">
              <a:xfrm>
                <a:off x="5453" y="1448"/>
                <a:ext cx="693" cy="1062"/>
              </a:xfrm>
              <a:custGeom>
                <a:avLst/>
                <a:gdLst>
                  <a:gd name="T0" fmla="*/ 247 w 693"/>
                  <a:gd name="T1" fmla="*/ 849 h 1062"/>
                  <a:gd name="T2" fmla="*/ 165 w 693"/>
                  <a:gd name="T3" fmla="*/ 594 h 1062"/>
                  <a:gd name="T4" fmla="*/ 90 w 693"/>
                  <a:gd name="T5" fmla="*/ 317 h 1062"/>
                  <a:gd name="T6" fmla="*/ 22 w 693"/>
                  <a:gd name="T7" fmla="*/ 84 h 1062"/>
                  <a:gd name="T8" fmla="*/ 225 w 693"/>
                  <a:gd name="T9" fmla="*/ 24 h 1062"/>
                  <a:gd name="T10" fmla="*/ 457 w 693"/>
                  <a:gd name="T11" fmla="*/ 62 h 1062"/>
                  <a:gd name="T12" fmla="*/ 510 w 693"/>
                  <a:gd name="T13" fmla="*/ 399 h 1062"/>
                  <a:gd name="T14" fmla="*/ 637 w 693"/>
                  <a:gd name="T15" fmla="*/ 774 h 1062"/>
                  <a:gd name="T16" fmla="*/ 682 w 693"/>
                  <a:gd name="T17" fmla="*/ 887 h 1062"/>
                  <a:gd name="T18" fmla="*/ 570 w 693"/>
                  <a:gd name="T19" fmla="*/ 962 h 1062"/>
                  <a:gd name="T20" fmla="*/ 540 w 693"/>
                  <a:gd name="T21" fmla="*/ 1037 h 1062"/>
                  <a:gd name="T22" fmla="*/ 382 w 693"/>
                  <a:gd name="T23" fmla="*/ 1052 h 1062"/>
                  <a:gd name="T24" fmla="*/ 367 w 693"/>
                  <a:gd name="T25" fmla="*/ 977 h 1062"/>
                  <a:gd name="T26" fmla="*/ 247 w 693"/>
                  <a:gd name="T27" fmla="*/ 849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3" h="1062">
                    <a:moveTo>
                      <a:pt x="247" y="849"/>
                    </a:moveTo>
                    <a:cubicBezTo>
                      <a:pt x="212" y="785"/>
                      <a:pt x="191" y="683"/>
                      <a:pt x="165" y="594"/>
                    </a:cubicBezTo>
                    <a:cubicBezTo>
                      <a:pt x="139" y="505"/>
                      <a:pt x="114" y="402"/>
                      <a:pt x="90" y="317"/>
                    </a:cubicBezTo>
                    <a:cubicBezTo>
                      <a:pt x="66" y="232"/>
                      <a:pt x="0" y="133"/>
                      <a:pt x="22" y="84"/>
                    </a:cubicBezTo>
                    <a:cubicBezTo>
                      <a:pt x="44" y="35"/>
                      <a:pt x="153" y="28"/>
                      <a:pt x="225" y="24"/>
                    </a:cubicBezTo>
                    <a:cubicBezTo>
                      <a:pt x="297" y="20"/>
                      <a:pt x="409" y="0"/>
                      <a:pt x="457" y="62"/>
                    </a:cubicBezTo>
                    <a:cubicBezTo>
                      <a:pt x="505" y="124"/>
                      <a:pt x="480" y="280"/>
                      <a:pt x="510" y="399"/>
                    </a:cubicBezTo>
                    <a:cubicBezTo>
                      <a:pt x="540" y="518"/>
                      <a:pt x="608" y="693"/>
                      <a:pt x="637" y="774"/>
                    </a:cubicBezTo>
                    <a:cubicBezTo>
                      <a:pt x="666" y="855"/>
                      <a:pt x="693" y="856"/>
                      <a:pt x="682" y="887"/>
                    </a:cubicBezTo>
                    <a:cubicBezTo>
                      <a:pt x="671" y="918"/>
                      <a:pt x="594" y="937"/>
                      <a:pt x="570" y="962"/>
                    </a:cubicBezTo>
                    <a:cubicBezTo>
                      <a:pt x="546" y="987"/>
                      <a:pt x="571" y="1022"/>
                      <a:pt x="540" y="1037"/>
                    </a:cubicBezTo>
                    <a:cubicBezTo>
                      <a:pt x="509" y="1052"/>
                      <a:pt x="411" y="1062"/>
                      <a:pt x="382" y="1052"/>
                    </a:cubicBezTo>
                    <a:cubicBezTo>
                      <a:pt x="353" y="1042"/>
                      <a:pt x="389" y="1011"/>
                      <a:pt x="367" y="977"/>
                    </a:cubicBezTo>
                    <a:cubicBezTo>
                      <a:pt x="345" y="943"/>
                      <a:pt x="272" y="876"/>
                      <a:pt x="247" y="8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1" name="Freeform 664"/>
              <p:cNvSpPr>
                <a:spLocks/>
              </p:cNvSpPr>
              <p:nvPr/>
            </p:nvSpPr>
            <p:spPr bwMode="auto">
              <a:xfrm>
                <a:off x="5918" y="1398"/>
                <a:ext cx="630" cy="949"/>
              </a:xfrm>
              <a:custGeom>
                <a:avLst/>
                <a:gdLst>
                  <a:gd name="T0" fmla="*/ 600 w 630"/>
                  <a:gd name="T1" fmla="*/ 907 h 949"/>
                  <a:gd name="T2" fmla="*/ 420 w 630"/>
                  <a:gd name="T3" fmla="*/ 944 h 949"/>
                  <a:gd name="T4" fmla="*/ 195 w 630"/>
                  <a:gd name="T5" fmla="*/ 907 h 949"/>
                  <a:gd name="T6" fmla="*/ 135 w 630"/>
                  <a:gd name="T7" fmla="*/ 689 h 949"/>
                  <a:gd name="T8" fmla="*/ 45 w 630"/>
                  <a:gd name="T9" fmla="*/ 427 h 949"/>
                  <a:gd name="T10" fmla="*/ 45 w 630"/>
                  <a:gd name="T11" fmla="*/ 74 h 949"/>
                  <a:gd name="T12" fmla="*/ 315 w 630"/>
                  <a:gd name="T13" fmla="*/ 52 h 949"/>
                  <a:gd name="T14" fmla="*/ 510 w 630"/>
                  <a:gd name="T15" fmla="*/ 44 h 949"/>
                  <a:gd name="T16" fmla="*/ 495 w 630"/>
                  <a:gd name="T17" fmla="*/ 314 h 949"/>
                  <a:gd name="T18" fmla="*/ 600 w 630"/>
                  <a:gd name="T19" fmla="*/ 817 h 949"/>
                  <a:gd name="T20" fmla="*/ 600 w 630"/>
                  <a:gd name="T21" fmla="*/ 907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0" h="949">
                    <a:moveTo>
                      <a:pt x="600" y="907"/>
                    </a:moveTo>
                    <a:cubicBezTo>
                      <a:pt x="570" y="928"/>
                      <a:pt x="487" y="944"/>
                      <a:pt x="420" y="944"/>
                    </a:cubicBezTo>
                    <a:cubicBezTo>
                      <a:pt x="353" y="944"/>
                      <a:pt x="242" y="949"/>
                      <a:pt x="195" y="907"/>
                    </a:cubicBezTo>
                    <a:cubicBezTo>
                      <a:pt x="148" y="865"/>
                      <a:pt x="160" y="769"/>
                      <a:pt x="135" y="689"/>
                    </a:cubicBezTo>
                    <a:cubicBezTo>
                      <a:pt x="110" y="609"/>
                      <a:pt x="60" y="529"/>
                      <a:pt x="45" y="427"/>
                    </a:cubicBezTo>
                    <a:cubicBezTo>
                      <a:pt x="30" y="325"/>
                      <a:pt x="0" y="136"/>
                      <a:pt x="45" y="74"/>
                    </a:cubicBezTo>
                    <a:cubicBezTo>
                      <a:pt x="90" y="12"/>
                      <a:pt x="238" y="57"/>
                      <a:pt x="315" y="52"/>
                    </a:cubicBezTo>
                    <a:cubicBezTo>
                      <a:pt x="392" y="47"/>
                      <a:pt x="480" y="0"/>
                      <a:pt x="510" y="44"/>
                    </a:cubicBezTo>
                    <a:cubicBezTo>
                      <a:pt x="540" y="88"/>
                      <a:pt x="480" y="185"/>
                      <a:pt x="495" y="314"/>
                    </a:cubicBezTo>
                    <a:cubicBezTo>
                      <a:pt x="510" y="443"/>
                      <a:pt x="581" y="721"/>
                      <a:pt x="600" y="817"/>
                    </a:cubicBezTo>
                    <a:cubicBezTo>
                      <a:pt x="619" y="913"/>
                      <a:pt x="630" y="886"/>
                      <a:pt x="600" y="9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2" name="Freeform 663"/>
              <p:cNvSpPr>
                <a:spLocks/>
              </p:cNvSpPr>
              <p:nvPr/>
            </p:nvSpPr>
            <p:spPr bwMode="auto">
              <a:xfrm>
                <a:off x="6399" y="1364"/>
                <a:ext cx="555" cy="1010"/>
              </a:xfrm>
              <a:custGeom>
                <a:avLst/>
                <a:gdLst>
                  <a:gd name="T0" fmla="*/ 164 w 555"/>
                  <a:gd name="T1" fmla="*/ 948 h 1010"/>
                  <a:gd name="T2" fmla="*/ 494 w 555"/>
                  <a:gd name="T3" fmla="*/ 1001 h 1010"/>
                  <a:gd name="T4" fmla="*/ 531 w 555"/>
                  <a:gd name="T5" fmla="*/ 911 h 1010"/>
                  <a:gd name="T6" fmla="*/ 464 w 555"/>
                  <a:gd name="T7" fmla="*/ 408 h 1010"/>
                  <a:gd name="T8" fmla="*/ 471 w 555"/>
                  <a:gd name="T9" fmla="*/ 86 h 1010"/>
                  <a:gd name="T10" fmla="*/ 366 w 555"/>
                  <a:gd name="T11" fmla="*/ 11 h 1010"/>
                  <a:gd name="T12" fmla="*/ 111 w 555"/>
                  <a:gd name="T13" fmla="*/ 18 h 1010"/>
                  <a:gd name="T14" fmla="*/ 29 w 555"/>
                  <a:gd name="T15" fmla="*/ 86 h 1010"/>
                  <a:gd name="T16" fmla="*/ 6 w 555"/>
                  <a:gd name="T17" fmla="*/ 251 h 1010"/>
                  <a:gd name="T18" fmla="*/ 66 w 555"/>
                  <a:gd name="T19" fmla="*/ 543 h 1010"/>
                  <a:gd name="T20" fmla="*/ 104 w 555"/>
                  <a:gd name="T21" fmla="*/ 738 h 1010"/>
                  <a:gd name="T22" fmla="*/ 164 w 555"/>
                  <a:gd name="T23" fmla="*/ 948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5" h="1010">
                    <a:moveTo>
                      <a:pt x="164" y="948"/>
                    </a:moveTo>
                    <a:cubicBezTo>
                      <a:pt x="229" y="992"/>
                      <a:pt x="433" y="1007"/>
                      <a:pt x="494" y="1001"/>
                    </a:cubicBezTo>
                    <a:cubicBezTo>
                      <a:pt x="555" y="995"/>
                      <a:pt x="536" y="1010"/>
                      <a:pt x="531" y="911"/>
                    </a:cubicBezTo>
                    <a:cubicBezTo>
                      <a:pt x="526" y="812"/>
                      <a:pt x="474" y="545"/>
                      <a:pt x="464" y="408"/>
                    </a:cubicBezTo>
                    <a:cubicBezTo>
                      <a:pt x="454" y="271"/>
                      <a:pt x="487" y="152"/>
                      <a:pt x="471" y="86"/>
                    </a:cubicBezTo>
                    <a:cubicBezTo>
                      <a:pt x="455" y="20"/>
                      <a:pt x="426" y="22"/>
                      <a:pt x="366" y="11"/>
                    </a:cubicBezTo>
                    <a:cubicBezTo>
                      <a:pt x="306" y="0"/>
                      <a:pt x="167" y="6"/>
                      <a:pt x="111" y="18"/>
                    </a:cubicBezTo>
                    <a:cubicBezTo>
                      <a:pt x="55" y="30"/>
                      <a:pt x="46" y="47"/>
                      <a:pt x="29" y="86"/>
                    </a:cubicBezTo>
                    <a:cubicBezTo>
                      <a:pt x="12" y="125"/>
                      <a:pt x="0" y="175"/>
                      <a:pt x="6" y="251"/>
                    </a:cubicBezTo>
                    <a:cubicBezTo>
                      <a:pt x="12" y="327"/>
                      <a:pt x="50" y="462"/>
                      <a:pt x="66" y="543"/>
                    </a:cubicBezTo>
                    <a:cubicBezTo>
                      <a:pt x="82" y="624"/>
                      <a:pt x="93" y="673"/>
                      <a:pt x="104" y="738"/>
                    </a:cubicBezTo>
                    <a:cubicBezTo>
                      <a:pt x="115" y="803"/>
                      <a:pt x="99" y="904"/>
                      <a:pt x="164" y="9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3" name="Freeform 662"/>
              <p:cNvSpPr>
                <a:spLocks/>
              </p:cNvSpPr>
              <p:nvPr/>
            </p:nvSpPr>
            <p:spPr bwMode="auto">
              <a:xfrm>
                <a:off x="6834" y="1400"/>
                <a:ext cx="628" cy="1193"/>
              </a:xfrm>
              <a:custGeom>
                <a:avLst/>
                <a:gdLst>
                  <a:gd name="T0" fmla="*/ 111 w 628"/>
                  <a:gd name="T1" fmla="*/ 965 h 1193"/>
                  <a:gd name="T2" fmla="*/ 111 w 628"/>
                  <a:gd name="T3" fmla="*/ 1047 h 1193"/>
                  <a:gd name="T4" fmla="*/ 134 w 628"/>
                  <a:gd name="T5" fmla="*/ 1190 h 1193"/>
                  <a:gd name="T6" fmla="*/ 171 w 628"/>
                  <a:gd name="T7" fmla="*/ 1062 h 1193"/>
                  <a:gd name="T8" fmla="*/ 269 w 628"/>
                  <a:gd name="T9" fmla="*/ 972 h 1193"/>
                  <a:gd name="T10" fmla="*/ 314 w 628"/>
                  <a:gd name="T11" fmla="*/ 860 h 1193"/>
                  <a:gd name="T12" fmla="*/ 516 w 628"/>
                  <a:gd name="T13" fmla="*/ 785 h 1193"/>
                  <a:gd name="T14" fmla="*/ 531 w 628"/>
                  <a:gd name="T15" fmla="*/ 582 h 1193"/>
                  <a:gd name="T16" fmla="*/ 599 w 628"/>
                  <a:gd name="T17" fmla="*/ 260 h 1193"/>
                  <a:gd name="T18" fmla="*/ 591 w 628"/>
                  <a:gd name="T19" fmla="*/ 102 h 1193"/>
                  <a:gd name="T20" fmla="*/ 374 w 628"/>
                  <a:gd name="T21" fmla="*/ 42 h 1193"/>
                  <a:gd name="T22" fmla="*/ 81 w 628"/>
                  <a:gd name="T23" fmla="*/ 5 h 1193"/>
                  <a:gd name="T24" fmla="*/ 36 w 628"/>
                  <a:gd name="T25" fmla="*/ 50 h 1193"/>
                  <a:gd name="T26" fmla="*/ 6 w 628"/>
                  <a:gd name="T27" fmla="*/ 305 h 1193"/>
                  <a:gd name="T28" fmla="*/ 74 w 628"/>
                  <a:gd name="T29" fmla="*/ 650 h 1193"/>
                  <a:gd name="T30" fmla="*/ 89 w 628"/>
                  <a:gd name="T31" fmla="*/ 912 h 1193"/>
                  <a:gd name="T32" fmla="*/ 111 w 628"/>
                  <a:gd name="T33" fmla="*/ 96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1193">
                    <a:moveTo>
                      <a:pt x="111" y="965"/>
                    </a:moveTo>
                    <a:cubicBezTo>
                      <a:pt x="115" y="988"/>
                      <a:pt x="107" y="1010"/>
                      <a:pt x="111" y="1047"/>
                    </a:cubicBezTo>
                    <a:cubicBezTo>
                      <a:pt x="115" y="1084"/>
                      <a:pt x="124" y="1187"/>
                      <a:pt x="134" y="1190"/>
                    </a:cubicBezTo>
                    <a:cubicBezTo>
                      <a:pt x="144" y="1193"/>
                      <a:pt x="148" y="1098"/>
                      <a:pt x="171" y="1062"/>
                    </a:cubicBezTo>
                    <a:cubicBezTo>
                      <a:pt x="194" y="1026"/>
                      <a:pt x="245" y="1006"/>
                      <a:pt x="269" y="972"/>
                    </a:cubicBezTo>
                    <a:cubicBezTo>
                      <a:pt x="293" y="938"/>
                      <a:pt x="273" y="891"/>
                      <a:pt x="314" y="860"/>
                    </a:cubicBezTo>
                    <a:cubicBezTo>
                      <a:pt x="355" y="829"/>
                      <a:pt x="480" y="831"/>
                      <a:pt x="516" y="785"/>
                    </a:cubicBezTo>
                    <a:cubicBezTo>
                      <a:pt x="552" y="739"/>
                      <a:pt x="517" y="669"/>
                      <a:pt x="531" y="582"/>
                    </a:cubicBezTo>
                    <a:cubicBezTo>
                      <a:pt x="545" y="495"/>
                      <a:pt x="589" y="340"/>
                      <a:pt x="599" y="260"/>
                    </a:cubicBezTo>
                    <a:cubicBezTo>
                      <a:pt x="609" y="180"/>
                      <a:pt x="628" y="138"/>
                      <a:pt x="591" y="102"/>
                    </a:cubicBezTo>
                    <a:cubicBezTo>
                      <a:pt x="554" y="66"/>
                      <a:pt x="459" y="58"/>
                      <a:pt x="374" y="42"/>
                    </a:cubicBezTo>
                    <a:cubicBezTo>
                      <a:pt x="289" y="26"/>
                      <a:pt x="137" y="4"/>
                      <a:pt x="81" y="5"/>
                    </a:cubicBezTo>
                    <a:cubicBezTo>
                      <a:pt x="25" y="6"/>
                      <a:pt x="48" y="0"/>
                      <a:pt x="36" y="50"/>
                    </a:cubicBezTo>
                    <a:cubicBezTo>
                      <a:pt x="24" y="100"/>
                      <a:pt x="0" y="205"/>
                      <a:pt x="6" y="305"/>
                    </a:cubicBezTo>
                    <a:cubicBezTo>
                      <a:pt x="12" y="405"/>
                      <a:pt x="60" y="549"/>
                      <a:pt x="74" y="650"/>
                    </a:cubicBezTo>
                    <a:cubicBezTo>
                      <a:pt x="88" y="751"/>
                      <a:pt x="84" y="858"/>
                      <a:pt x="89" y="912"/>
                    </a:cubicBezTo>
                    <a:cubicBezTo>
                      <a:pt x="94" y="966"/>
                      <a:pt x="107" y="942"/>
                      <a:pt x="111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4" name="Freeform 661"/>
              <p:cNvSpPr>
                <a:spLocks/>
              </p:cNvSpPr>
              <p:nvPr/>
            </p:nvSpPr>
            <p:spPr bwMode="auto">
              <a:xfrm>
                <a:off x="7334" y="1528"/>
                <a:ext cx="466" cy="669"/>
              </a:xfrm>
              <a:custGeom>
                <a:avLst/>
                <a:gdLst>
                  <a:gd name="T0" fmla="*/ 39 w 466"/>
                  <a:gd name="T1" fmla="*/ 642 h 669"/>
                  <a:gd name="T2" fmla="*/ 249 w 466"/>
                  <a:gd name="T3" fmla="*/ 634 h 669"/>
                  <a:gd name="T4" fmla="*/ 346 w 466"/>
                  <a:gd name="T5" fmla="*/ 432 h 669"/>
                  <a:gd name="T6" fmla="*/ 466 w 466"/>
                  <a:gd name="T7" fmla="*/ 214 h 669"/>
                  <a:gd name="T8" fmla="*/ 346 w 466"/>
                  <a:gd name="T9" fmla="*/ 94 h 669"/>
                  <a:gd name="T10" fmla="*/ 144 w 466"/>
                  <a:gd name="T11" fmla="*/ 4 h 669"/>
                  <a:gd name="T12" fmla="*/ 91 w 466"/>
                  <a:gd name="T13" fmla="*/ 117 h 669"/>
                  <a:gd name="T14" fmla="*/ 61 w 466"/>
                  <a:gd name="T15" fmla="*/ 409 h 669"/>
                  <a:gd name="T16" fmla="*/ 16 w 466"/>
                  <a:gd name="T17" fmla="*/ 477 h 669"/>
                  <a:gd name="T18" fmla="*/ 39 w 466"/>
                  <a:gd name="T19" fmla="*/ 642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6" h="669">
                    <a:moveTo>
                      <a:pt x="39" y="642"/>
                    </a:moveTo>
                    <a:cubicBezTo>
                      <a:pt x="78" y="668"/>
                      <a:pt x="198" y="669"/>
                      <a:pt x="249" y="634"/>
                    </a:cubicBezTo>
                    <a:cubicBezTo>
                      <a:pt x="300" y="599"/>
                      <a:pt x="310" y="502"/>
                      <a:pt x="346" y="432"/>
                    </a:cubicBezTo>
                    <a:cubicBezTo>
                      <a:pt x="382" y="362"/>
                      <a:pt x="466" y="270"/>
                      <a:pt x="466" y="214"/>
                    </a:cubicBezTo>
                    <a:cubicBezTo>
                      <a:pt x="466" y="158"/>
                      <a:pt x="400" y="129"/>
                      <a:pt x="346" y="94"/>
                    </a:cubicBezTo>
                    <a:cubicBezTo>
                      <a:pt x="292" y="59"/>
                      <a:pt x="186" y="0"/>
                      <a:pt x="144" y="4"/>
                    </a:cubicBezTo>
                    <a:cubicBezTo>
                      <a:pt x="102" y="8"/>
                      <a:pt x="105" y="50"/>
                      <a:pt x="91" y="117"/>
                    </a:cubicBezTo>
                    <a:cubicBezTo>
                      <a:pt x="77" y="184"/>
                      <a:pt x="74" y="349"/>
                      <a:pt x="61" y="409"/>
                    </a:cubicBezTo>
                    <a:cubicBezTo>
                      <a:pt x="48" y="469"/>
                      <a:pt x="20" y="437"/>
                      <a:pt x="16" y="477"/>
                    </a:cubicBezTo>
                    <a:cubicBezTo>
                      <a:pt x="12" y="517"/>
                      <a:pt x="0" y="616"/>
                      <a:pt x="39" y="6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5" name="Freeform 660"/>
              <p:cNvSpPr>
                <a:spLocks/>
              </p:cNvSpPr>
              <p:nvPr/>
            </p:nvSpPr>
            <p:spPr bwMode="auto">
              <a:xfrm>
                <a:off x="7628" y="1735"/>
                <a:ext cx="472" cy="433"/>
              </a:xfrm>
              <a:custGeom>
                <a:avLst/>
                <a:gdLst>
                  <a:gd name="T0" fmla="*/ 180 w 472"/>
                  <a:gd name="T1" fmla="*/ 30 h 433"/>
                  <a:gd name="T2" fmla="*/ 60 w 472"/>
                  <a:gd name="T3" fmla="*/ 232 h 433"/>
                  <a:gd name="T4" fmla="*/ 7 w 472"/>
                  <a:gd name="T5" fmla="*/ 390 h 433"/>
                  <a:gd name="T6" fmla="*/ 105 w 472"/>
                  <a:gd name="T7" fmla="*/ 397 h 433"/>
                  <a:gd name="T8" fmla="*/ 225 w 472"/>
                  <a:gd name="T9" fmla="*/ 412 h 433"/>
                  <a:gd name="T10" fmla="*/ 285 w 472"/>
                  <a:gd name="T11" fmla="*/ 270 h 433"/>
                  <a:gd name="T12" fmla="*/ 420 w 472"/>
                  <a:gd name="T13" fmla="*/ 225 h 433"/>
                  <a:gd name="T14" fmla="*/ 450 w 472"/>
                  <a:gd name="T15" fmla="*/ 157 h 433"/>
                  <a:gd name="T16" fmla="*/ 285 w 472"/>
                  <a:gd name="T17" fmla="*/ 52 h 433"/>
                  <a:gd name="T18" fmla="*/ 180 w 472"/>
                  <a:gd name="T19" fmla="*/ 3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2" h="433">
                    <a:moveTo>
                      <a:pt x="180" y="30"/>
                    </a:moveTo>
                    <a:cubicBezTo>
                      <a:pt x="143" y="60"/>
                      <a:pt x="89" y="172"/>
                      <a:pt x="60" y="232"/>
                    </a:cubicBezTo>
                    <a:cubicBezTo>
                      <a:pt x="31" y="292"/>
                      <a:pt x="0" y="363"/>
                      <a:pt x="7" y="390"/>
                    </a:cubicBezTo>
                    <a:cubicBezTo>
                      <a:pt x="14" y="417"/>
                      <a:pt x="69" y="393"/>
                      <a:pt x="105" y="397"/>
                    </a:cubicBezTo>
                    <a:cubicBezTo>
                      <a:pt x="141" y="401"/>
                      <a:pt x="195" y="433"/>
                      <a:pt x="225" y="412"/>
                    </a:cubicBezTo>
                    <a:cubicBezTo>
                      <a:pt x="255" y="391"/>
                      <a:pt x="252" y="301"/>
                      <a:pt x="285" y="270"/>
                    </a:cubicBezTo>
                    <a:cubicBezTo>
                      <a:pt x="318" y="239"/>
                      <a:pt x="393" y="244"/>
                      <a:pt x="420" y="225"/>
                    </a:cubicBezTo>
                    <a:cubicBezTo>
                      <a:pt x="447" y="206"/>
                      <a:pt x="472" y="186"/>
                      <a:pt x="450" y="157"/>
                    </a:cubicBezTo>
                    <a:cubicBezTo>
                      <a:pt x="428" y="128"/>
                      <a:pt x="330" y="73"/>
                      <a:pt x="285" y="52"/>
                    </a:cubicBezTo>
                    <a:cubicBezTo>
                      <a:pt x="240" y="31"/>
                      <a:pt x="217" y="0"/>
                      <a:pt x="18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18" name="Group 572"/>
            <p:cNvGrpSpPr>
              <a:grpSpLocks noChangeAspect="1"/>
            </p:cNvGrpSpPr>
            <p:nvPr/>
          </p:nvGrpSpPr>
          <p:grpSpPr bwMode="auto">
            <a:xfrm rot="-1746747">
              <a:off x="3782" y="6120"/>
              <a:ext cx="227" cy="518"/>
              <a:chOff x="956" y="1313"/>
              <a:chExt cx="3189" cy="7269"/>
            </a:xfrm>
          </p:grpSpPr>
          <p:grpSp>
            <p:nvGrpSpPr>
              <p:cNvPr id="820" name="Group 626"/>
              <p:cNvGrpSpPr>
                <a:grpSpLocks noChangeAspect="1"/>
              </p:cNvGrpSpPr>
              <p:nvPr/>
            </p:nvGrpSpPr>
            <p:grpSpPr bwMode="auto">
              <a:xfrm>
                <a:off x="956" y="1313"/>
                <a:ext cx="1194" cy="7189"/>
                <a:chOff x="956" y="1313"/>
                <a:chExt cx="1194" cy="7189"/>
              </a:xfrm>
            </p:grpSpPr>
            <p:grpSp>
              <p:nvGrpSpPr>
                <p:cNvPr id="874" name="Group 650"/>
                <p:cNvGrpSpPr>
                  <a:grpSpLocks noChangeAspect="1"/>
                </p:cNvGrpSpPr>
                <p:nvPr/>
              </p:nvGrpSpPr>
              <p:grpSpPr bwMode="auto">
                <a:xfrm rot="21207272" flipH="1">
                  <a:off x="1086" y="2976"/>
                  <a:ext cx="848" cy="1919"/>
                  <a:chOff x="3094" y="2980"/>
                  <a:chExt cx="848" cy="1919"/>
                </a:xfrm>
              </p:grpSpPr>
              <p:sp>
                <p:nvSpPr>
                  <p:cNvPr id="898" name="Freeform 658"/>
                  <p:cNvSpPr>
                    <a:spLocks noChangeAspect="1"/>
                  </p:cNvSpPr>
                  <p:nvPr/>
                </p:nvSpPr>
                <p:spPr bwMode="auto">
                  <a:xfrm>
                    <a:off x="3094" y="4597"/>
                    <a:ext cx="328" cy="302"/>
                  </a:xfrm>
                  <a:custGeom>
                    <a:avLst/>
                    <a:gdLst>
                      <a:gd name="T0" fmla="*/ 11 w 328"/>
                      <a:gd name="T1" fmla="*/ 188 h 302"/>
                      <a:gd name="T2" fmla="*/ 19 w 328"/>
                      <a:gd name="T3" fmla="*/ 53 h 302"/>
                      <a:gd name="T4" fmla="*/ 71 w 328"/>
                      <a:gd name="T5" fmla="*/ 1 h 302"/>
                      <a:gd name="T6" fmla="*/ 139 w 328"/>
                      <a:gd name="T7" fmla="*/ 61 h 302"/>
                      <a:gd name="T8" fmla="*/ 206 w 328"/>
                      <a:gd name="T9" fmla="*/ 98 h 302"/>
                      <a:gd name="T10" fmla="*/ 304 w 328"/>
                      <a:gd name="T11" fmla="*/ 121 h 302"/>
                      <a:gd name="T12" fmla="*/ 304 w 328"/>
                      <a:gd name="T13" fmla="*/ 211 h 302"/>
                      <a:gd name="T14" fmla="*/ 161 w 328"/>
                      <a:gd name="T15" fmla="*/ 286 h 302"/>
                      <a:gd name="T16" fmla="*/ 86 w 328"/>
                      <a:gd name="T17" fmla="*/ 286 h 302"/>
                      <a:gd name="T18" fmla="*/ 11 w 328"/>
                      <a:gd name="T19" fmla="*/ 188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8" h="302">
                        <a:moveTo>
                          <a:pt x="11" y="188"/>
                        </a:moveTo>
                        <a:cubicBezTo>
                          <a:pt x="0" y="149"/>
                          <a:pt x="9" y="84"/>
                          <a:pt x="19" y="53"/>
                        </a:cubicBezTo>
                        <a:cubicBezTo>
                          <a:pt x="29" y="22"/>
                          <a:pt x="51" y="0"/>
                          <a:pt x="71" y="1"/>
                        </a:cubicBezTo>
                        <a:cubicBezTo>
                          <a:pt x="91" y="2"/>
                          <a:pt x="116" y="45"/>
                          <a:pt x="139" y="61"/>
                        </a:cubicBezTo>
                        <a:cubicBezTo>
                          <a:pt x="162" y="77"/>
                          <a:pt x="178" y="88"/>
                          <a:pt x="206" y="98"/>
                        </a:cubicBezTo>
                        <a:cubicBezTo>
                          <a:pt x="234" y="108"/>
                          <a:pt x="288" y="102"/>
                          <a:pt x="304" y="121"/>
                        </a:cubicBezTo>
                        <a:cubicBezTo>
                          <a:pt x="320" y="140"/>
                          <a:pt x="328" y="184"/>
                          <a:pt x="304" y="211"/>
                        </a:cubicBezTo>
                        <a:cubicBezTo>
                          <a:pt x="280" y="238"/>
                          <a:pt x="197" y="273"/>
                          <a:pt x="161" y="286"/>
                        </a:cubicBezTo>
                        <a:cubicBezTo>
                          <a:pt x="125" y="299"/>
                          <a:pt x="112" y="302"/>
                          <a:pt x="86" y="286"/>
                        </a:cubicBezTo>
                        <a:cubicBezTo>
                          <a:pt x="60" y="270"/>
                          <a:pt x="22" y="227"/>
                          <a:pt x="11" y="18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99" name="Freeform 657"/>
                  <p:cNvSpPr>
                    <a:spLocks noChangeAspect="1"/>
                  </p:cNvSpPr>
                  <p:nvPr/>
                </p:nvSpPr>
                <p:spPr bwMode="auto">
                  <a:xfrm>
                    <a:off x="3163" y="4635"/>
                    <a:ext cx="197" cy="117"/>
                  </a:xfrm>
                  <a:custGeom>
                    <a:avLst/>
                    <a:gdLst>
                      <a:gd name="T0" fmla="*/ 10 w 197"/>
                      <a:gd name="T1" fmla="*/ 0 h 117"/>
                      <a:gd name="T2" fmla="*/ 2 w 197"/>
                      <a:gd name="T3" fmla="*/ 45 h 117"/>
                      <a:gd name="T4" fmla="*/ 25 w 197"/>
                      <a:gd name="T5" fmla="*/ 98 h 117"/>
                      <a:gd name="T6" fmla="*/ 137 w 197"/>
                      <a:gd name="T7" fmla="*/ 113 h 117"/>
                      <a:gd name="T8" fmla="*/ 197 w 197"/>
                      <a:gd name="T9" fmla="*/ 7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7" h="117">
                        <a:moveTo>
                          <a:pt x="10" y="0"/>
                        </a:moveTo>
                        <a:cubicBezTo>
                          <a:pt x="5" y="14"/>
                          <a:pt x="0" y="29"/>
                          <a:pt x="2" y="45"/>
                        </a:cubicBezTo>
                        <a:cubicBezTo>
                          <a:pt x="4" y="61"/>
                          <a:pt x="3" y="87"/>
                          <a:pt x="25" y="98"/>
                        </a:cubicBezTo>
                        <a:cubicBezTo>
                          <a:pt x="47" y="109"/>
                          <a:pt x="108" y="117"/>
                          <a:pt x="137" y="113"/>
                        </a:cubicBezTo>
                        <a:cubicBezTo>
                          <a:pt x="166" y="109"/>
                          <a:pt x="181" y="92"/>
                          <a:pt x="197" y="75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00" name="Freeform 656"/>
                  <p:cNvSpPr>
                    <a:spLocks noChangeAspect="1"/>
                  </p:cNvSpPr>
                  <p:nvPr/>
                </p:nvSpPr>
                <p:spPr bwMode="auto">
                  <a:xfrm>
                    <a:off x="3156" y="4291"/>
                    <a:ext cx="405" cy="414"/>
                  </a:xfrm>
                  <a:custGeom>
                    <a:avLst/>
                    <a:gdLst>
                      <a:gd name="T0" fmla="*/ 47 w 405"/>
                      <a:gd name="T1" fmla="*/ 217 h 414"/>
                      <a:gd name="T2" fmla="*/ 32 w 405"/>
                      <a:gd name="T3" fmla="*/ 277 h 414"/>
                      <a:gd name="T4" fmla="*/ 144 w 405"/>
                      <a:gd name="T5" fmla="*/ 367 h 414"/>
                      <a:gd name="T6" fmla="*/ 234 w 405"/>
                      <a:gd name="T7" fmla="*/ 404 h 414"/>
                      <a:gd name="T8" fmla="*/ 324 w 405"/>
                      <a:gd name="T9" fmla="*/ 374 h 414"/>
                      <a:gd name="T10" fmla="*/ 384 w 405"/>
                      <a:gd name="T11" fmla="*/ 164 h 414"/>
                      <a:gd name="T12" fmla="*/ 399 w 405"/>
                      <a:gd name="T13" fmla="*/ 82 h 414"/>
                      <a:gd name="T14" fmla="*/ 347 w 405"/>
                      <a:gd name="T15" fmla="*/ 82 h 414"/>
                      <a:gd name="T16" fmla="*/ 212 w 405"/>
                      <a:gd name="T17" fmla="*/ 82 h 414"/>
                      <a:gd name="T18" fmla="*/ 167 w 405"/>
                      <a:gd name="T19" fmla="*/ 37 h 414"/>
                      <a:gd name="T20" fmla="*/ 84 w 405"/>
                      <a:gd name="T21" fmla="*/ 14 h 414"/>
                      <a:gd name="T22" fmla="*/ 32 w 405"/>
                      <a:gd name="T23" fmla="*/ 119 h 414"/>
                      <a:gd name="T24" fmla="*/ 32 w 405"/>
                      <a:gd name="T25" fmla="*/ 44 h 414"/>
                      <a:gd name="T26" fmla="*/ 2 w 405"/>
                      <a:gd name="T27" fmla="*/ 119 h 414"/>
                      <a:gd name="T28" fmla="*/ 47 w 405"/>
                      <a:gd name="T29" fmla="*/ 217 h 4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5" h="414">
                        <a:moveTo>
                          <a:pt x="47" y="217"/>
                        </a:moveTo>
                        <a:cubicBezTo>
                          <a:pt x="52" y="243"/>
                          <a:pt x="16" y="252"/>
                          <a:pt x="32" y="277"/>
                        </a:cubicBezTo>
                        <a:cubicBezTo>
                          <a:pt x="48" y="302"/>
                          <a:pt x="110" y="346"/>
                          <a:pt x="144" y="367"/>
                        </a:cubicBezTo>
                        <a:cubicBezTo>
                          <a:pt x="178" y="388"/>
                          <a:pt x="204" y="403"/>
                          <a:pt x="234" y="404"/>
                        </a:cubicBezTo>
                        <a:cubicBezTo>
                          <a:pt x="264" y="405"/>
                          <a:pt x="299" y="414"/>
                          <a:pt x="324" y="374"/>
                        </a:cubicBezTo>
                        <a:cubicBezTo>
                          <a:pt x="349" y="334"/>
                          <a:pt x="372" y="213"/>
                          <a:pt x="384" y="164"/>
                        </a:cubicBezTo>
                        <a:cubicBezTo>
                          <a:pt x="396" y="115"/>
                          <a:pt x="405" y="96"/>
                          <a:pt x="399" y="82"/>
                        </a:cubicBezTo>
                        <a:cubicBezTo>
                          <a:pt x="393" y="68"/>
                          <a:pt x="378" y="82"/>
                          <a:pt x="347" y="82"/>
                        </a:cubicBezTo>
                        <a:cubicBezTo>
                          <a:pt x="316" y="82"/>
                          <a:pt x="242" y="89"/>
                          <a:pt x="212" y="82"/>
                        </a:cubicBezTo>
                        <a:cubicBezTo>
                          <a:pt x="182" y="75"/>
                          <a:pt x="188" y="48"/>
                          <a:pt x="167" y="37"/>
                        </a:cubicBezTo>
                        <a:cubicBezTo>
                          <a:pt x="146" y="26"/>
                          <a:pt x="106" y="0"/>
                          <a:pt x="84" y="14"/>
                        </a:cubicBezTo>
                        <a:cubicBezTo>
                          <a:pt x="62" y="28"/>
                          <a:pt x="41" y="114"/>
                          <a:pt x="32" y="119"/>
                        </a:cubicBezTo>
                        <a:cubicBezTo>
                          <a:pt x="23" y="124"/>
                          <a:pt x="37" y="44"/>
                          <a:pt x="32" y="44"/>
                        </a:cubicBezTo>
                        <a:cubicBezTo>
                          <a:pt x="27" y="44"/>
                          <a:pt x="0" y="90"/>
                          <a:pt x="2" y="119"/>
                        </a:cubicBezTo>
                        <a:cubicBezTo>
                          <a:pt x="4" y="148"/>
                          <a:pt x="42" y="191"/>
                          <a:pt x="47" y="2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01" name="Freeform 655"/>
                  <p:cNvSpPr>
                    <a:spLocks noChangeAspect="1"/>
                  </p:cNvSpPr>
                  <p:nvPr/>
                </p:nvSpPr>
                <p:spPr bwMode="auto">
                  <a:xfrm>
                    <a:off x="3266" y="3962"/>
                    <a:ext cx="395" cy="415"/>
                  </a:xfrm>
                  <a:custGeom>
                    <a:avLst/>
                    <a:gdLst>
                      <a:gd name="T0" fmla="*/ 19 w 395"/>
                      <a:gd name="T1" fmla="*/ 336 h 415"/>
                      <a:gd name="T2" fmla="*/ 64 w 395"/>
                      <a:gd name="T3" fmla="*/ 133 h 415"/>
                      <a:gd name="T4" fmla="*/ 87 w 395"/>
                      <a:gd name="T5" fmla="*/ 21 h 415"/>
                      <a:gd name="T6" fmla="*/ 184 w 395"/>
                      <a:gd name="T7" fmla="*/ 6 h 415"/>
                      <a:gd name="T8" fmla="*/ 357 w 395"/>
                      <a:gd name="T9" fmla="*/ 28 h 415"/>
                      <a:gd name="T10" fmla="*/ 379 w 395"/>
                      <a:gd name="T11" fmla="*/ 111 h 415"/>
                      <a:gd name="T12" fmla="*/ 379 w 395"/>
                      <a:gd name="T13" fmla="*/ 283 h 415"/>
                      <a:gd name="T14" fmla="*/ 282 w 395"/>
                      <a:gd name="T15" fmla="*/ 396 h 415"/>
                      <a:gd name="T16" fmla="*/ 177 w 395"/>
                      <a:gd name="T17" fmla="*/ 396 h 415"/>
                      <a:gd name="T18" fmla="*/ 19 w 395"/>
                      <a:gd name="T19" fmla="*/ 336 h 4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5" h="415">
                        <a:moveTo>
                          <a:pt x="19" y="336"/>
                        </a:moveTo>
                        <a:cubicBezTo>
                          <a:pt x="0" y="292"/>
                          <a:pt x="53" y="185"/>
                          <a:pt x="64" y="133"/>
                        </a:cubicBezTo>
                        <a:cubicBezTo>
                          <a:pt x="75" y="81"/>
                          <a:pt x="67" y="42"/>
                          <a:pt x="87" y="21"/>
                        </a:cubicBezTo>
                        <a:cubicBezTo>
                          <a:pt x="107" y="0"/>
                          <a:pt x="139" y="5"/>
                          <a:pt x="184" y="6"/>
                        </a:cubicBezTo>
                        <a:cubicBezTo>
                          <a:pt x="229" y="7"/>
                          <a:pt x="324" y="10"/>
                          <a:pt x="357" y="28"/>
                        </a:cubicBezTo>
                        <a:cubicBezTo>
                          <a:pt x="390" y="46"/>
                          <a:pt x="375" y="69"/>
                          <a:pt x="379" y="111"/>
                        </a:cubicBezTo>
                        <a:cubicBezTo>
                          <a:pt x="383" y="153"/>
                          <a:pt x="395" y="236"/>
                          <a:pt x="379" y="283"/>
                        </a:cubicBezTo>
                        <a:cubicBezTo>
                          <a:pt x="363" y="330"/>
                          <a:pt x="316" y="377"/>
                          <a:pt x="282" y="396"/>
                        </a:cubicBezTo>
                        <a:cubicBezTo>
                          <a:pt x="248" y="415"/>
                          <a:pt x="218" y="411"/>
                          <a:pt x="177" y="396"/>
                        </a:cubicBezTo>
                        <a:cubicBezTo>
                          <a:pt x="136" y="381"/>
                          <a:pt x="38" y="380"/>
                          <a:pt x="19" y="3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02" name="Freeform 654"/>
                  <p:cNvSpPr>
                    <a:spLocks noChangeAspect="1"/>
                  </p:cNvSpPr>
                  <p:nvPr/>
                </p:nvSpPr>
                <p:spPr bwMode="auto">
                  <a:xfrm>
                    <a:off x="3385" y="3523"/>
                    <a:ext cx="312" cy="469"/>
                  </a:xfrm>
                  <a:custGeom>
                    <a:avLst/>
                    <a:gdLst>
                      <a:gd name="T0" fmla="*/ 208 w 312"/>
                      <a:gd name="T1" fmla="*/ 452 h 469"/>
                      <a:gd name="T2" fmla="*/ 88 w 312"/>
                      <a:gd name="T3" fmla="*/ 445 h 469"/>
                      <a:gd name="T4" fmla="*/ 5 w 312"/>
                      <a:gd name="T5" fmla="*/ 422 h 469"/>
                      <a:gd name="T6" fmla="*/ 58 w 312"/>
                      <a:gd name="T7" fmla="*/ 287 h 469"/>
                      <a:gd name="T8" fmla="*/ 125 w 312"/>
                      <a:gd name="T9" fmla="*/ 100 h 469"/>
                      <a:gd name="T10" fmla="*/ 178 w 312"/>
                      <a:gd name="T11" fmla="*/ 10 h 469"/>
                      <a:gd name="T12" fmla="*/ 238 w 312"/>
                      <a:gd name="T13" fmla="*/ 40 h 469"/>
                      <a:gd name="T14" fmla="*/ 305 w 312"/>
                      <a:gd name="T15" fmla="*/ 62 h 469"/>
                      <a:gd name="T16" fmla="*/ 283 w 312"/>
                      <a:gd name="T17" fmla="*/ 175 h 469"/>
                      <a:gd name="T18" fmla="*/ 260 w 312"/>
                      <a:gd name="T19" fmla="*/ 340 h 469"/>
                      <a:gd name="T20" fmla="*/ 208 w 312"/>
                      <a:gd name="T21" fmla="*/ 452 h 4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12" h="469">
                        <a:moveTo>
                          <a:pt x="208" y="452"/>
                        </a:moveTo>
                        <a:cubicBezTo>
                          <a:pt x="179" y="469"/>
                          <a:pt x="122" y="450"/>
                          <a:pt x="88" y="445"/>
                        </a:cubicBezTo>
                        <a:cubicBezTo>
                          <a:pt x="54" y="440"/>
                          <a:pt x="10" y="448"/>
                          <a:pt x="5" y="422"/>
                        </a:cubicBezTo>
                        <a:cubicBezTo>
                          <a:pt x="0" y="396"/>
                          <a:pt x="38" y="341"/>
                          <a:pt x="58" y="287"/>
                        </a:cubicBezTo>
                        <a:cubicBezTo>
                          <a:pt x="78" y="233"/>
                          <a:pt x="105" y="146"/>
                          <a:pt x="125" y="100"/>
                        </a:cubicBezTo>
                        <a:cubicBezTo>
                          <a:pt x="145" y="54"/>
                          <a:pt x="159" y="20"/>
                          <a:pt x="178" y="10"/>
                        </a:cubicBezTo>
                        <a:cubicBezTo>
                          <a:pt x="197" y="0"/>
                          <a:pt x="217" y="31"/>
                          <a:pt x="238" y="40"/>
                        </a:cubicBezTo>
                        <a:cubicBezTo>
                          <a:pt x="259" y="49"/>
                          <a:pt x="298" y="40"/>
                          <a:pt x="305" y="62"/>
                        </a:cubicBezTo>
                        <a:cubicBezTo>
                          <a:pt x="312" y="84"/>
                          <a:pt x="290" y="129"/>
                          <a:pt x="283" y="175"/>
                        </a:cubicBezTo>
                        <a:cubicBezTo>
                          <a:pt x="276" y="221"/>
                          <a:pt x="272" y="294"/>
                          <a:pt x="260" y="340"/>
                        </a:cubicBezTo>
                        <a:cubicBezTo>
                          <a:pt x="248" y="386"/>
                          <a:pt x="237" y="435"/>
                          <a:pt x="208" y="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03" name="Freeform 653"/>
                  <p:cNvSpPr>
                    <a:spLocks noChangeAspect="1"/>
                  </p:cNvSpPr>
                  <p:nvPr/>
                </p:nvSpPr>
                <p:spPr bwMode="auto">
                  <a:xfrm>
                    <a:off x="3577" y="3403"/>
                    <a:ext cx="177" cy="175"/>
                  </a:xfrm>
                  <a:custGeom>
                    <a:avLst/>
                    <a:gdLst>
                      <a:gd name="T0" fmla="*/ 114 w 177"/>
                      <a:gd name="T1" fmla="*/ 157 h 175"/>
                      <a:gd name="T2" fmla="*/ 15 w 177"/>
                      <a:gd name="T3" fmla="*/ 124 h 175"/>
                      <a:gd name="T4" fmla="*/ 22 w 177"/>
                      <a:gd name="T5" fmla="*/ 54 h 175"/>
                      <a:gd name="T6" fmla="*/ 88 w 177"/>
                      <a:gd name="T7" fmla="*/ 1 h 175"/>
                      <a:gd name="T8" fmla="*/ 173 w 177"/>
                      <a:gd name="T9" fmla="*/ 47 h 175"/>
                      <a:gd name="T10" fmla="*/ 114 w 177"/>
                      <a:gd name="T11" fmla="*/ 157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7" h="175">
                        <a:moveTo>
                          <a:pt x="114" y="157"/>
                        </a:moveTo>
                        <a:cubicBezTo>
                          <a:pt x="87" y="175"/>
                          <a:pt x="29" y="141"/>
                          <a:pt x="15" y="124"/>
                        </a:cubicBezTo>
                        <a:cubicBezTo>
                          <a:pt x="0" y="107"/>
                          <a:pt x="10" y="74"/>
                          <a:pt x="22" y="54"/>
                        </a:cubicBezTo>
                        <a:cubicBezTo>
                          <a:pt x="34" y="34"/>
                          <a:pt x="63" y="2"/>
                          <a:pt x="88" y="1"/>
                        </a:cubicBezTo>
                        <a:cubicBezTo>
                          <a:pt x="113" y="0"/>
                          <a:pt x="169" y="21"/>
                          <a:pt x="173" y="47"/>
                        </a:cubicBezTo>
                        <a:cubicBezTo>
                          <a:pt x="177" y="73"/>
                          <a:pt x="126" y="134"/>
                          <a:pt x="114" y="15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04" name="Freeform 652"/>
                  <p:cNvSpPr>
                    <a:spLocks noChangeAspect="1"/>
                  </p:cNvSpPr>
                  <p:nvPr/>
                </p:nvSpPr>
                <p:spPr bwMode="auto">
                  <a:xfrm>
                    <a:off x="3641" y="3110"/>
                    <a:ext cx="193" cy="338"/>
                  </a:xfrm>
                  <a:custGeom>
                    <a:avLst/>
                    <a:gdLst>
                      <a:gd name="T0" fmla="*/ 87 w 193"/>
                      <a:gd name="T1" fmla="*/ 326 h 338"/>
                      <a:gd name="T2" fmla="*/ 4 w 193"/>
                      <a:gd name="T3" fmla="*/ 288 h 338"/>
                      <a:gd name="T4" fmla="*/ 64 w 193"/>
                      <a:gd name="T5" fmla="*/ 191 h 338"/>
                      <a:gd name="T6" fmla="*/ 117 w 193"/>
                      <a:gd name="T7" fmla="*/ 56 h 338"/>
                      <a:gd name="T8" fmla="*/ 184 w 193"/>
                      <a:gd name="T9" fmla="*/ 26 h 338"/>
                      <a:gd name="T10" fmla="*/ 169 w 193"/>
                      <a:gd name="T11" fmla="*/ 213 h 338"/>
                      <a:gd name="T12" fmla="*/ 87 w 193"/>
                      <a:gd name="T13" fmla="*/ 326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3" h="338">
                        <a:moveTo>
                          <a:pt x="87" y="326"/>
                        </a:moveTo>
                        <a:cubicBezTo>
                          <a:pt x="60" y="338"/>
                          <a:pt x="8" y="310"/>
                          <a:pt x="4" y="288"/>
                        </a:cubicBezTo>
                        <a:cubicBezTo>
                          <a:pt x="0" y="266"/>
                          <a:pt x="45" y="230"/>
                          <a:pt x="64" y="191"/>
                        </a:cubicBezTo>
                        <a:cubicBezTo>
                          <a:pt x="83" y="152"/>
                          <a:pt x="97" y="84"/>
                          <a:pt x="117" y="56"/>
                        </a:cubicBezTo>
                        <a:cubicBezTo>
                          <a:pt x="137" y="28"/>
                          <a:pt x="175" y="0"/>
                          <a:pt x="184" y="26"/>
                        </a:cubicBezTo>
                        <a:cubicBezTo>
                          <a:pt x="193" y="52"/>
                          <a:pt x="181" y="164"/>
                          <a:pt x="169" y="213"/>
                        </a:cubicBezTo>
                        <a:cubicBezTo>
                          <a:pt x="157" y="262"/>
                          <a:pt x="114" y="314"/>
                          <a:pt x="87" y="3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05" name="Freeform 651"/>
                  <p:cNvSpPr>
                    <a:spLocks noChangeAspect="1"/>
                  </p:cNvSpPr>
                  <p:nvPr/>
                </p:nvSpPr>
                <p:spPr bwMode="auto">
                  <a:xfrm>
                    <a:off x="3808" y="2980"/>
                    <a:ext cx="134" cy="157"/>
                  </a:xfrm>
                  <a:custGeom>
                    <a:avLst/>
                    <a:gdLst>
                      <a:gd name="T0" fmla="*/ 17 w 134"/>
                      <a:gd name="T1" fmla="*/ 155 h 157"/>
                      <a:gd name="T2" fmla="*/ 2 w 134"/>
                      <a:gd name="T3" fmla="*/ 137 h 157"/>
                      <a:gd name="T4" fmla="*/ 29 w 134"/>
                      <a:gd name="T5" fmla="*/ 65 h 157"/>
                      <a:gd name="T6" fmla="*/ 62 w 134"/>
                      <a:gd name="T7" fmla="*/ 43 h 157"/>
                      <a:gd name="T8" fmla="*/ 80 w 134"/>
                      <a:gd name="T9" fmla="*/ 2 h 157"/>
                      <a:gd name="T10" fmla="*/ 80 w 134"/>
                      <a:gd name="T11" fmla="*/ 56 h 157"/>
                      <a:gd name="T12" fmla="*/ 131 w 134"/>
                      <a:gd name="T13" fmla="*/ 26 h 157"/>
                      <a:gd name="T14" fmla="*/ 98 w 134"/>
                      <a:gd name="T15" fmla="*/ 65 h 157"/>
                      <a:gd name="T16" fmla="*/ 110 w 134"/>
                      <a:gd name="T17" fmla="*/ 95 h 157"/>
                      <a:gd name="T18" fmla="*/ 59 w 134"/>
                      <a:gd name="T19" fmla="*/ 143 h 157"/>
                      <a:gd name="T20" fmla="*/ 17 w 134"/>
                      <a:gd name="T21" fmla="*/ 155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34" h="157">
                        <a:moveTo>
                          <a:pt x="17" y="155"/>
                        </a:moveTo>
                        <a:cubicBezTo>
                          <a:pt x="6" y="157"/>
                          <a:pt x="0" y="152"/>
                          <a:pt x="2" y="137"/>
                        </a:cubicBezTo>
                        <a:cubicBezTo>
                          <a:pt x="4" y="122"/>
                          <a:pt x="19" y="81"/>
                          <a:pt x="29" y="65"/>
                        </a:cubicBezTo>
                        <a:cubicBezTo>
                          <a:pt x="39" y="49"/>
                          <a:pt x="53" y="54"/>
                          <a:pt x="62" y="43"/>
                        </a:cubicBezTo>
                        <a:cubicBezTo>
                          <a:pt x="71" y="32"/>
                          <a:pt x="77" y="0"/>
                          <a:pt x="80" y="2"/>
                        </a:cubicBezTo>
                        <a:cubicBezTo>
                          <a:pt x="83" y="4"/>
                          <a:pt x="72" y="52"/>
                          <a:pt x="80" y="56"/>
                        </a:cubicBezTo>
                        <a:cubicBezTo>
                          <a:pt x="88" y="60"/>
                          <a:pt x="128" y="24"/>
                          <a:pt x="131" y="26"/>
                        </a:cubicBezTo>
                        <a:cubicBezTo>
                          <a:pt x="134" y="28"/>
                          <a:pt x="101" y="54"/>
                          <a:pt x="98" y="65"/>
                        </a:cubicBezTo>
                        <a:cubicBezTo>
                          <a:pt x="95" y="76"/>
                          <a:pt x="116" y="82"/>
                          <a:pt x="110" y="95"/>
                        </a:cubicBezTo>
                        <a:cubicBezTo>
                          <a:pt x="104" y="108"/>
                          <a:pt x="74" y="133"/>
                          <a:pt x="59" y="143"/>
                        </a:cubicBezTo>
                        <a:cubicBezTo>
                          <a:pt x="44" y="153"/>
                          <a:pt x="26" y="153"/>
                          <a:pt x="17" y="1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75" name="Group 644"/>
                <p:cNvGrpSpPr>
                  <a:grpSpLocks noChangeAspect="1"/>
                </p:cNvGrpSpPr>
                <p:nvPr/>
              </p:nvGrpSpPr>
              <p:grpSpPr bwMode="auto">
                <a:xfrm rot="21207272" flipH="1">
                  <a:off x="1242" y="6102"/>
                  <a:ext cx="908" cy="2400"/>
                  <a:chOff x="3263" y="6105"/>
                  <a:chExt cx="908" cy="2400"/>
                </a:xfrm>
              </p:grpSpPr>
              <p:sp>
                <p:nvSpPr>
                  <p:cNvPr id="893" name="Freeform 649"/>
                  <p:cNvSpPr>
                    <a:spLocks noChangeAspect="1"/>
                  </p:cNvSpPr>
                  <p:nvPr/>
                </p:nvSpPr>
                <p:spPr bwMode="auto">
                  <a:xfrm>
                    <a:off x="3263" y="6105"/>
                    <a:ext cx="294" cy="632"/>
                  </a:xfrm>
                  <a:custGeom>
                    <a:avLst/>
                    <a:gdLst>
                      <a:gd name="T0" fmla="*/ 0 w 294"/>
                      <a:gd name="T1" fmla="*/ 158 h 632"/>
                      <a:gd name="T2" fmla="*/ 142 w 294"/>
                      <a:gd name="T3" fmla="*/ 555 h 632"/>
                      <a:gd name="T4" fmla="*/ 180 w 294"/>
                      <a:gd name="T5" fmla="*/ 623 h 632"/>
                      <a:gd name="T6" fmla="*/ 232 w 294"/>
                      <a:gd name="T7" fmla="*/ 585 h 632"/>
                      <a:gd name="T8" fmla="*/ 285 w 294"/>
                      <a:gd name="T9" fmla="*/ 600 h 632"/>
                      <a:gd name="T10" fmla="*/ 270 w 294"/>
                      <a:gd name="T11" fmla="*/ 435 h 632"/>
                      <a:gd name="T12" fmla="*/ 142 w 294"/>
                      <a:gd name="T13" fmla="*/ 128 h 632"/>
                      <a:gd name="T14" fmla="*/ 7 w 294"/>
                      <a:gd name="T15" fmla="*/ 0 h 6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4" h="632">
                        <a:moveTo>
                          <a:pt x="0" y="158"/>
                        </a:moveTo>
                        <a:cubicBezTo>
                          <a:pt x="56" y="318"/>
                          <a:pt x="112" y="478"/>
                          <a:pt x="142" y="555"/>
                        </a:cubicBezTo>
                        <a:cubicBezTo>
                          <a:pt x="172" y="632"/>
                          <a:pt x="165" y="618"/>
                          <a:pt x="180" y="623"/>
                        </a:cubicBezTo>
                        <a:cubicBezTo>
                          <a:pt x="195" y="628"/>
                          <a:pt x="215" y="589"/>
                          <a:pt x="232" y="585"/>
                        </a:cubicBezTo>
                        <a:cubicBezTo>
                          <a:pt x="249" y="581"/>
                          <a:pt x="279" y="625"/>
                          <a:pt x="285" y="600"/>
                        </a:cubicBezTo>
                        <a:cubicBezTo>
                          <a:pt x="291" y="575"/>
                          <a:pt x="294" y="514"/>
                          <a:pt x="270" y="435"/>
                        </a:cubicBezTo>
                        <a:cubicBezTo>
                          <a:pt x="246" y="356"/>
                          <a:pt x="186" y="200"/>
                          <a:pt x="142" y="128"/>
                        </a:cubicBezTo>
                        <a:cubicBezTo>
                          <a:pt x="98" y="56"/>
                          <a:pt x="52" y="28"/>
                          <a:pt x="7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94" name="Freeform 648"/>
                  <p:cNvSpPr>
                    <a:spLocks noChangeAspect="1"/>
                  </p:cNvSpPr>
                  <p:nvPr/>
                </p:nvSpPr>
                <p:spPr bwMode="auto">
                  <a:xfrm>
                    <a:off x="3450" y="6668"/>
                    <a:ext cx="166" cy="373"/>
                  </a:xfrm>
                  <a:custGeom>
                    <a:avLst/>
                    <a:gdLst>
                      <a:gd name="T0" fmla="*/ 15 w 166"/>
                      <a:gd name="T1" fmla="*/ 52 h 373"/>
                      <a:gd name="T2" fmla="*/ 113 w 166"/>
                      <a:gd name="T3" fmla="*/ 45 h 373"/>
                      <a:gd name="T4" fmla="*/ 165 w 166"/>
                      <a:gd name="T5" fmla="*/ 322 h 373"/>
                      <a:gd name="T6" fmla="*/ 105 w 166"/>
                      <a:gd name="T7" fmla="*/ 352 h 373"/>
                      <a:gd name="T8" fmla="*/ 23 w 166"/>
                      <a:gd name="T9" fmla="*/ 300 h 373"/>
                      <a:gd name="T10" fmla="*/ 23 w 166"/>
                      <a:gd name="T11" fmla="*/ 127 h 373"/>
                      <a:gd name="T12" fmla="*/ 15 w 166"/>
                      <a:gd name="T13" fmla="*/ 52 h 3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6" h="373">
                        <a:moveTo>
                          <a:pt x="15" y="52"/>
                        </a:moveTo>
                        <a:cubicBezTo>
                          <a:pt x="30" y="38"/>
                          <a:pt x="88" y="0"/>
                          <a:pt x="113" y="45"/>
                        </a:cubicBezTo>
                        <a:cubicBezTo>
                          <a:pt x="138" y="90"/>
                          <a:pt x="166" y="271"/>
                          <a:pt x="165" y="322"/>
                        </a:cubicBezTo>
                        <a:cubicBezTo>
                          <a:pt x="164" y="373"/>
                          <a:pt x="129" y="356"/>
                          <a:pt x="105" y="352"/>
                        </a:cubicBezTo>
                        <a:cubicBezTo>
                          <a:pt x="81" y="348"/>
                          <a:pt x="37" y="337"/>
                          <a:pt x="23" y="300"/>
                        </a:cubicBezTo>
                        <a:cubicBezTo>
                          <a:pt x="9" y="263"/>
                          <a:pt x="23" y="164"/>
                          <a:pt x="23" y="127"/>
                        </a:cubicBezTo>
                        <a:cubicBezTo>
                          <a:pt x="23" y="90"/>
                          <a:pt x="0" y="66"/>
                          <a:pt x="15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95" name="Freeform 647"/>
                  <p:cNvSpPr>
                    <a:spLocks noChangeAspect="1"/>
                  </p:cNvSpPr>
                  <p:nvPr/>
                </p:nvSpPr>
                <p:spPr bwMode="auto">
                  <a:xfrm>
                    <a:off x="3496" y="6998"/>
                    <a:ext cx="196" cy="526"/>
                  </a:xfrm>
                  <a:custGeom>
                    <a:avLst/>
                    <a:gdLst>
                      <a:gd name="T0" fmla="*/ 7 w 196"/>
                      <a:gd name="T1" fmla="*/ 52 h 526"/>
                      <a:gd name="T2" fmla="*/ 37 w 196"/>
                      <a:gd name="T3" fmla="*/ 352 h 526"/>
                      <a:gd name="T4" fmla="*/ 82 w 196"/>
                      <a:gd name="T5" fmla="*/ 502 h 526"/>
                      <a:gd name="T6" fmla="*/ 157 w 196"/>
                      <a:gd name="T7" fmla="*/ 495 h 526"/>
                      <a:gd name="T8" fmla="*/ 194 w 196"/>
                      <a:gd name="T9" fmla="*/ 435 h 526"/>
                      <a:gd name="T10" fmla="*/ 142 w 196"/>
                      <a:gd name="T11" fmla="*/ 82 h 526"/>
                      <a:gd name="T12" fmla="*/ 82 w 196"/>
                      <a:gd name="T13" fmla="*/ 37 h 526"/>
                      <a:gd name="T14" fmla="*/ 7 w 196"/>
                      <a:gd name="T15" fmla="*/ 52 h 5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6" h="526">
                        <a:moveTo>
                          <a:pt x="7" y="52"/>
                        </a:moveTo>
                        <a:cubicBezTo>
                          <a:pt x="0" y="104"/>
                          <a:pt x="24" y="277"/>
                          <a:pt x="37" y="352"/>
                        </a:cubicBezTo>
                        <a:cubicBezTo>
                          <a:pt x="50" y="427"/>
                          <a:pt x="62" y="478"/>
                          <a:pt x="82" y="502"/>
                        </a:cubicBezTo>
                        <a:cubicBezTo>
                          <a:pt x="102" y="526"/>
                          <a:pt x="138" y="506"/>
                          <a:pt x="157" y="495"/>
                        </a:cubicBezTo>
                        <a:cubicBezTo>
                          <a:pt x="176" y="484"/>
                          <a:pt x="196" y="504"/>
                          <a:pt x="194" y="435"/>
                        </a:cubicBezTo>
                        <a:cubicBezTo>
                          <a:pt x="192" y="366"/>
                          <a:pt x="161" y="148"/>
                          <a:pt x="142" y="82"/>
                        </a:cubicBezTo>
                        <a:cubicBezTo>
                          <a:pt x="123" y="16"/>
                          <a:pt x="106" y="44"/>
                          <a:pt x="82" y="37"/>
                        </a:cubicBezTo>
                        <a:cubicBezTo>
                          <a:pt x="58" y="30"/>
                          <a:pt x="14" y="0"/>
                          <a:pt x="7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96" name="Freeform 646"/>
                  <p:cNvSpPr>
                    <a:spLocks noChangeAspect="1"/>
                  </p:cNvSpPr>
                  <p:nvPr/>
                </p:nvSpPr>
                <p:spPr bwMode="auto">
                  <a:xfrm>
                    <a:off x="3585" y="7461"/>
                    <a:ext cx="410" cy="840"/>
                  </a:xfrm>
                  <a:custGeom>
                    <a:avLst/>
                    <a:gdLst>
                      <a:gd name="T0" fmla="*/ 15 w 410"/>
                      <a:gd name="T1" fmla="*/ 62 h 840"/>
                      <a:gd name="T2" fmla="*/ 105 w 410"/>
                      <a:gd name="T3" fmla="*/ 32 h 840"/>
                      <a:gd name="T4" fmla="*/ 165 w 410"/>
                      <a:gd name="T5" fmla="*/ 257 h 840"/>
                      <a:gd name="T6" fmla="*/ 210 w 410"/>
                      <a:gd name="T7" fmla="*/ 579 h 840"/>
                      <a:gd name="T8" fmla="*/ 255 w 410"/>
                      <a:gd name="T9" fmla="*/ 692 h 840"/>
                      <a:gd name="T10" fmla="*/ 398 w 410"/>
                      <a:gd name="T11" fmla="*/ 819 h 840"/>
                      <a:gd name="T12" fmla="*/ 330 w 410"/>
                      <a:gd name="T13" fmla="*/ 819 h 840"/>
                      <a:gd name="T14" fmla="*/ 195 w 410"/>
                      <a:gd name="T15" fmla="*/ 714 h 840"/>
                      <a:gd name="T16" fmla="*/ 105 w 410"/>
                      <a:gd name="T17" fmla="*/ 587 h 840"/>
                      <a:gd name="T18" fmla="*/ 15 w 410"/>
                      <a:gd name="T19" fmla="*/ 159 h 840"/>
                      <a:gd name="T20" fmla="*/ 15 w 410"/>
                      <a:gd name="T21" fmla="*/ 62 h 8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10" h="840">
                        <a:moveTo>
                          <a:pt x="15" y="62"/>
                        </a:moveTo>
                        <a:cubicBezTo>
                          <a:pt x="30" y="41"/>
                          <a:pt x="80" y="0"/>
                          <a:pt x="105" y="32"/>
                        </a:cubicBezTo>
                        <a:cubicBezTo>
                          <a:pt x="130" y="64"/>
                          <a:pt x="148" y="166"/>
                          <a:pt x="165" y="257"/>
                        </a:cubicBezTo>
                        <a:cubicBezTo>
                          <a:pt x="182" y="348"/>
                          <a:pt x="195" y="507"/>
                          <a:pt x="210" y="579"/>
                        </a:cubicBezTo>
                        <a:cubicBezTo>
                          <a:pt x="225" y="651"/>
                          <a:pt x="224" y="652"/>
                          <a:pt x="255" y="692"/>
                        </a:cubicBezTo>
                        <a:cubicBezTo>
                          <a:pt x="286" y="732"/>
                          <a:pt x="386" y="798"/>
                          <a:pt x="398" y="819"/>
                        </a:cubicBezTo>
                        <a:cubicBezTo>
                          <a:pt x="410" y="840"/>
                          <a:pt x="364" y="836"/>
                          <a:pt x="330" y="819"/>
                        </a:cubicBezTo>
                        <a:cubicBezTo>
                          <a:pt x="296" y="802"/>
                          <a:pt x="232" y="753"/>
                          <a:pt x="195" y="714"/>
                        </a:cubicBezTo>
                        <a:cubicBezTo>
                          <a:pt x="158" y="675"/>
                          <a:pt x="135" y="679"/>
                          <a:pt x="105" y="587"/>
                        </a:cubicBezTo>
                        <a:cubicBezTo>
                          <a:pt x="75" y="495"/>
                          <a:pt x="29" y="248"/>
                          <a:pt x="15" y="159"/>
                        </a:cubicBezTo>
                        <a:cubicBezTo>
                          <a:pt x="1" y="70"/>
                          <a:pt x="0" y="83"/>
                          <a:pt x="15" y="6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97" name="Freeform 645"/>
                  <p:cNvSpPr>
                    <a:spLocks noChangeAspect="1"/>
                  </p:cNvSpPr>
                  <p:nvPr/>
                </p:nvSpPr>
                <p:spPr bwMode="auto">
                  <a:xfrm>
                    <a:off x="3956" y="8282"/>
                    <a:ext cx="215" cy="223"/>
                  </a:xfrm>
                  <a:custGeom>
                    <a:avLst/>
                    <a:gdLst>
                      <a:gd name="T0" fmla="*/ 12 w 215"/>
                      <a:gd name="T1" fmla="*/ 6 h 223"/>
                      <a:gd name="T2" fmla="*/ 139 w 215"/>
                      <a:gd name="T3" fmla="*/ 36 h 223"/>
                      <a:gd name="T4" fmla="*/ 177 w 215"/>
                      <a:gd name="T5" fmla="*/ 126 h 223"/>
                      <a:gd name="T6" fmla="*/ 214 w 215"/>
                      <a:gd name="T7" fmla="*/ 171 h 223"/>
                      <a:gd name="T8" fmla="*/ 169 w 215"/>
                      <a:gd name="T9" fmla="*/ 141 h 223"/>
                      <a:gd name="T10" fmla="*/ 154 w 215"/>
                      <a:gd name="T11" fmla="*/ 223 h 223"/>
                      <a:gd name="T12" fmla="*/ 154 w 215"/>
                      <a:gd name="T13" fmla="*/ 141 h 223"/>
                      <a:gd name="T14" fmla="*/ 64 w 215"/>
                      <a:gd name="T15" fmla="*/ 73 h 223"/>
                      <a:gd name="T16" fmla="*/ 12 w 215"/>
                      <a:gd name="T17" fmla="*/ 6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5" h="223">
                        <a:moveTo>
                          <a:pt x="12" y="6"/>
                        </a:moveTo>
                        <a:cubicBezTo>
                          <a:pt x="24" y="0"/>
                          <a:pt x="111" y="16"/>
                          <a:pt x="139" y="36"/>
                        </a:cubicBezTo>
                        <a:cubicBezTo>
                          <a:pt x="167" y="56"/>
                          <a:pt x="164" y="104"/>
                          <a:pt x="177" y="126"/>
                        </a:cubicBezTo>
                        <a:cubicBezTo>
                          <a:pt x="190" y="148"/>
                          <a:pt x="215" y="169"/>
                          <a:pt x="214" y="171"/>
                        </a:cubicBezTo>
                        <a:cubicBezTo>
                          <a:pt x="213" y="173"/>
                          <a:pt x="179" y="132"/>
                          <a:pt x="169" y="141"/>
                        </a:cubicBezTo>
                        <a:cubicBezTo>
                          <a:pt x="159" y="150"/>
                          <a:pt x="156" y="223"/>
                          <a:pt x="154" y="223"/>
                        </a:cubicBezTo>
                        <a:cubicBezTo>
                          <a:pt x="152" y="223"/>
                          <a:pt x="169" y="166"/>
                          <a:pt x="154" y="141"/>
                        </a:cubicBezTo>
                        <a:cubicBezTo>
                          <a:pt x="139" y="116"/>
                          <a:pt x="82" y="93"/>
                          <a:pt x="64" y="73"/>
                        </a:cubicBezTo>
                        <a:cubicBezTo>
                          <a:pt x="46" y="53"/>
                          <a:pt x="0" y="12"/>
                          <a:pt x="12" y="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76" name="Group 637"/>
                <p:cNvGrpSpPr>
                  <a:grpSpLocks noChangeAspect="1"/>
                </p:cNvGrpSpPr>
                <p:nvPr/>
              </p:nvGrpSpPr>
              <p:grpSpPr bwMode="auto">
                <a:xfrm rot="21207272" flipH="1">
                  <a:off x="1171" y="5559"/>
                  <a:ext cx="872" cy="1741"/>
                  <a:chOff x="3270" y="5558"/>
                  <a:chExt cx="872" cy="1741"/>
                </a:xfrm>
              </p:grpSpPr>
              <p:sp>
                <p:nvSpPr>
                  <p:cNvPr id="887" name="Freeform 643"/>
                  <p:cNvSpPr>
                    <a:spLocks noChangeAspect="1"/>
                  </p:cNvSpPr>
                  <p:nvPr/>
                </p:nvSpPr>
                <p:spPr bwMode="auto">
                  <a:xfrm>
                    <a:off x="3270" y="5558"/>
                    <a:ext cx="304" cy="326"/>
                  </a:xfrm>
                  <a:custGeom>
                    <a:avLst/>
                    <a:gdLst>
                      <a:gd name="T0" fmla="*/ 45 w 304"/>
                      <a:gd name="T1" fmla="*/ 0 h 326"/>
                      <a:gd name="T2" fmla="*/ 278 w 304"/>
                      <a:gd name="T3" fmla="*/ 217 h 326"/>
                      <a:gd name="T4" fmla="*/ 203 w 304"/>
                      <a:gd name="T5" fmla="*/ 315 h 326"/>
                      <a:gd name="T6" fmla="*/ 150 w 304"/>
                      <a:gd name="T7" fmla="*/ 285 h 326"/>
                      <a:gd name="T8" fmla="*/ 75 w 304"/>
                      <a:gd name="T9" fmla="*/ 157 h 326"/>
                      <a:gd name="T10" fmla="*/ 0 w 304"/>
                      <a:gd name="T11" fmla="*/ 97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4" h="326">
                        <a:moveTo>
                          <a:pt x="45" y="0"/>
                        </a:moveTo>
                        <a:cubicBezTo>
                          <a:pt x="148" y="82"/>
                          <a:pt x="252" y="165"/>
                          <a:pt x="278" y="217"/>
                        </a:cubicBezTo>
                        <a:cubicBezTo>
                          <a:pt x="304" y="269"/>
                          <a:pt x="224" y="304"/>
                          <a:pt x="203" y="315"/>
                        </a:cubicBezTo>
                        <a:cubicBezTo>
                          <a:pt x="182" y="326"/>
                          <a:pt x="171" y="311"/>
                          <a:pt x="150" y="285"/>
                        </a:cubicBezTo>
                        <a:cubicBezTo>
                          <a:pt x="129" y="259"/>
                          <a:pt x="100" y="188"/>
                          <a:pt x="75" y="157"/>
                        </a:cubicBezTo>
                        <a:cubicBezTo>
                          <a:pt x="50" y="126"/>
                          <a:pt x="12" y="107"/>
                          <a:pt x="0" y="97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642"/>
                  <p:cNvSpPr>
                    <a:spLocks noChangeAspect="1"/>
                  </p:cNvSpPr>
                  <p:nvPr/>
                </p:nvSpPr>
                <p:spPr bwMode="auto">
                  <a:xfrm>
                    <a:off x="3479" y="5820"/>
                    <a:ext cx="219" cy="334"/>
                  </a:xfrm>
                  <a:custGeom>
                    <a:avLst/>
                    <a:gdLst>
                      <a:gd name="T0" fmla="*/ 9 w 219"/>
                      <a:gd name="T1" fmla="*/ 60 h 334"/>
                      <a:gd name="T2" fmla="*/ 136 w 219"/>
                      <a:gd name="T3" fmla="*/ 300 h 334"/>
                      <a:gd name="T4" fmla="*/ 219 w 219"/>
                      <a:gd name="T5" fmla="*/ 263 h 334"/>
                      <a:gd name="T6" fmla="*/ 136 w 219"/>
                      <a:gd name="T7" fmla="*/ 98 h 334"/>
                      <a:gd name="T8" fmla="*/ 84 w 219"/>
                      <a:gd name="T9" fmla="*/ 8 h 334"/>
                      <a:gd name="T10" fmla="*/ 9 w 219"/>
                      <a:gd name="T11" fmla="*/ 6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9" h="334">
                        <a:moveTo>
                          <a:pt x="9" y="60"/>
                        </a:moveTo>
                        <a:cubicBezTo>
                          <a:pt x="18" y="109"/>
                          <a:pt x="101" y="266"/>
                          <a:pt x="136" y="300"/>
                        </a:cubicBezTo>
                        <a:cubicBezTo>
                          <a:pt x="171" y="334"/>
                          <a:pt x="219" y="297"/>
                          <a:pt x="219" y="263"/>
                        </a:cubicBezTo>
                        <a:cubicBezTo>
                          <a:pt x="219" y="229"/>
                          <a:pt x="158" y="140"/>
                          <a:pt x="136" y="98"/>
                        </a:cubicBezTo>
                        <a:cubicBezTo>
                          <a:pt x="114" y="56"/>
                          <a:pt x="104" y="16"/>
                          <a:pt x="84" y="8"/>
                        </a:cubicBezTo>
                        <a:cubicBezTo>
                          <a:pt x="64" y="0"/>
                          <a:pt x="0" y="11"/>
                          <a:pt x="9" y="6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89" name="Freeform 641"/>
                  <p:cNvSpPr>
                    <a:spLocks noChangeAspect="1"/>
                  </p:cNvSpPr>
                  <p:nvPr/>
                </p:nvSpPr>
                <p:spPr bwMode="auto">
                  <a:xfrm>
                    <a:off x="3634" y="6096"/>
                    <a:ext cx="190" cy="279"/>
                  </a:xfrm>
                  <a:custGeom>
                    <a:avLst/>
                    <a:gdLst>
                      <a:gd name="T0" fmla="*/ 11 w 190"/>
                      <a:gd name="T1" fmla="*/ 47 h 279"/>
                      <a:gd name="T2" fmla="*/ 86 w 190"/>
                      <a:gd name="T3" fmla="*/ 24 h 279"/>
                      <a:gd name="T4" fmla="*/ 176 w 190"/>
                      <a:gd name="T5" fmla="*/ 189 h 279"/>
                      <a:gd name="T6" fmla="*/ 169 w 190"/>
                      <a:gd name="T7" fmla="*/ 257 h 279"/>
                      <a:gd name="T8" fmla="*/ 94 w 190"/>
                      <a:gd name="T9" fmla="*/ 264 h 279"/>
                      <a:gd name="T10" fmla="*/ 19 w 190"/>
                      <a:gd name="T11" fmla="*/ 167 h 279"/>
                      <a:gd name="T12" fmla="*/ 11 w 190"/>
                      <a:gd name="T13" fmla="*/ 47 h 2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0" h="279">
                        <a:moveTo>
                          <a:pt x="11" y="47"/>
                        </a:moveTo>
                        <a:cubicBezTo>
                          <a:pt x="22" y="23"/>
                          <a:pt x="59" y="0"/>
                          <a:pt x="86" y="24"/>
                        </a:cubicBezTo>
                        <a:cubicBezTo>
                          <a:pt x="113" y="48"/>
                          <a:pt x="162" y="150"/>
                          <a:pt x="176" y="189"/>
                        </a:cubicBezTo>
                        <a:cubicBezTo>
                          <a:pt x="190" y="228"/>
                          <a:pt x="183" y="244"/>
                          <a:pt x="169" y="257"/>
                        </a:cubicBezTo>
                        <a:cubicBezTo>
                          <a:pt x="155" y="270"/>
                          <a:pt x="119" y="279"/>
                          <a:pt x="94" y="264"/>
                        </a:cubicBezTo>
                        <a:cubicBezTo>
                          <a:pt x="69" y="249"/>
                          <a:pt x="34" y="201"/>
                          <a:pt x="19" y="167"/>
                        </a:cubicBezTo>
                        <a:cubicBezTo>
                          <a:pt x="4" y="133"/>
                          <a:pt x="0" y="71"/>
                          <a:pt x="11" y="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90" name="Freeform 640"/>
                  <p:cNvSpPr>
                    <a:spLocks noChangeAspect="1"/>
                  </p:cNvSpPr>
                  <p:nvPr/>
                </p:nvSpPr>
                <p:spPr bwMode="auto">
                  <a:xfrm>
                    <a:off x="3735" y="6350"/>
                    <a:ext cx="137" cy="171"/>
                  </a:xfrm>
                  <a:custGeom>
                    <a:avLst/>
                    <a:gdLst>
                      <a:gd name="T0" fmla="*/ 7 w 189"/>
                      <a:gd name="T1" fmla="*/ 39 h 171"/>
                      <a:gd name="T2" fmla="*/ 44 w 189"/>
                      <a:gd name="T3" fmla="*/ 159 h 171"/>
                      <a:gd name="T4" fmla="*/ 172 w 189"/>
                      <a:gd name="T5" fmla="*/ 114 h 171"/>
                      <a:gd name="T6" fmla="*/ 149 w 189"/>
                      <a:gd name="T7" fmla="*/ 17 h 171"/>
                      <a:gd name="T8" fmla="*/ 89 w 189"/>
                      <a:gd name="T9" fmla="*/ 9 h 171"/>
                      <a:gd name="T10" fmla="*/ 7 w 189"/>
                      <a:gd name="T11" fmla="*/ 39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9" h="171">
                        <a:moveTo>
                          <a:pt x="7" y="39"/>
                        </a:moveTo>
                        <a:cubicBezTo>
                          <a:pt x="0" y="64"/>
                          <a:pt x="17" y="147"/>
                          <a:pt x="44" y="159"/>
                        </a:cubicBezTo>
                        <a:cubicBezTo>
                          <a:pt x="71" y="171"/>
                          <a:pt x="155" y="138"/>
                          <a:pt x="172" y="114"/>
                        </a:cubicBezTo>
                        <a:cubicBezTo>
                          <a:pt x="189" y="90"/>
                          <a:pt x="163" y="34"/>
                          <a:pt x="149" y="17"/>
                        </a:cubicBezTo>
                        <a:cubicBezTo>
                          <a:pt x="135" y="0"/>
                          <a:pt x="111" y="6"/>
                          <a:pt x="89" y="9"/>
                        </a:cubicBezTo>
                        <a:cubicBezTo>
                          <a:pt x="67" y="12"/>
                          <a:pt x="14" y="14"/>
                          <a:pt x="7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91" name="Freeform 639"/>
                  <p:cNvSpPr>
                    <a:spLocks noChangeAspect="1"/>
                  </p:cNvSpPr>
                  <p:nvPr/>
                </p:nvSpPr>
                <p:spPr bwMode="auto">
                  <a:xfrm>
                    <a:off x="3770" y="6484"/>
                    <a:ext cx="176" cy="196"/>
                  </a:xfrm>
                  <a:custGeom>
                    <a:avLst/>
                    <a:gdLst>
                      <a:gd name="T0" fmla="*/ 10 w 176"/>
                      <a:gd name="T1" fmla="*/ 26 h 196"/>
                      <a:gd name="T2" fmla="*/ 25 w 176"/>
                      <a:gd name="T3" fmla="*/ 176 h 196"/>
                      <a:gd name="T4" fmla="*/ 160 w 176"/>
                      <a:gd name="T5" fmla="*/ 146 h 196"/>
                      <a:gd name="T6" fmla="*/ 123 w 176"/>
                      <a:gd name="T7" fmla="*/ 79 h 196"/>
                      <a:gd name="T8" fmla="*/ 78 w 176"/>
                      <a:gd name="T9" fmla="*/ 19 h 196"/>
                      <a:gd name="T10" fmla="*/ 10 w 176"/>
                      <a:gd name="T11" fmla="*/ 26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6" h="196">
                        <a:moveTo>
                          <a:pt x="10" y="26"/>
                        </a:moveTo>
                        <a:cubicBezTo>
                          <a:pt x="1" y="52"/>
                          <a:pt x="0" y="156"/>
                          <a:pt x="25" y="176"/>
                        </a:cubicBezTo>
                        <a:cubicBezTo>
                          <a:pt x="50" y="196"/>
                          <a:pt x="144" y="162"/>
                          <a:pt x="160" y="146"/>
                        </a:cubicBezTo>
                        <a:cubicBezTo>
                          <a:pt x="176" y="130"/>
                          <a:pt x="137" y="100"/>
                          <a:pt x="123" y="79"/>
                        </a:cubicBezTo>
                        <a:cubicBezTo>
                          <a:pt x="109" y="58"/>
                          <a:pt x="98" y="23"/>
                          <a:pt x="78" y="19"/>
                        </a:cubicBezTo>
                        <a:cubicBezTo>
                          <a:pt x="58" y="15"/>
                          <a:pt x="19" y="0"/>
                          <a:pt x="10" y="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92" name="Freeform 638"/>
                  <p:cNvSpPr>
                    <a:spLocks noChangeAspect="1"/>
                  </p:cNvSpPr>
                  <p:nvPr/>
                </p:nvSpPr>
                <p:spPr bwMode="auto">
                  <a:xfrm>
                    <a:off x="3808" y="6629"/>
                    <a:ext cx="334" cy="670"/>
                  </a:xfrm>
                  <a:custGeom>
                    <a:avLst/>
                    <a:gdLst>
                      <a:gd name="T0" fmla="*/ 9 w 334"/>
                      <a:gd name="T1" fmla="*/ 61 h 670"/>
                      <a:gd name="T2" fmla="*/ 159 w 334"/>
                      <a:gd name="T3" fmla="*/ 406 h 670"/>
                      <a:gd name="T4" fmla="*/ 242 w 334"/>
                      <a:gd name="T5" fmla="*/ 534 h 670"/>
                      <a:gd name="T6" fmla="*/ 234 w 334"/>
                      <a:gd name="T7" fmla="*/ 654 h 670"/>
                      <a:gd name="T8" fmla="*/ 257 w 334"/>
                      <a:gd name="T9" fmla="*/ 571 h 670"/>
                      <a:gd name="T10" fmla="*/ 332 w 334"/>
                      <a:gd name="T11" fmla="*/ 669 h 670"/>
                      <a:gd name="T12" fmla="*/ 272 w 334"/>
                      <a:gd name="T13" fmla="*/ 579 h 670"/>
                      <a:gd name="T14" fmla="*/ 234 w 334"/>
                      <a:gd name="T15" fmla="*/ 429 h 670"/>
                      <a:gd name="T16" fmla="*/ 174 w 334"/>
                      <a:gd name="T17" fmla="*/ 174 h 670"/>
                      <a:gd name="T18" fmla="*/ 107 w 334"/>
                      <a:gd name="T19" fmla="*/ 39 h 670"/>
                      <a:gd name="T20" fmla="*/ 9 w 334"/>
                      <a:gd name="T21" fmla="*/ 61 h 6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34" h="670">
                        <a:moveTo>
                          <a:pt x="9" y="61"/>
                        </a:moveTo>
                        <a:cubicBezTo>
                          <a:pt x="18" y="122"/>
                          <a:pt x="120" y="327"/>
                          <a:pt x="159" y="406"/>
                        </a:cubicBezTo>
                        <a:cubicBezTo>
                          <a:pt x="198" y="485"/>
                          <a:pt x="230" y="493"/>
                          <a:pt x="242" y="534"/>
                        </a:cubicBezTo>
                        <a:cubicBezTo>
                          <a:pt x="254" y="575"/>
                          <a:pt x="232" y="648"/>
                          <a:pt x="234" y="654"/>
                        </a:cubicBezTo>
                        <a:cubicBezTo>
                          <a:pt x="236" y="660"/>
                          <a:pt x="241" y="569"/>
                          <a:pt x="257" y="571"/>
                        </a:cubicBezTo>
                        <a:cubicBezTo>
                          <a:pt x="273" y="573"/>
                          <a:pt x="330" y="668"/>
                          <a:pt x="332" y="669"/>
                        </a:cubicBezTo>
                        <a:cubicBezTo>
                          <a:pt x="334" y="670"/>
                          <a:pt x="288" y="619"/>
                          <a:pt x="272" y="579"/>
                        </a:cubicBezTo>
                        <a:cubicBezTo>
                          <a:pt x="256" y="539"/>
                          <a:pt x="250" y="496"/>
                          <a:pt x="234" y="429"/>
                        </a:cubicBezTo>
                        <a:cubicBezTo>
                          <a:pt x="218" y="362"/>
                          <a:pt x="195" y="239"/>
                          <a:pt x="174" y="174"/>
                        </a:cubicBezTo>
                        <a:cubicBezTo>
                          <a:pt x="153" y="109"/>
                          <a:pt x="134" y="54"/>
                          <a:pt x="107" y="39"/>
                        </a:cubicBezTo>
                        <a:cubicBezTo>
                          <a:pt x="80" y="24"/>
                          <a:pt x="0" y="0"/>
                          <a:pt x="9" y="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77" name="Group 627"/>
                <p:cNvGrpSpPr>
                  <a:grpSpLocks noChangeAspect="1"/>
                </p:cNvGrpSpPr>
                <p:nvPr/>
              </p:nvGrpSpPr>
              <p:grpSpPr bwMode="auto">
                <a:xfrm rot="21207272" flipH="1">
                  <a:off x="956" y="1313"/>
                  <a:ext cx="1164" cy="3109"/>
                  <a:chOff x="2843" y="1256"/>
                  <a:chExt cx="1164" cy="3109"/>
                </a:xfrm>
              </p:grpSpPr>
              <p:sp>
                <p:nvSpPr>
                  <p:cNvPr id="878" name="Freeform 636"/>
                  <p:cNvSpPr>
                    <a:spLocks noChangeAspect="1"/>
                  </p:cNvSpPr>
                  <p:nvPr/>
                </p:nvSpPr>
                <p:spPr bwMode="auto">
                  <a:xfrm>
                    <a:off x="2843" y="4034"/>
                    <a:ext cx="147" cy="331"/>
                  </a:xfrm>
                  <a:custGeom>
                    <a:avLst/>
                    <a:gdLst>
                      <a:gd name="T0" fmla="*/ 0 w 147"/>
                      <a:gd name="T1" fmla="*/ 204 h 331"/>
                      <a:gd name="T2" fmla="*/ 22 w 147"/>
                      <a:gd name="T3" fmla="*/ 24 h 331"/>
                      <a:gd name="T4" fmla="*/ 135 w 147"/>
                      <a:gd name="T5" fmla="*/ 61 h 331"/>
                      <a:gd name="T6" fmla="*/ 97 w 147"/>
                      <a:gd name="T7" fmla="*/ 331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7" h="331">
                        <a:moveTo>
                          <a:pt x="0" y="204"/>
                        </a:moveTo>
                        <a:cubicBezTo>
                          <a:pt x="0" y="126"/>
                          <a:pt x="0" y="48"/>
                          <a:pt x="22" y="24"/>
                        </a:cubicBezTo>
                        <a:cubicBezTo>
                          <a:pt x="44" y="0"/>
                          <a:pt x="123" y="10"/>
                          <a:pt x="135" y="61"/>
                        </a:cubicBezTo>
                        <a:cubicBezTo>
                          <a:pt x="147" y="112"/>
                          <a:pt x="122" y="221"/>
                          <a:pt x="97" y="331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79" name="Freeform 635"/>
                  <p:cNvSpPr>
                    <a:spLocks noChangeAspect="1"/>
                  </p:cNvSpPr>
                  <p:nvPr/>
                </p:nvSpPr>
                <p:spPr bwMode="auto">
                  <a:xfrm>
                    <a:off x="2884" y="3781"/>
                    <a:ext cx="150" cy="319"/>
                  </a:xfrm>
                  <a:custGeom>
                    <a:avLst/>
                    <a:gdLst>
                      <a:gd name="T0" fmla="*/ 19 w 150"/>
                      <a:gd name="T1" fmla="*/ 262 h 319"/>
                      <a:gd name="T2" fmla="*/ 116 w 150"/>
                      <a:gd name="T3" fmla="*/ 284 h 319"/>
                      <a:gd name="T4" fmla="*/ 146 w 150"/>
                      <a:gd name="T5" fmla="*/ 52 h 319"/>
                      <a:gd name="T6" fmla="*/ 94 w 150"/>
                      <a:gd name="T7" fmla="*/ 14 h 319"/>
                      <a:gd name="T8" fmla="*/ 41 w 150"/>
                      <a:gd name="T9" fmla="*/ 22 h 319"/>
                      <a:gd name="T10" fmla="*/ 4 w 150"/>
                      <a:gd name="T11" fmla="*/ 149 h 319"/>
                      <a:gd name="T12" fmla="*/ 19 w 150"/>
                      <a:gd name="T13" fmla="*/ 262 h 3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0" h="319">
                        <a:moveTo>
                          <a:pt x="19" y="262"/>
                        </a:moveTo>
                        <a:cubicBezTo>
                          <a:pt x="38" y="285"/>
                          <a:pt x="95" y="319"/>
                          <a:pt x="116" y="284"/>
                        </a:cubicBezTo>
                        <a:cubicBezTo>
                          <a:pt x="137" y="249"/>
                          <a:pt x="150" y="97"/>
                          <a:pt x="146" y="52"/>
                        </a:cubicBezTo>
                        <a:cubicBezTo>
                          <a:pt x="142" y="7"/>
                          <a:pt x="111" y="19"/>
                          <a:pt x="94" y="14"/>
                        </a:cubicBezTo>
                        <a:cubicBezTo>
                          <a:pt x="77" y="9"/>
                          <a:pt x="56" y="0"/>
                          <a:pt x="41" y="22"/>
                        </a:cubicBezTo>
                        <a:cubicBezTo>
                          <a:pt x="26" y="44"/>
                          <a:pt x="8" y="109"/>
                          <a:pt x="4" y="149"/>
                        </a:cubicBezTo>
                        <a:cubicBezTo>
                          <a:pt x="0" y="189"/>
                          <a:pt x="0" y="239"/>
                          <a:pt x="19" y="26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80" name="Freeform 634"/>
                  <p:cNvSpPr>
                    <a:spLocks noChangeAspect="1"/>
                  </p:cNvSpPr>
                  <p:nvPr/>
                </p:nvSpPr>
                <p:spPr bwMode="auto">
                  <a:xfrm>
                    <a:off x="2948" y="3726"/>
                    <a:ext cx="84" cy="69"/>
                  </a:xfrm>
                  <a:custGeom>
                    <a:avLst/>
                    <a:gdLst>
                      <a:gd name="T0" fmla="*/ 7 w 84"/>
                      <a:gd name="T1" fmla="*/ 9 h 69"/>
                      <a:gd name="T2" fmla="*/ 52 w 84"/>
                      <a:gd name="T3" fmla="*/ 9 h 69"/>
                      <a:gd name="T4" fmla="*/ 75 w 84"/>
                      <a:gd name="T5" fmla="*/ 62 h 69"/>
                      <a:gd name="T6" fmla="*/ 0 w 84"/>
                      <a:gd name="T7" fmla="*/ 54 h 69"/>
                      <a:gd name="T8" fmla="*/ 7 w 84"/>
                      <a:gd name="T9" fmla="*/ 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69">
                        <a:moveTo>
                          <a:pt x="7" y="9"/>
                        </a:moveTo>
                        <a:cubicBezTo>
                          <a:pt x="24" y="4"/>
                          <a:pt x="41" y="0"/>
                          <a:pt x="52" y="9"/>
                        </a:cubicBezTo>
                        <a:cubicBezTo>
                          <a:pt x="63" y="18"/>
                          <a:pt x="84" y="55"/>
                          <a:pt x="75" y="62"/>
                        </a:cubicBezTo>
                        <a:cubicBezTo>
                          <a:pt x="66" y="69"/>
                          <a:pt x="12" y="60"/>
                          <a:pt x="0" y="54"/>
                        </a:cubicBezTo>
                        <a:cubicBezTo>
                          <a:pt x="0" y="54"/>
                          <a:pt x="7" y="9"/>
                          <a:pt x="7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81" name="Freeform 633"/>
                  <p:cNvSpPr>
                    <a:spLocks noChangeAspect="1"/>
                  </p:cNvSpPr>
                  <p:nvPr/>
                </p:nvSpPr>
                <p:spPr bwMode="auto">
                  <a:xfrm>
                    <a:off x="2933" y="3779"/>
                    <a:ext cx="84" cy="69"/>
                  </a:xfrm>
                  <a:custGeom>
                    <a:avLst/>
                    <a:gdLst>
                      <a:gd name="T0" fmla="*/ 7 w 84"/>
                      <a:gd name="T1" fmla="*/ 9 h 69"/>
                      <a:gd name="T2" fmla="*/ 52 w 84"/>
                      <a:gd name="T3" fmla="*/ 9 h 69"/>
                      <a:gd name="T4" fmla="*/ 75 w 84"/>
                      <a:gd name="T5" fmla="*/ 62 h 69"/>
                      <a:gd name="T6" fmla="*/ 0 w 84"/>
                      <a:gd name="T7" fmla="*/ 54 h 69"/>
                      <a:gd name="T8" fmla="*/ 7 w 84"/>
                      <a:gd name="T9" fmla="*/ 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69">
                        <a:moveTo>
                          <a:pt x="7" y="9"/>
                        </a:moveTo>
                        <a:cubicBezTo>
                          <a:pt x="24" y="4"/>
                          <a:pt x="41" y="0"/>
                          <a:pt x="52" y="9"/>
                        </a:cubicBezTo>
                        <a:cubicBezTo>
                          <a:pt x="63" y="18"/>
                          <a:pt x="84" y="55"/>
                          <a:pt x="75" y="62"/>
                        </a:cubicBezTo>
                        <a:cubicBezTo>
                          <a:pt x="66" y="69"/>
                          <a:pt x="12" y="60"/>
                          <a:pt x="0" y="54"/>
                        </a:cubicBezTo>
                        <a:cubicBezTo>
                          <a:pt x="0" y="54"/>
                          <a:pt x="7" y="9"/>
                          <a:pt x="7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82" name="Freeform 632"/>
                  <p:cNvSpPr>
                    <a:spLocks noChangeAspect="1"/>
                  </p:cNvSpPr>
                  <p:nvPr/>
                </p:nvSpPr>
                <p:spPr bwMode="auto">
                  <a:xfrm>
                    <a:off x="2966" y="3195"/>
                    <a:ext cx="220" cy="567"/>
                  </a:xfrm>
                  <a:custGeom>
                    <a:avLst/>
                    <a:gdLst>
                      <a:gd name="T0" fmla="*/ 4 w 220"/>
                      <a:gd name="T1" fmla="*/ 533 h 567"/>
                      <a:gd name="T2" fmla="*/ 49 w 220"/>
                      <a:gd name="T3" fmla="*/ 548 h 567"/>
                      <a:gd name="T4" fmla="*/ 117 w 220"/>
                      <a:gd name="T5" fmla="*/ 420 h 567"/>
                      <a:gd name="T6" fmla="*/ 184 w 220"/>
                      <a:gd name="T7" fmla="*/ 180 h 567"/>
                      <a:gd name="T8" fmla="*/ 214 w 220"/>
                      <a:gd name="T9" fmla="*/ 38 h 567"/>
                      <a:gd name="T10" fmla="*/ 147 w 220"/>
                      <a:gd name="T11" fmla="*/ 15 h 567"/>
                      <a:gd name="T12" fmla="*/ 94 w 220"/>
                      <a:gd name="T13" fmla="*/ 128 h 567"/>
                      <a:gd name="T14" fmla="*/ 27 w 220"/>
                      <a:gd name="T15" fmla="*/ 413 h 567"/>
                      <a:gd name="T16" fmla="*/ 4 w 220"/>
                      <a:gd name="T17" fmla="*/ 533 h 5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567">
                        <a:moveTo>
                          <a:pt x="4" y="533"/>
                        </a:moveTo>
                        <a:cubicBezTo>
                          <a:pt x="8" y="555"/>
                          <a:pt x="30" y="567"/>
                          <a:pt x="49" y="548"/>
                        </a:cubicBezTo>
                        <a:cubicBezTo>
                          <a:pt x="68" y="529"/>
                          <a:pt x="95" y="481"/>
                          <a:pt x="117" y="420"/>
                        </a:cubicBezTo>
                        <a:cubicBezTo>
                          <a:pt x="139" y="359"/>
                          <a:pt x="168" y="244"/>
                          <a:pt x="184" y="180"/>
                        </a:cubicBezTo>
                        <a:cubicBezTo>
                          <a:pt x="200" y="116"/>
                          <a:pt x="220" y="65"/>
                          <a:pt x="214" y="38"/>
                        </a:cubicBezTo>
                        <a:cubicBezTo>
                          <a:pt x="208" y="11"/>
                          <a:pt x="167" y="0"/>
                          <a:pt x="147" y="15"/>
                        </a:cubicBezTo>
                        <a:cubicBezTo>
                          <a:pt x="127" y="30"/>
                          <a:pt x="114" y="62"/>
                          <a:pt x="94" y="128"/>
                        </a:cubicBezTo>
                        <a:cubicBezTo>
                          <a:pt x="74" y="194"/>
                          <a:pt x="43" y="349"/>
                          <a:pt x="27" y="413"/>
                        </a:cubicBezTo>
                        <a:cubicBezTo>
                          <a:pt x="11" y="477"/>
                          <a:pt x="0" y="511"/>
                          <a:pt x="4" y="5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83" name="Freeform 631"/>
                  <p:cNvSpPr>
                    <a:spLocks noChangeAspect="1"/>
                  </p:cNvSpPr>
                  <p:nvPr/>
                </p:nvSpPr>
                <p:spPr bwMode="auto">
                  <a:xfrm>
                    <a:off x="3113" y="2714"/>
                    <a:ext cx="172" cy="538"/>
                  </a:xfrm>
                  <a:custGeom>
                    <a:avLst/>
                    <a:gdLst>
                      <a:gd name="T0" fmla="*/ 0 w 172"/>
                      <a:gd name="T1" fmla="*/ 481 h 538"/>
                      <a:gd name="T2" fmla="*/ 67 w 172"/>
                      <a:gd name="T3" fmla="*/ 496 h 538"/>
                      <a:gd name="T4" fmla="*/ 120 w 172"/>
                      <a:gd name="T5" fmla="*/ 294 h 538"/>
                      <a:gd name="T6" fmla="*/ 172 w 172"/>
                      <a:gd name="T7" fmla="*/ 54 h 538"/>
                      <a:gd name="T8" fmla="*/ 120 w 172"/>
                      <a:gd name="T9" fmla="*/ 16 h 538"/>
                      <a:gd name="T10" fmla="*/ 67 w 172"/>
                      <a:gd name="T11" fmla="*/ 151 h 538"/>
                      <a:gd name="T12" fmla="*/ 0 w 172"/>
                      <a:gd name="T13" fmla="*/ 481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2" h="538">
                        <a:moveTo>
                          <a:pt x="0" y="481"/>
                        </a:moveTo>
                        <a:cubicBezTo>
                          <a:pt x="0" y="538"/>
                          <a:pt x="47" y="527"/>
                          <a:pt x="67" y="496"/>
                        </a:cubicBezTo>
                        <a:cubicBezTo>
                          <a:pt x="87" y="465"/>
                          <a:pt x="103" y="368"/>
                          <a:pt x="120" y="294"/>
                        </a:cubicBezTo>
                        <a:cubicBezTo>
                          <a:pt x="137" y="220"/>
                          <a:pt x="172" y="100"/>
                          <a:pt x="172" y="54"/>
                        </a:cubicBezTo>
                        <a:cubicBezTo>
                          <a:pt x="172" y="8"/>
                          <a:pt x="137" y="0"/>
                          <a:pt x="120" y="16"/>
                        </a:cubicBezTo>
                        <a:cubicBezTo>
                          <a:pt x="103" y="32"/>
                          <a:pt x="88" y="72"/>
                          <a:pt x="67" y="151"/>
                        </a:cubicBezTo>
                        <a:cubicBezTo>
                          <a:pt x="46" y="230"/>
                          <a:pt x="0" y="424"/>
                          <a:pt x="0" y="48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84" name="Freeform 630"/>
                  <p:cNvSpPr>
                    <a:spLocks noChangeAspect="1"/>
                  </p:cNvSpPr>
                  <p:nvPr/>
                </p:nvSpPr>
                <p:spPr bwMode="auto">
                  <a:xfrm>
                    <a:off x="3235" y="2140"/>
                    <a:ext cx="317" cy="632"/>
                  </a:xfrm>
                  <a:custGeom>
                    <a:avLst/>
                    <a:gdLst>
                      <a:gd name="T0" fmla="*/ 5 w 317"/>
                      <a:gd name="T1" fmla="*/ 583 h 632"/>
                      <a:gd name="T2" fmla="*/ 58 w 317"/>
                      <a:gd name="T3" fmla="*/ 613 h 632"/>
                      <a:gd name="T4" fmla="*/ 95 w 317"/>
                      <a:gd name="T5" fmla="*/ 545 h 632"/>
                      <a:gd name="T6" fmla="*/ 290 w 317"/>
                      <a:gd name="T7" fmla="*/ 88 h 632"/>
                      <a:gd name="T8" fmla="*/ 260 w 317"/>
                      <a:gd name="T9" fmla="*/ 20 h 632"/>
                      <a:gd name="T10" fmla="*/ 215 w 317"/>
                      <a:gd name="T11" fmla="*/ 73 h 632"/>
                      <a:gd name="T12" fmla="*/ 88 w 317"/>
                      <a:gd name="T13" fmla="*/ 365 h 632"/>
                      <a:gd name="T14" fmla="*/ 5 w 317"/>
                      <a:gd name="T15" fmla="*/ 583 h 6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7" h="632">
                        <a:moveTo>
                          <a:pt x="5" y="583"/>
                        </a:moveTo>
                        <a:cubicBezTo>
                          <a:pt x="0" y="624"/>
                          <a:pt x="43" y="619"/>
                          <a:pt x="58" y="613"/>
                        </a:cubicBezTo>
                        <a:cubicBezTo>
                          <a:pt x="73" y="607"/>
                          <a:pt x="56" y="632"/>
                          <a:pt x="95" y="545"/>
                        </a:cubicBezTo>
                        <a:cubicBezTo>
                          <a:pt x="134" y="458"/>
                          <a:pt x="263" y="176"/>
                          <a:pt x="290" y="88"/>
                        </a:cubicBezTo>
                        <a:cubicBezTo>
                          <a:pt x="317" y="0"/>
                          <a:pt x="272" y="22"/>
                          <a:pt x="260" y="20"/>
                        </a:cubicBezTo>
                        <a:cubicBezTo>
                          <a:pt x="248" y="18"/>
                          <a:pt x="244" y="16"/>
                          <a:pt x="215" y="73"/>
                        </a:cubicBezTo>
                        <a:cubicBezTo>
                          <a:pt x="186" y="130"/>
                          <a:pt x="123" y="280"/>
                          <a:pt x="88" y="365"/>
                        </a:cubicBezTo>
                        <a:cubicBezTo>
                          <a:pt x="53" y="450"/>
                          <a:pt x="10" y="545"/>
                          <a:pt x="5" y="5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85" name="Freeform 629"/>
                  <p:cNvSpPr>
                    <a:spLocks noChangeAspect="1"/>
                  </p:cNvSpPr>
                  <p:nvPr/>
                </p:nvSpPr>
                <p:spPr bwMode="auto">
                  <a:xfrm>
                    <a:off x="3470" y="1436"/>
                    <a:ext cx="395" cy="733"/>
                  </a:xfrm>
                  <a:custGeom>
                    <a:avLst/>
                    <a:gdLst>
                      <a:gd name="T0" fmla="*/ 70 w 395"/>
                      <a:gd name="T1" fmla="*/ 732 h 733"/>
                      <a:gd name="T2" fmla="*/ 10 w 395"/>
                      <a:gd name="T3" fmla="*/ 687 h 733"/>
                      <a:gd name="T4" fmla="*/ 130 w 395"/>
                      <a:gd name="T5" fmla="*/ 454 h 733"/>
                      <a:gd name="T6" fmla="*/ 340 w 395"/>
                      <a:gd name="T7" fmla="*/ 64 h 733"/>
                      <a:gd name="T8" fmla="*/ 393 w 395"/>
                      <a:gd name="T9" fmla="*/ 72 h 733"/>
                      <a:gd name="T10" fmla="*/ 355 w 395"/>
                      <a:gd name="T11" fmla="*/ 192 h 733"/>
                      <a:gd name="T12" fmla="*/ 160 w 395"/>
                      <a:gd name="T13" fmla="*/ 574 h 733"/>
                      <a:gd name="T14" fmla="*/ 100 w 395"/>
                      <a:gd name="T15" fmla="*/ 679 h 733"/>
                      <a:gd name="T16" fmla="*/ 70 w 395"/>
                      <a:gd name="T17" fmla="*/ 732 h 7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5" h="733">
                        <a:moveTo>
                          <a:pt x="70" y="732"/>
                        </a:moveTo>
                        <a:cubicBezTo>
                          <a:pt x="55" y="733"/>
                          <a:pt x="0" y="733"/>
                          <a:pt x="10" y="687"/>
                        </a:cubicBezTo>
                        <a:cubicBezTo>
                          <a:pt x="20" y="641"/>
                          <a:pt x="75" y="558"/>
                          <a:pt x="130" y="454"/>
                        </a:cubicBezTo>
                        <a:cubicBezTo>
                          <a:pt x="185" y="350"/>
                          <a:pt x="296" y="128"/>
                          <a:pt x="340" y="64"/>
                        </a:cubicBezTo>
                        <a:cubicBezTo>
                          <a:pt x="384" y="0"/>
                          <a:pt x="391" y="51"/>
                          <a:pt x="393" y="72"/>
                        </a:cubicBezTo>
                        <a:cubicBezTo>
                          <a:pt x="395" y="93"/>
                          <a:pt x="394" y="108"/>
                          <a:pt x="355" y="192"/>
                        </a:cubicBezTo>
                        <a:cubicBezTo>
                          <a:pt x="316" y="276"/>
                          <a:pt x="202" y="493"/>
                          <a:pt x="160" y="574"/>
                        </a:cubicBezTo>
                        <a:cubicBezTo>
                          <a:pt x="118" y="655"/>
                          <a:pt x="115" y="650"/>
                          <a:pt x="100" y="679"/>
                        </a:cubicBezTo>
                        <a:cubicBezTo>
                          <a:pt x="85" y="708"/>
                          <a:pt x="85" y="731"/>
                          <a:pt x="70" y="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86" name="Freeform 628"/>
                  <p:cNvSpPr>
                    <a:spLocks noChangeAspect="1"/>
                  </p:cNvSpPr>
                  <p:nvPr/>
                </p:nvSpPr>
                <p:spPr bwMode="auto">
                  <a:xfrm>
                    <a:off x="3836" y="1256"/>
                    <a:ext cx="171" cy="226"/>
                  </a:xfrm>
                  <a:custGeom>
                    <a:avLst/>
                    <a:gdLst>
                      <a:gd name="T0" fmla="*/ 34 w 171"/>
                      <a:gd name="T1" fmla="*/ 222 h 226"/>
                      <a:gd name="T2" fmla="*/ 4 w 171"/>
                      <a:gd name="T3" fmla="*/ 177 h 226"/>
                      <a:gd name="T4" fmla="*/ 57 w 171"/>
                      <a:gd name="T5" fmla="*/ 94 h 226"/>
                      <a:gd name="T6" fmla="*/ 72 w 171"/>
                      <a:gd name="T7" fmla="*/ 4 h 226"/>
                      <a:gd name="T8" fmla="*/ 72 w 171"/>
                      <a:gd name="T9" fmla="*/ 72 h 226"/>
                      <a:gd name="T10" fmla="*/ 109 w 171"/>
                      <a:gd name="T11" fmla="*/ 102 h 226"/>
                      <a:gd name="T12" fmla="*/ 169 w 171"/>
                      <a:gd name="T13" fmla="*/ 87 h 226"/>
                      <a:gd name="T14" fmla="*/ 94 w 171"/>
                      <a:gd name="T15" fmla="*/ 94 h 226"/>
                      <a:gd name="T16" fmla="*/ 94 w 171"/>
                      <a:gd name="T17" fmla="*/ 147 h 226"/>
                      <a:gd name="T18" fmla="*/ 79 w 171"/>
                      <a:gd name="T19" fmla="*/ 199 h 226"/>
                      <a:gd name="T20" fmla="*/ 34 w 171"/>
                      <a:gd name="T21" fmla="*/ 222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71" h="226">
                        <a:moveTo>
                          <a:pt x="34" y="222"/>
                        </a:moveTo>
                        <a:cubicBezTo>
                          <a:pt x="22" y="218"/>
                          <a:pt x="0" y="198"/>
                          <a:pt x="4" y="177"/>
                        </a:cubicBezTo>
                        <a:cubicBezTo>
                          <a:pt x="8" y="156"/>
                          <a:pt x="46" y="123"/>
                          <a:pt x="57" y="94"/>
                        </a:cubicBezTo>
                        <a:cubicBezTo>
                          <a:pt x="68" y="65"/>
                          <a:pt x="70" y="8"/>
                          <a:pt x="72" y="4"/>
                        </a:cubicBezTo>
                        <a:cubicBezTo>
                          <a:pt x="74" y="0"/>
                          <a:pt x="66" y="56"/>
                          <a:pt x="72" y="72"/>
                        </a:cubicBezTo>
                        <a:cubicBezTo>
                          <a:pt x="78" y="88"/>
                          <a:pt x="93" y="100"/>
                          <a:pt x="109" y="102"/>
                        </a:cubicBezTo>
                        <a:cubicBezTo>
                          <a:pt x="125" y="104"/>
                          <a:pt x="171" y="88"/>
                          <a:pt x="169" y="87"/>
                        </a:cubicBezTo>
                        <a:cubicBezTo>
                          <a:pt x="167" y="86"/>
                          <a:pt x="106" y="84"/>
                          <a:pt x="94" y="94"/>
                        </a:cubicBezTo>
                        <a:cubicBezTo>
                          <a:pt x="82" y="104"/>
                          <a:pt x="96" y="130"/>
                          <a:pt x="94" y="147"/>
                        </a:cubicBezTo>
                        <a:cubicBezTo>
                          <a:pt x="92" y="164"/>
                          <a:pt x="90" y="190"/>
                          <a:pt x="79" y="199"/>
                        </a:cubicBezTo>
                        <a:cubicBezTo>
                          <a:pt x="68" y="208"/>
                          <a:pt x="46" y="226"/>
                          <a:pt x="34" y="2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821" name="Group 593"/>
              <p:cNvGrpSpPr>
                <a:grpSpLocks noChangeAspect="1"/>
              </p:cNvGrpSpPr>
              <p:nvPr/>
            </p:nvGrpSpPr>
            <p:grpSpPr bwMode="auto">
              <a:xfrm rot="204939">
                <a:off x="2817" y="1333"/>
                <a:ext cx="1328" cy="7249"/>
                <a:chOff x="2843" y="1256"/>
                <a:chExt cx="1328" cy="7249"/>
              </a:xfrm>
            </p:grpSpPr>
            <p:grpSp>
              <p:nvGrpSpPr>
                <p:cNvPr id="842" name="Group 617"/>
                <p:cNvGrpSpPr>
                  <a:grpSpLocks noChangeAspect="1"/>
                </p:cNvGrpSpPr>
                <p:nvPr/>
              </p:nvGrpSpPr>
              <p:grpSpPr bwMode="auto">
                <a:xfrm>
                  <a:off x="3094" y="2980"/>
                  <a:ext cx="848" cy="1919"/>
                  <a:chOff x="3094" y="2980"/>
                  <a:chExt cx="848" cy="1919"/>
                </a:xfrm>
              </p:grpSpPr>
              <p:sp>
                <p:nvSpPr>
                  <p:cNvPr id="866" name="Freeform 625"/>
                  <p:cNvSpPr>
                    <a:spLocks noChangeAspect="1"/>
                  </p:cNvSpPr>
                  <p:nvPr/>
                </p:nvSpPr>
                <p:spPr bwMode="auto">
                  <a:xfrm>
                    <a:off x="3094" y="4597"/>
                    <a:ext cx="328" cy="302"/>
                  </a:xfrm>
                  <a:custGeom>
                    <a:avLst/>
                    <a:gdLst>
                      <a:gd name="T0" fmla="*/ 11 w 328"/>
                      <a:gd name="T1" fmla="*/ 188 h 302"/>
                      <a:gd name="T2" fmla="*/ 19 w 328"/>
                      <a:gd name="T3" fmla="*/ 53 h 302"/>
                      <a:gd name="T4" fmla="*/ 71 w 328"/>
                      <a:gd name="T5" fmla="*/ 1 h 302"/>
                      <a:gd name="T6" fmla="*/ 139 w 328"/>
                      <a:gd name="T7" fmla="*/ 61 h 302"/>
                      <a:gd name="T8" fmla="*/ 206 w 328"/>
                      <a:gd name="T9" fmla="*/ 98 h 302"/>
                      <a:gd name="T10" fmla="*/ 304 w 328"/>
                      <a:gd name="T11" fmla="*/ 121 h 302"/>
                      <a:gd name="T12" fmla="*/ 304 w 328"/>
                      <a:gd name="T13" fmla="*/ 211 h 302"/>
                      <a:gd name="T14" fmla="*/ 161 w 328"/>
                      <a:gd name="T15" fmla="*/ 286 h 302"/>
                      <a:gd name="T16" fmla="*/ 86 w 328"/>
                      <a:gd name="T17" fmla="*/ 286 h 302"/>
                      <a:gd name="T18" fmla="*/ 11 w 328"/>
                      <a:gd name="T19" fmla="*/ 188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8" h="302">
                        <a:moveTo>
                          <a:pt x="11" y="188"/>
                        </a:moveTo>
                        <a:cubicBezTo>
                          <a:pt x="0" y="149"/>
                          <a:pt x="9" y="84"/>
                          <a:pt x="19" y="53"/>
                        </a:cubicBezTo>
                        <a:cubicBezTo>
                          <a:pt x="29" y="22"/>
                          <a:pt x="51" y="0"/>
                          <a:pt x="71" y="1"/>
                        </a:cubicBezTo>
                        <a:cubicBezTo>
                          <a:pt x="91" y="2"/>
                          <a:pt x="116" y="45"/>
                          <a:pt x="139" y="61"/>
                        </a:cubicBezTo>
                        <a:cubicBezTo>
                          <a:pt x="162" y="77"/>
                          <a:pt x="178" y="88"/>
                          <a:pt x="206" y="98"/>
                        </a:cubicBezTo>
                        <a:cubicBezTo>
                          <a:pt x="234" y="108"/>
                          <a:pt x="288" y="102"/>
                          <a:pt x="304" y="121"/>
                        </a:cubicBezTo>
                        <a:cubicBezTo>
                          <a:pt x="320" y="140"/>
                          <a:pt x="328" y="184"/>
                          <a:pt x="304" y="211"/>
                        </a:cubicBezTo>
                        <a:cubicBezTo>
                          <a:pt x="280" y="238"/>
                          <a:pt x="197" y="273"/>
                          <a:pt x="161" y="286"/>
                        </a:cubicBezTo>
                        <a:cubicBezTo>
                          <a:pt x="125" y="299"/>
                          <a:pt x="112" y="302"/>
                          <a:pt x="86" y="286"/>
                        </a:cubicBezTo>
                        <a:cubicBezTo>
                          <a:pt x="60" y="270"/>
                          <a:pt x="22" y="227"/>
                          <a:pt x="11" y="18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67" name="Freeform 624"/>
                  <p:cNvSpPr>
                    <a:spLocks noChangeAspect="1"/>
                  </p:cNvSpPr>
                  <p:nvPr/>
                </p:nvSpPr>
                <p:spPr bwMode="auto">
                  <a:xfrm>
                    <a:off x="3163" y="4635"/>
                    <a:ext cx="197" cy="117"/>
                  </a:xfrm>
                  <a:custGeom>
                    <a:avLst/>
                    <a:gdLst>
                      <a:gd name="T0" fmla="*/ 10 w 197"/>
                      <a:gd name="T1" fmla="*/ 0 h 117"/>
                      <a:gd name="T2" fmla="*/ 2 w 197"/>
                      <a:gd name="T3" fmla="*/ 45 h 117"/>
                      <a:gd name="T4" fmla="*/ 25 w 197"/>
                      <a:gd name="T5" fmla="*/ 98 h 117"/>
                      <a:gd name="T6" fmla="*/ 137 w 197"/>
                      <a:gd name="T7" fmla="*/ 113 h 117"/>
                      <a:gd name="T8" fmla="*/ 197 w 197"/>
                      <a:gd name="T9" fmla="*/ 7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7" h="117">
                        <a:moveTo>
                          <a:pt x="10" y="0"/>
                        </a:moveTo>
                        <a:cubicBezTo>
                          <a:pt x="5" y="14"/>
                          <a:pt x="0" y="29"/>
                          <a:pt x="2" y="45"/>
                        </a:cubicBezTo>
                        <a:cubicBezTo>
                          <a:pt x="4" y="61"/>
                          <a:pt x="3" y="87"/>
                          <a:pt x="25" y="98"/>
                        </a:cubicBezTo>
                        <a:cubicBezTo>
                          <a:pt x="47" y="109"/>
                          <a:pt x="108" y="117"/>
                          <a:pt x="137" y="113"/>
                        </a:cubicBezTo>
                        <a:cubicBezTo>
                          <a:pt x="166" y="109"/>
                          <a:pt x="181" y="92"/>
                          <a:pt x="197" y="75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68" name="Freeform 623"/>
                  <p:cNvSpPr>
                    <a:spLocks noChangeAspect="1"/>
                  </p:cNvSpPr>
                  <p:nvPr/>
                </p:nvSpPr>
                <p:spPr bwMode="auto">
                  <a:xfrm>
                    <a:off x="3156" y="4291"/>
                    <a:ext cx="405" cy="414"/>
                  </a:xfrm>
                  <a:custGeom>
                    <a:avLst/>
                    <a:gdLst>
                      <a:gd name="T0" fmla="*/ 47 w 405"/>
                      <a:gd name="T1" fmla="*/ 217 h 414"/>
                      <a:gd name="T2" fmla="*/ 32 w 405"/>
                      <a:gd name="T3" fmla="*/ 277 h 414"/>
                      <a:gd name="T4" fmla="*/ 144 w 405"/>
                      <a:gd name="T5" fmla="*/ 367 h 414"/>
                      <a:gd name="T6" fmla="*/ 234 w 405"/>
                      <a:gd name="T7" fmla="*/ 404 h 414"/>
                      <a:gd name="T8" fmla="*/ 324 w 405"/>
                      <a:gd name="T9" fmla="*/ 374 h 414"/>
                      <a:gd name="T10" fmla="*/ 384 w 405"/>
                      <a:gd name="T11" fmla="*/ 164 h 414"/>
                      <a:gd name="T12" fmla="*/ 399 w 405"/>
                      <a:gd name="T13" fmla="*/ 82 h 414"/>
                      <a:gd name="T14" fmla="*/ 347 w 405"/>
                      <a:gd name="T15" fmla="*/ 82 h 414"/>
                      <a:gd name="T16" fmla="*/ 212 w 405"/>
                      <a:gd name="T17" fmla="*/ 82 h 414"/>
                      <a:gd name="T18" fmla="*/ 167 w 405"/>
                      <a:gd name="T19" fmla="*/ 37 h 414"/>
                      <a:gd name="T20" fmla="*/ 84 w 405"/>
                      <a:gd name="T21" fmla="*/ 14 h 414"/>
                      <a:gd name="T22" fmla="*/ 32 w 405"/>
                      <a:gd name="T23" fmla="*/ 119 h 414"/>
                      <a:gd name="T24" fmla="*/ 32 w 405"/>
                      <a:gd name="T25" fmla="*/ 44 h 414"/>
                      <a:gd name="T26" fmla="*/ 2 w 405"/>
                      <a:gd name="T27" fmla="*/ 119 h 414"/>
                      <a:gd name="T28" fmla="*/ 47 w 405"/>
                      <a:gd name="T29" fmla="*/ 217 h 4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5" h="414">
                        <a:moveTo>
                          <a:pt x="47" y="217"/>
                        </a:moveTo>
                        <a:cubicBezTo>
                          <a:pt x="52" y="243"/>
                          <a:pt x="16" y="252"/>
                          <a:pt x="32" y="277"/>
                        </a:cubicBezTo>
                        <a:cubicBezTo>
                          <a:pt x="48" y="302"/>
                          <a:pt x="110" y="346"/>
                          <a:pt x="144" y="367"/>
                        </a:cubicBezTo>
                        <a:cubicBezTo>
                          <a:pt x="178" y="388"/>
                          <a:pt x="204" y="403"/>
                          <a:pt x="234" y="404"/>
                        </a:cubicBezTo>
                        <a:cubicBezTo>
                          <a:pt x="264" y="405"/>
                          <a:pt x="299" y="414"/>
                          <a:pt x="324" y="374"/>
                        </a:cubicBezTo>
                        <a:cubicBezTo>
                          <a:pt x="349" y="334"/>
                          <a:pt x="372" y="213"/>
                          <a:pt x="384" y="164"/>
                        </a:cubicBezTo>
                        <a:cubicBezTo>
                          <a:pt x="396" y="115"/>
                          <a:pt x="405" y="96"/>
                          <a:pt x="399" y="82"/>
                        </a:cubicBezTo>
                        <a:cubicBezTo>
                          <a:pt x="393" y="68"/>
                          <a:pt x="378" y="82"/>
                          <a:pt x="347" y="82"/>
                        </a:cubicBezTo>
                        <a:cubicBezTo>
                          <a:pt x="316" y="82"/>
                          <a:pt x="242" y="89"/>
                          <a:pt x="212" y="82"/>
                        </a:cubicBezTo>
                        <a:cubicBezTo>
                          <a:pt x="182" y="75"/>
                          <a:pt x="188" y="48"/>
                          <a:pt x="167" y="37"/>
                        </a:cubicBezTo>
                        <a:cubicBezTo>
                          <a:pt x="146" y="26"/>
                          <a:pt x="106" y="0"/>
                          <a:pt x="84" y="14"/>
                        </a:cubicBezTo>
                        <a:cubicBezTo>
                          <a:pt x="62" y="28"/>
                          <a:pt x="41" y="114"/>
                          <a:pt x="32" y="119"/>
                        </a:cubicBezTo>
                        <a:cubicBezTo>
                          <a:pt x="23" y="124"/>
                          <a:pt x="37" y="44"/>
                          <a:pt x="32" y="44"/>
                        </a:cubicBezTo>
                        <a:cubicBezTo>
                          <a:pt x="27" y="44"/>
                          <a:pt x="0" y="90"/>
                          <a:pt x="2" y="119"/>
                        </a:cubicBezTo>
                        <a:cubicBezTo>
                          <a:pt x="4" y="148"/>
                          <a:pt x="42" y="191"/>
                          <a:pt x="47" y="2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69" name="Freeform 622"/>
                  <p:cNvSpPr>
                    <a:spLocks noChangeAspect="1"/>
                  </p:cNvSpPr>
                  <p:nvPr/>
                </p:nvSpPr>
                <p:spPr bwMode="auto">
                  <a:xfrm>
                    <a:off x="3266" y="3962"/>
                    <a:ext cx="395" cy="415"/>
                  </a:xfrm>
                  <a:custGeom>
                    <a:avLst/>
                    <a:gdLst>
                      <a:gd name="T0" fmla="*/ 19 w 395"/>
                      <a:gd name="T1" fmla="*/ 336 h 415"/>
                      <a:gd name="T2" fmla="*/ 64 w 395"/>
                      <a:gd name="T3" fmla="*/ 133 h 415"/>
                      <a:gd name="T4" fmla="*/ 87 w 395"/>
                      <a:gd name="T5" fmla="*/ 21 h 415"/>
                      <a:gd name="T6" fmla="*/ 184 w 395"/>
                      <a:gd name="T7" fmla="*/ 6 h 415"/>
                      <a:gd name="T8" fmla="*/ 357 w 395"/>
                      <a:gd name="T9" fmla="*/ 28 h 415"/>
                      <a:gd name="T10" fmla="*/ 379 w 395"/>
                      <a:gd name="T11" fmla="*/ 111 h 415"/>
                      <a:gd name="T12" fmla="*/ 379 w 395"/>
                      <a:gd name="T13" fmla="*/ 283 h 415"/>
                      <a:gd name="T14" fmla="*/ 282 w 395"/>
                      <a:gd name="T15" fmla="*/ 396 h 415"/>
                      <a:gd name="T16" fmla="*/ 177 w 395"/>
                      <a:gd name="T17" fmla="*/ 396 h 415"/>
                      <a:gd name="T18" fmla="*/ 19 w 395"/>
                      <a:gd name="T19" fmla="*/ 336 h 4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5" h="415">
                        <a:moveTo>
                          <a:pt x="19" y="336"/>
                        </a:moveTo>
                        <a:cubicBezTo>
                          <a:pt x="0" y="292"/>
                          <a:pt x="53" y="185"/>
                          <a:pt x="64" y="133"/>
                        </a:cubicBezTo>
                        <a:cubicBezTo>
                          <a:pt x="75" y="81"/>
                          <a:pt x="67" y="42"/>
                          <a:pt x="87" y="21"/>
                        </a:cubicBezTo>
                        <a:cubicBezTo>
                          <a:pt x="107" y="0"/>
                          <a:pt x="139" y="5"/>
                          <a:pt x="184" y="6"/>
                        </a:cubicBezTo>
                        <a:cubicBezTo>
                          <a:pt x="229" y="7"/>
                          <a:pt x="324" y="10"/>
                          <a:pt x="357" y="28"/>
                        </a:cubicBezTo>
                        <a:cubicBezTo>
                          <a:pt x="390" y="46"/>
                          <a:pt x="375" y="69"/>
                          <a:pt x="379" y="111"/>
                        </a:cubicBezTo>
                        <a:cubicBezTo>
                          <a:pt x="383" y="153"/>
                          <a:pt x="395" y="236"/>
                          <a:pt x="379" y="283"/>
                        </a:cubicBezTo>
                        <a:cubicBezTo>
                          <a:pt x="363" y="330"/>
                          <a:pt x="316" y="377"/>
                          <a:pt x="282" y="396"/>
                        </a:cubicBezTo>
                        <a:cubicBezTo>
                          <a:pt x="248" y="415"/>
                          <a:pt x="218" y="411"/>
                          <a:pt x="177" y="396"/>
                        </a:cubicBezTo>
                        <a:cubicBezTo>
                          <a:pt x="136" y="381"/>
                          <a:pt x="38" y="380"/>
                          <a:pt x="19" y="3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70" name="Freeform 621"/>
                  <p:cNvSpPr>
                    <a:spLocks noChangeAspect="1"/>
                  </p:cNvSpPr>
                  <p:nvPr/>
                </p:nvSpPr>
                <p:spPr bwMode="auto">
                  <a:xfrm>
                    <a:off x="3385" y="3523"/>
                    <a:ext cx="312" cy="469"/>
                  </a:xfrm>
                  <a:custGeom>
                    <a:avLst/>
                    <a:gdLst>
                      <a:gd name="T0" fmla="*/ 208 w 312"/>
                      <a:gd name="T1" fmla="*/ 452 h 469"/>
                      <a:gd name="T2" fmla="*/ 88 w 312"/>
                      <a:gd name="T3" fmla="*/ 445 h 469"/>
                      <a:gd name="T4" fmla="*/ 5 w 312"/>
                      <a:gd name="T5" fmla="*/ 422 h 469"/>
                      <a:gd name="T6" fmla="*/ 58 w 312"/>
                      <a:gd name="T7" fmla="*/ 287 h 469"/>
                      <a:gd name="T8" fmla="*/ 125 w 312"/>
                      <a:gd name="T9" fmla="*/ 100 h 469"/>
                      <a:gd name="T10" fmla="*/ 178 w 312"/>
                      <a:gd name="T11" fmla="*/ 10 h 469"/>
                      <a:gd name="T12" fmla="*/ 238 w 312"/>
                      <a:gd name="T13" fmla="*/ 40 h 469"/>
                      <a:gd name="T14" fmla="*/ 305 w 312"/>
                      <a:gd name="T15" fmla="*/ 62 h 469"/>
                      <a:gd name="T16" fmla="*/ 283 w 312"/>
                      <a:gd name="T17" fmla="*/ 175 h 469"/>
                      <a:gd name="T18" fmla="*/ 260 w 312"/>
                      <a:gd name="T19" fmla="*/ 340 h 469"/>
                      <a:gd name="T20" fmla="*/ 208 w 312"/>
                      <a:gd name="T21" fmla="*/ 452 h 4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12" h="469">
                        <a:moveTo>
                          <a:pt x="208" y="452"/>
                        </a:moveTo>
                        <a:cubicBezTo>
                          <a:pt x="179" y="469"/>
                          <a:pt x="122" y="450"/>
                          <a:pt x="88" y="445"/>
                        </a:cubicBezTo>
                        <a:cubicBezTo>
                          <a:pt x="54" y="440"/>
                          <a:pt x="10" y="448"/>
                          <a:pt x="5" y="422"/>
                        </a:cubicBezTo>
                        <a:cubicBezTo>
                          <a:pt x="0" y="396"/>
                          <a:pt x="38" y="341"/>
                          <a:pt x="58" y="287"/>
                        </a:cubicBezTo>
                        <a:cubicBezTo>
                          <a:pt x="78" y="233"/>
                          <a:pt x="105" y="146"/>
                          <a:pt x="125" y="100"/>
                        </a:cubicBezTo>
                        <a:cubicBezTo>
                          <a:pt x="145" y="54"/>
                          <a:pt x="159" y="20"/>
                          <a:pt x="178" y="10"/>
                        </a:cubicBezTo>
                        <a:cubicBezTo>
                          <a:pt x="197" y="0"/>
                          <a:pt x="217" y="31"/>
                          <a:pt x="238" y="40"/>
                        </a:cubicBezTo>
                        <a:cubicBezTo>
                          <a:pt x="259" y="49"/>
                          <a:pt x="298" y="40"/>
                          <a:pt x="305" y="62"/>
                        </a:cubicBezTo>
                        <a:cubicBezTo>
                          <a:pt x="312" y="84"/>
                          <a:pt x="290" y="129"/>
                          <a:pt x="283" y="175"/>
                        </a:cubicBezTo>
                        <a:cubicBezTo>
                          <a:pt x="276" y="221"/>
                          <a:pt x="272" y="294"/>
                          <a:pt x="260" y="340"/>
                        </a:cubicBezTo>
                        <a:cubicBezTo>
                          <a:pt x="248" y="386"/>
                          <a:pt x="237" y="435"/>
                          <a:pt x="208" y="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71" name="Freeform 620"/>
                  <p:cNvSpPr>
                    <a:spLocks noChangeAspect="1"/>
                  </p:cNvSpPr>
                  <p:nvPr/>
                </p:nvSpPr>
                <p:spPr bwMode="auto">
                  <a:xfrm>
                    <a:off x="3577" y="3403"/>
                    <a:ext cx="177" cy="175"/>
                  </a:xfrm>
                  <a:custGeom>
                    <a:avLst/>
                    <a:gdLst>
                      <a:gd name="T0" fmla="*/ 114 w 177"/>
                      <a:gd name="T1" fmla="*/ 157 h 175"/>
                      <a:gd name="T2" fmla="*/ 15 w 177"/>
                      <a:gd name="T3" fmla="*/ 124 h 175"/>
                      <a:gd name="T4" fmla="*/ 22 w 177"/>
                      <a:gd name="T5" fmla="*/ 54 h 175"/>
                      <a:gd name="T6" fmla="*/ 88 w 177"/>
                      <a:gd name="T7" fmla="*/ 1 h 175"/>
                      <a:gd name="T8" fmla="*/ 173 w 177"/>
                      <a:gd name="T9" fmla="*/ 47 h 175"/>
                      <a:gd name="T10" fmla="*/ 114 w 177"/>
                      <a:gd name="T11" fmla="*/ 157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7" h="175">
                        <a:moveTo>
                          <a:pt x="114" y="157"/>
                        </a:moveTo>
                        <a:cubicBezTo>
                          <a:pt x="87" y="175"/>
                          <a:pt x="29" y="141"/>
                          <a:pt x="15" y="124"/>
                        </a:cubicBezTo>
                        <a:cubicBezTo>
                          <a:pt x="0" y="107"/>
                          <a:pt x="10" y="74"/>
                          <a:pt x="22" y="54"/>
                        </a:cubicBezTo>
                        <a:cubicBezTo>
                          <a:pt x="34" y="34"/>
                          <a:pt x="63" y="2"/>
                          <a:pt x="88" y="1"/>
                        </a:cubicBezTo>
                        <a:cubicBezTo>
                          <a:pt x="113" y="0"/>
                          <a:pt x="169" y="21"/>
                          <a:pt x="173" y="47"/>
                        </a:cubicBezTo>
                        <a:cubicBezTo>
                          <a:pt x="177" y="73"/>
                          <a:pt x="126" y="134"/>
                          <a:pt x="114" y="15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72" name="Freeform 619"/>
                  <p:cNvSpPr>
                    <a:spLocks noChangeAspect="1"/>
                  </p:cNvSpPr>
                  <p:nvPr/>
                </p:nvSpPr>
                <p:spPr bwMode="auto">
                  <a:xfrm>
                    <a:off x="3641" y="3110"/>
                    <a:ext cx="193" cy="338"/>
                  </a:xfrm>
                  <a:custGeom>
                    <a:avLst/>
                    <a:gdLst>
                      <a:gd name="T0" fmla="*/ 87 w 193"/>
                      <a:gd name="T1" fmla="*/ 326 h 338"/>
                      <a:gd name="T2" fmla="*/ 4 w 193"/>
                      <a:gd name="T3" fmla="*/ 288 h 338"/>
                      <a:gd name="T4" fmla="*/ 64 w 193"/>
                      <a:gd name="T5" fmla="*/ 191 h 338"/>
                      <a:gd name="T6" fmla="*/ 117 w 193"/>
                      <a:gd name="T7" fmla="*/ 56 h 338"/>
                      <a:gd name="T8" fmla="*/ 184 w 193"/>
                      <a:gd name="T9" fmla="*/ 26 h 338"/>
                      <a:gd name="T10" fmla="*/ 169 w 193"/>
                      <a:gd name="T11" fmla="*/ 213 h 338"/>
                      <a:gd name="T12" fmla="*/ 87 w 193"/>
                      <a:gd name="T13" fmla="*/ 326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3" h="338">
                        <a:moveTo>
                          <a:pt x="87" y="326"/>
                        </a:moveTo>
                        <a:cubicBezTo>
                          <a:pt x="60" y="338"/>
                          <a:pt x="8" y="310"/>
                          <a:pt x="4" y="288"/>
                        </a:cubicBezTo>
                        <a:cubicBezTo>
                          <a:pt x="0" y="266"/>
                          <a:pt x="45" y="230"/>
                          <a:pt x="64" y="191"/>
                        </a:cubicBezTo>
                        <a:cubicBezTo>
                          <a:pt x="83" y="152"/>
                          <a:pt x="97" y="84"/>
                          <a:pt x="117" y="56"/>
                        </a:cubicBezTo>
                        <a:cubicBezTo>
                          <a:pt x="137" y="28"/>
                          <a:pt x="175" y="0"/>
                          <a:pt x="184" y="26"/>
                        </a:cubicBezTo>
                        <a:cubicBezTo>
                          <a:pt x="193" y="52"/>
                          <a:pt x="181" y="164"/>
                          <a:pt x="169" y="213"/>
                        </a:cubicBezTo>
                        <a:cubicBezTo>
                          <a:pt x="157" y="262"/>
                          <a:pt x="114" y="314"/>
                          <a:pt x="87" y="3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73" name="Freeform 618"/>
                  <p:cNvSpPr>
                    <a:spLocks noChangeAspect="1"/>
                  </p:cNvSpPr>
                  <p:nvPr/>
                </p:nvSpPr>
                <p:spPr bwMode="auto">
                  <a:xfrm>
                    <a:off x="3808" y="2980"/>
                    <a:ext cx="134" cy="157"/>
                  </a:xfrm>
                  <a:custGeom>
                    <a:avLst/>
                    <a:gdLst>
                      <a:gd name="T0" fmla="*/ 17 w 134"/>
                      <a:gd name="T1" fmla="*/ 155 h 157"/>
                      <a:gd name="T2" fmla="*/ 2 w 134"/>
                      <a:gd name="T3" fmla="*/ 137 h 157"/>
                      <a:gd name="T4" fmla="*/ 29 w 134"/>
                      <a:gd name="T5" fmla="*/ 65 h 157"/>
                      <a:gd name="T6" fmla="*/ 62 w 134"/>
                      <a:gd name="T7" fmla="*/ 43 h 157"/>
                      <a:gd name="T8" fmla="*/ 80 w 134"/>
                      <a:gd name="T9" fmla="*/ 2 h 157"/>
                      <a:gd name="T10" fmla="*/ 80 w 134"/>
                      <a:gd name="T11" fmla="*/ 56 h 157"/>
                      <a:gd name="T12" fmla="*/ 131 w 134"/>
                      <a:gd name="T13" fmla="*/ 26 h 157"/>
                      <a:gd name="T14" fmla="*/ 98 w 134"/>
                      <a:gd name="T15" fmla="*/ 65 h 157"/>
                      <a:gd name="T16" fmla="*/ 110 w 134"/>
                      <a:gd name="T17" fmla="*/ 95 h 157"/>
                      <a:gd name="T18" fmla="*/ 59 w 134"/>
                      <a:gd name="T19" fmla="*/ 143 h 157"/>
                      <a:gd name="T20" fmla="*/ 17 w 134"/>
                      <a:gd name="T21" fmla="*/ 155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34" h="157">
                        <a:moveTo>
                          <a:pt x="17" y="155"/>
                        </a:moveTo>
                        <a:cubicBezTo>
                          <a:pt x="6" y="157"/>
                          <a:pt x="0" y="152"/>
                          <a:pt x="2" y="137"/>
                        </a:cubicBezTo>
                        <a:cubicBezTo>
                          <a:pt x="4" y="122"/>
                          <a:pt x="19" y="81"/>
                          <a:pt x="29" y="65"/>
                        </a:cubicBezTo>
                        <a:cubicBezTo>
                          <a:pt x="39" y="49"/>
                          <a:pt x="53" y="54"/>
                          <a:pt x="62" y="43"/>
                        </a:cubicBezTo>
                        <a:cubicBezTo>
                          <a:pt x="71" y="32"/>
                          <a:pt x="77" y="0"/>
                          <a:pt x="80" y="2"/>
                        </a:cubicBezTo>
                        <a:cubicBezTo>
                          <a:pt x="83" y="4"/>
                          <a:pt x="72" y="52"/>
                          <a:pt x="80" y="56"/>
                        </a:cubicBezTo>
                        <a:cubicBezTo>
                          <a:pt x="88" y="60"/>
                          <a:pt x="128" y="24"/>
                          <a:pt x="131" y="26"/>
                        </a:cubicBezTo>
                        <a:cubicBezTo>
                          <a:pt x="134" y="28"/>
                          <a:pt x="101" y="54"/>
                          <a:pt x="98" y="65"/>
                        </a:cubicBezTo>
                        <a:cubicBezTo>
                          <a:pt x="95" y="76"/>
                          <a:pt x="116" y="82"/>
                          <a:pt x="110" y="95"/>
                        </a:cubicBezTo>
                        <a:cubicBezTo>
                          <a:pt x="104" y="108"/>
                          <a:pt x="74" y="133"/>
                          <a:pt x="59" y="143"/>
                        </a:cubicBezTo>
                        <a:cubicBezTo>
                          <a:pt x="44" y="153"/>
                          <a:pt x="26" y="153"/>
                          <a:pt x="17" y="1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43" name="Group 611"/>
                <p:cNvGrpSpPr>
                  <a:grpSpLocks noChangeAspect="1"/>
                </p:cNvGrpSpPr>
                <p:nvPr/>
              </p:nvGrpSpPr>
              <p:grpSpPr bwMode="auto">
                <a:xfrm>
                  <a:off x="3263" y="6105"/>
                  <a:ext cx="908" cy="2400"/>
                  <a:chOff x="3263" y="6105"/>
                  <a:chExt cx="908" cy="2400"/>
                </a:xfrm>
              </p:grpSpPr>
              <p:sp>
                <p:nvSpPr>
                  <p:cNvPr id="861" name="Freeform 616"/>
                  <p:cNvSpPr>
                    <a:spLocks noChangeAspect="1"/>
                  </p:cNvSpPr>
                  <p:nvPr/>
                </p:nvSpPr>
                <p:spPr bwMode="auto">
                  <a:xfrm>
                    <a:off x="3263" y="6105"/>
                    <a:ext cx="294" cy="632"/>
                  </a:xfrm>
                  <a:custGeom>
                    <a:avLst/>
                    <a:gdLst>
                      <a:gd name="T0" fmla="*/ 0 w 294"/>
                      <a:gd name="T1" fmla="*/ 158 h 632"/>
                      <a:gd name="T2" fmla="*/ 142 w 294"/>
                      <a:gd name="T3" fmla="*/ 555 h 632"/>
                      <a:gd name="T4" fmla="*/ 180 w 294"/>
                      <a:gd name="T5" fmla="*/ 623 h 632"/>
                      <a:gd name="T6" fmla="*/ 232 w 294"/>
                      <a:gd name="T7" fmla="*/ 585 h 632"/>
                      <a:gd name="T8" fmla="*/ 285 w 294"/>
                      <a:gd name="T9" fmla="*/ 600 h 632"/>
                      <a:gd name="T10" fmla="*/ 270 w 294"/>
                      <a:gd name="T11" fmla="*/ 435 h 632"/>
                      <a:gd name="T12" fmla="*/ 142 w 294"/>
                      <a:gd name="T13" fmla="*/ 128 h 632"/>
                      <a:gd name="T14" fmla="*/ 7 w 294"/>
                      <a:gd name="T15" fmla="*/ 0 h 6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4" h="632">
                        <a:moveTo>
                          <a:pt x="0" y="158"/>
                        </a:moveTo>
                        <a:cubicBezTo>
                          <a:pt x="56" y="318"/>
                          <a:pt x="112" y="478"/>
                          <a:pt x="142" y="555"/>
                        </a:cubicBezTo>
                        <a:cubicBezTo>
                          <a:pt x="172" y="632"/>
                          <a:pt x="165" y="618"/>
                          <a:pt x="180" y="623"/>
                        </a:cubicBezTo>
                        <a:cubicBezTo>
                          <a:pt x="195" y="628"/>
                          <a:pt x="215" y="589"/>
                          <a:pt x="232" y="585"/>
                        </a:cubicBezTo>
                        <a:cubicBezTo>
                          <a:pt x="249" y="581"/>
                          <a:pt x="279" y="625"/>
                          <a:pt x="285" y="600"/>
                        </a:cubicBezTo>
                        <a:cubicBezTo>
                          <a:pt x="291" y="575"/>
                          <a:pt x="294" y="514"/>
                          <a:pt x="270" y="435"/>
                        </a:cubicBezTo>
                        <a:cubicBezTo>
                          <a:pt x="246" y="356"/>
                          <a:pt x="186" y="200"/>
                          <a:pt x="142" y="128"/>
                        </a:cubicBezTo>
                        <a:cubicBezTo>
                          <a:pt x="98" y="56"/>
                          <a:pt x="52" y="28"/>
                          <a:pt x="7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62" name="Freeform 615"/>
                  <p:cNvSpPr>
                    <a:spLocks noChangeAspect="1"/>
                  </p:cNvSpPr>
                  <p:nvPr/>
                </p:nvSpPr>
                <p:spPr bwMode="auto">
                  <a:xfrm>
                    <a:off x="3450" y="6668"/>
                    <a:ext cx="166" cy="373"/>
                  </a:xfrm>
                  <a:custGeom>
                    <a:avLst/>
                    <a:gdLst>
                      <a:gd name="T0" fmla="*/ 15 w 166"/>
                      <a:gd name="T1" fmla="*/ 52 h 373"/>
                      <a:gd name="T2" fmla="*/ 113 w 166"/>
                      <a:gd name="T3" fmla="*/ 45 h 373"/>
                      <a:gd name="T4" fmla="*/ 165 w 166"/>
                      <a:gd name="T5" fmla="*/ 322 h 373"/>
                      <a:gd name="T6" fmla="*/ 105 w 166"/>
                      <a:gd name="T7" fmla="*/ 352 h 373"/>
                      <a:gd name="T8" fmla="*/ 23 w 166"/>
                      <a:gd name="T9" fmla="*/ 300 h 373"/>
                      <a:gd name="T10" fmla="*/ 23 w 166"/>
                      <a:gd name="T11" fmla="*/ 127 h 373"/>
                      <a:gd name="T12" fmla="*/ 15 w 166"/>
                      <a:gd name="T13" fmla="*/ 52 h 3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6" h="373">
                        <a:moveTo>
                          <a:pt x="15" y="52"/>
                        </a:moveTo>
                        <a:cubicBezTo>
                          <a:pt x="30" y="38"/>
                          <a:pt x="88" y="0"/>
                          <a:pt x="113" y="45"/>
                        </a:cubicBezTo>
                        <a:cubicBezTo>
                          <a:pt x="138" y="90"/>
                          <a:pt x="166" y="271"/>
                          <a:pt x="165" y="322"/>
                        </a:cubicBezTo>
                        <a:cubicBezTo>
                          <a:pt x="164" y="373"/>
                          <a:pt x="129" y="356"/>
                          <a:pt x="105" y="352"/>
                        </a:cubicBezTo>
                        <a:cubicBezTo>
                          <a:pt x="81" y="348"/>
                          <a:pt x="37" y="337"/>
                          <a:pt x="23" y="300"/>
                        </a:cubicBezTo>
                        <a:cubicBezTo>
                          <a:pt x="9" y="263"/>
                          <a:pt x="23" y="164"/>
                          <a:pt x="23" y="127"/>
                        </a:cubicBezTo>
                        <a:cubicBezTo>
                          <a:pt x="23" y="90"/>
                          <a:pt x="0" y="66"/>
                          <a:pt x="15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63" name="Freeform 614"/>
                  <p:cNvSpPr>
                    <a:spLocks noChangeAspect="1"/>
                  </p:cNvSpPr>
                  <p:nvPr/>
                </p:nvSpPr>
                <p:spPr bwMode="auto">
                  <a:xfrm>
                    <a:off x="3496" y="6998"/>
                    <a:ext cx="196" cy="526"/>
                  </a:xfrm>
                  <a:custGeom>
                    <a:avLst/>
                    <a:gdLst>
                      <a:gd name="T0" fmla="*/ 7 w 196"/>
                      <a:gd name="T1" fmla="*/ 52 h 526"/>
                      <a:gd name="T2" fmla="*/ 37 w 196"/>
                      <a:gd name="T3" fmla="*/ 352 h 526"/>
                      <a:gd name="T4" fmla="*/ 82 w 196"/>
                      <a:gd name="T5" fmla="*/ 502 h 526"/>
                      <a:gd name="T6" fmla="*/ 157 w 196"/>
                      <a:gd name="T7" fmla="*/ 495 h 526"/>
                      <a:gd name="T8" fmla="*/ 194 w 196"/>
                      <a:gd name="T9" fmla="*/ 435 h 526"/>
                      <a:gd name="T10" fmla="*/ 142 w 196"/>
                      <a:gd name="T11" fmla="*/ 82 h 526"/>
                      <a:gd name="T12" fmla="*/ 82 w 196"/>
                      <a:gd name="T13" fmla="*/ 37 h 526"/>
                      <a:gd name="T14" fmla="*/ 7 w 196"/>
                      <a:gd name="T15" fmla="*/ 52 h 5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6" h="526">
                        <a:moveTo>
                          <a:pt x="7" y="52"/>
                        </a:moveTo>
                        <a:cubicBezTo>
                          <a:pt x="0" y="104"/>
                          <a:pt x="24" y="277"/>
                          <a:pt x="37" y="352"/>
                        </a:cubicBezTo>
                        <a:cubicBezTo>
                          <a:pt x="50" y="427"/>
                          <a:pt x="62" y="478"/>
                          <a:pt x="82" y="502"/>
                        </a:cubicBezTo>
                        <a:cubicBezTo>
                          <a:pt x="102" y="526"/>
                          <a:pt x="138" y="506"/>
                          <a:pt x="157" y="495"/>
                        </a:cubicBezTo>
                        <a:cubicBezTo>
                          <a:pt x="176" y="484"/>
                          <a:pt x="196" y="504"/>
                          <a:pt x="194" y="435"/>
                        </a:cubicBezTo>
                        <a:cubicBezTo>
                          <a:pt x="192" y="366"/>
                          <a:pt x="161" y="148"/>
                          <a:pt x="142" y="82"/>
                        </a:cubicBezTo>
                        <a:cubicBezTo>
                          <a:pt x="123" y="16"/>
                          <a:pt x="106" y="44"/>
                          <a:pt x="82" y="37"/>
                        </a:cubicBezTo>
                        <a:cubicBezTo>
                          <a:pt x="58" y="30"/>
                          <a:pt x="14" y="0"/>
                          <a:pt x="7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64" name="Freeform 613"/>
                  <p:cNvSpPr>
                    <a:spLocks noChangeAspect="1"/>
                  </p:cNvSpPr>
                  <p:nvPr/>
                </p:nvSpPr>
                <p:spPr bwMode="auto">
                  <a:xfrm>
                    <a:off x="3585" y="7461"/>
                    <a:ext cx="410" cy="840"/>
                  </a:xfrm>
                  <a:custGeom>
                    <a:avLst/>
                    <a:gdLst>
                      <a:gd name="T0" fmla="*/ 15 w 410"/>
                      <a:gd name="T1" fmla="*/ 62 h 840"/>
                      <a:gd name="T2" fmla="*/ 105 w 410"/>
                      <a:gd name="T3" fmla="*/ 32 h 840"/>
                      <a:gd name="T4" fmla="*/ 165 w 410"/>
                      <a:gd name="T5" fmla="*/ 257 h 840"/>
                      <a:gd name="T6" fmla="*/ 210 w 410"/>
                      <a:gd name="T7" fmla="*/ 579 h 840"/>
                      <a:gd name="T8" fmla="*/ 255 w 410"/>
                      <a:gd name="T9" fmla="*/ 692 h 840"/>
                      <a:gd name="T10" fmla="*/ 398 w 410"/>
                      <a:gd name="T11" fmla="*/ 819 h 840"/>
                      <a:gd name="T12" fmla="*/ 330 w 410"/>
                      <a:gd name="T13" fmla="*/ 819 h 840"/>
                      <a:gd name="T14" fmla="*/ 195 w 410"/>
                      <a:gd name="T15" fmla="*/ 714 h 840"/>
                      <a:gd name="T16" fmla="*/ 105 w 410"/>
                      <a:gd name="T17" fmla="*/ 587 h 840"/>
                      <a:gd name="T18" fmla="*/ 15 w 410"/>
                      <a:gd name="T19" fmla="*/ 159 h 840"/>
                      <a:gd name="T20" fmla="*/ 15 w 410"/>
                      <a:gd name="T21" fmla="*/ 62 h 8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10" h="840">
                        <a:moveTo>
                          <a:pt x="15" y="62"/>
                        </a:moveTo>
                        <a:cubicBezTo>
                          <a:pt x="30" y="41"/>
                          <a:pt x="80" y="0"/>
                          <a:pt x="105" y="32"/>
                        </a:cubicBezTo>
                        <a:cubicBezTo>
                          <a:pt x="130" y="64"/>
                          <a:pt x="148" y="166"/>
                          <a:pt x="165" y="257"/>
                        </a:cubicBezTo>
                        <a:cubicBezTo>
                          <a:pt x="182" y="348"/>
                          <a:pt x="195" y="507"/>
                          <a:pt x="210" y="579"/>
                        </a:cubicBezTo>
                        <a:cubicBezTo>
                          <a:pt x="225" y="651"/>
                          <a:pt x="224" y="652"/>
                          <a:pt x="255" y="692"/>
                        </a:cubicBezTo>
                        <a:cubicBezTo>
                          <a:pt x="286" y="732"/>
                          <a:pt x="386" y="798"/>
                          <a:pt x="398" y="819"/>
                        </a:cubicBezTo>
                        <a:cubicBezTo>
                          <a:pt x="410" y="840"/>
                          <a:pt x="364" y="836"/>
                          <a:pt x="330" y="819"/>
                        </a:cubicBezTo>
                        <a:cubicBezTo>
                          <a:pt x="296" y="802"/>
                          <a:pt x="232" y="753"/>
                          <a:pt x="195" y="714"/>
                        </a:cubicBezTo>
                        <a:cubicBezTo>
                          <a:pt x="158" y="675"/>
                          <a:pt x="135" y="679"/>
                          <a:pt x="105" y="587"/>
                        </a:cubicBezTo>
                        <a:cubicBezTo>
                          <a:pt x="75" y="495"/>
                          <a:pt x="29" y="248"/>
                          <a:pt x="15" y="159"/>
                        </a:cubicBezTo>
                        <a:cubicBezTo>
                          <a:pt x="1" y="70"/>
                          <a:pt x="0" y="83"/>
                          <a:pt x="15" y="6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65" name="Freeform 612"/>
                  <p:cNvSpPr>
                    <a:spLocks noChangeAspect="1"/>
                  </p:cNvSpPr>
                  <p:nvPr/>
                </p:nvSpPr>
                <p:spPr bwMode="auto">
                  <a:xfrm>
                    <a:off x="3956" y="8282"/>
                    <a:ext cx="215" cy="223"/>
                  </a:xfrm>
                  <a:custGeom>
                    <a:avLst/>
                    <a:gdLst>
                      <a:gd name="T0" fmla="*/ 12 w 215"/>
                      <a:gd name="T1" fmla="*/ 6 h 223"/>
                      <a:gd name="T2" fmla="*/ 139 w 215"/>
                      <a:gd name="T3" fmla="*/ 36 h 223"/>
                      <a:gd name="T4" fmla="*/ 177 w 215"/>
                      <a:gd name="T5" fmla="*/ 126 h 223"/>
                      <a:gd name="T6" fmla="*/ 214 w 215"/>
                      <a:gd name="T7" fmla="*/ 171 h 223"/>
                      <a:gd name="T8" fmla="*/ 169 w 215"/>
                      <a:gd name="T9" fmla="*/ 141 h 223"/>
                      <a:gd name="T10" fmla="*/ 154 w 215"/>
                      <a:gd name="T11" fmla="*/ 223 h 223"/>
                      <a:gd name="T12" fmla="*/ 154 w 215"/>
                      <a:gd name="T13" fmla="*/ 141 h 223"/>
                      <a:gd name="T14" fmla="*/ 64 w 215"/>
                      <a:gd name="T15" fmla="*/ 73 h 223"/>
                      <a:gd name="T16" fmla="*/ 12 w 215"/>
                      <a:gd name="T17" fmla="*/ 6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5" h="223">
                        <a:moveTo>
                          <a:pt x="12" y="6"/>
                        </a:moveTo>
                        <a:cubicBezTo>
                          <a:pt x="24" y="0"/>
                          <a:pt x="111" y="16"/>
                          <a:pt x="139" y="36"/>
                        </a:cubicBezTo>
                        <a:cubicBezTo>
                          <a:pt x="167" y="56"/>
                          <a:pt x="164" y="104"/>
                          <a:pt x="177" y="126"/>
                        </a:cubicBezTo>
                        <a:cubicBezTo>
                          <a:pt x="190" y="148"/>
                          <a:pt x="215" y="169"/>
                          <a:pt x="214" y="171"/>
                        </a:cubicBezTo>
                        <a:cubicBezTo>
                          <a:pt x="213" y="173"/>
                          <a:pt x="179" y="132"/>
                          <a:pt x="169" y="141"/>
                        </a:cubicBezTo>
                        <a:cubicBezTo>
                          <a:pt x="159" y="150"/>
                          <a:pt x="156" y="223"/>
                          <a:pt x="154" y="223"/>
                        </a:cubicBezTo>
                        <a:cubicBezTo>
                          <a:pt x="152" y="223"/>
                          <a:pt x="169" y="166"/>
                          <a:pt x="154" y="141"/>
                        </a:cubicBezTo>
                        <a:cubicBezTo>
                          <a:pt x="139" y="116"/>
                          <a:pt x="82" y="93"/>
                          <a:pt x="64" y="73"/>
                        </a:cubicBezTo>
                        <a:cubicBezTo>
                          <a:pt x="46" y="53"/>
                          <a:pt x="0" y="12"/>
                          <a:pt x="12" y="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44" name="Group 604"/>
                <p:cNvGrpSpPr>
                  <a:grpSpLocks noChangeAspect="1"/>
                </p:cNvGrpSpPr>
                <p:nvPr/>
              </p:nvGrpSpPr>
              <p:grpSpPr bwMode="auto">
                <a:xfrm>
                  <a:off x="3270" y="5558"/>
                  <a:ext cx="872" cy="1741"/>
                  <a:chOff x="3270" y="5558"/>
                  <a:chExt cx="872" cy="1741"/>
                </a:xfrm>
              </p:grpSpPr>
              <p:sp>
                <p:nvSpPr>
                  <p:cNvPr id="855" name="Freeform 610"/>
                  <p:cNvSpPr>
                    <a:spLocks noChangeAspect="1"/>
                  </p:cNvSpPr>
                  <p:nvPr/>
                </p:nvSpPr>
                <p:spPr bwMode="auto">
                  <a:xfrm>
                    <a:off x="3270" y="5558"/>
                    <a:ext cx="304" cy="326"/>
                  </a:xfrm>
                  <a:custGeom>
                    <a:avLst/>
                    <a:gdLst>
                      <a:gd name="T0" fmla="*/ 45 w 304"/>
                      <a:gd name="T1" fmla="*/ 0 h 326"/>
                      <a:gd name="T2" fmla="*/ 278 w 304"/>
                      <a:gd name="T3" fmla="*/ 217 h 326"/>
                      <a:gd name="T4" fmla="*/ 203 w 304"/>
                      <a:gd name="T5" fmla="*/ 315 h 326"/>
                      <a:gd name="T6" fmla="*/ 150 w 304"/>
                      <a:gd name="T7" fmla="*/ 285 h 326"/>
                      <a:gd name="T8" fmla="*/ 75 w 304"/>
                      <a:gd name="T9" fmla="*/ 157 h 326"/>
                      <a:gd name="T10" fmla="*/ 0 w 304"/>
                      <a:gd name="T11" fmla="*/ 97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4" h="326">
                        <a:moveTo>
                          <a:pt x="45" y="0"/>
                        </a:moveTo>
                        <a:cubicBezTo>
                          <a:pt x="148" y="82"/>
                          <a:pt x="252" y="165"/>
                          <a:pt x="278" y="217"/>
                        </a:cubicBezTo>
                        <a:cubicBezTo>
                          <a:pt x="304" y="269"/>
                          <a:pt x="224" y="304"/>
                          <a:pt x="203" y="315"/>
                        </a:cubicBezTo>
                        <a:cubicBezTo>
                          <a:pt x="182" y="326"/>
                          <a:pt x="171" y="311"/>
                          <a:pt x="150" y="285"/>
                        </a:cubicBezTo>
                        <a:cubicBezTo>
                          <a:pt x="129" y="259"/>
                          <a:pt x="100" y="188"/>
                          <a:pt x="75" y="157"/>
                        </a:cubicBezTo>
                        <a:cubicBezTo>
                          <a:pt x="50" y="126"/>
                          <a:pt x="12" y="107"/>
                          <a:pt x="0" y="97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56" name="Freeform 609"/>
                  <p:cNvSpPr>
                    <a:spLocks noChangeAspect="1"/>
                  </p:cNvSpPr>
                  <p:nvPr/>
                </p:nvSpPr>
                <p:spPr bwMode="auto">
                  <a:xfrm>
                    <a:off x="3479" y="5820"/>
                    <a:ext cx="219" cy="334"/>
                  </a:xfrm>
                  <a:custGeom>
                    <a:avLst/>
                    <a:gdLst>
                      <a:gd name="T0" fmla="*/ 9 w 219"/>
                      <a:gd name="T1" fmla="*/ 60 h 334"/>
                      <a:gd name="T2" fmla="*/ 136 w 219"/>
                      <a:gd name="T3" fmla="*/ 300 h 334"/>
                      <a:gd name="T4" fmla="*/ 219 w 219"/>
                      <a:gd name="T5" fmla="*/ 263 h 334"/>
                      <a:gd name="T6" fmla="*/ 136 w 219"/>
                      <a:gd name="T7" fmla="*/ 98 h 334"/>
                      <a:gd name="T8" fmla="*/ 84 w 219"/>
                      <a:gd name="T9" fmla="*/ 8 h 334"/>
                      <a:gd name="T10" fmla="*/ 9 w 219"/>
                      <a:gd name="T11" fmla="*/ 6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9" h="334">
                        <a:moveTo>
                          <a:pt x="9" y="60"/>
                        </a:moveTo>
                        <a:cubicBezTo>
                          <a:pt x="18" y="109"/>
                          <a:pt x="101" y="266"/>
                          <a:pt x="136" y="300"/>
                        </a:cubicBezTo>
                        <a:cubicBezTo>
                          <a:pt x="171" y="334"/>
                          <a:pt x="219" y="297"/>
                          <a:pt x="219" y="263"/>
                        </a:cubicBezTo>
                        <a:cubicBezTo>
                          <a:pt x="219" y="229"/>
                          <a:pt x="158" y="140"/>
                          <a:pt x="136" y="98"/>
                        </a:cubicBezTo>
                        <a:cubicBezTo>
                          <a:pt x="114" y="56"/>
                          <a:pt x="104" y="16"/>
                          <a:pt x="84" y="8"/>
                        </a:cubicBezTo>
                        <a:cubicBezTo>
                          <a:pt x="64" y="0"/>
                          <a:pt x="0" y="11"/>
                          <a:pt x="9" y="6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57" name="Freeform 608"/>
                  <p:cNvSpPr>
                    <a:spLocks noChangeAspect="1"/>
                  </p:cNvSpPr>
                  <p:nvPr/>
                </p:nvSpPr>
                <p:spPr bwMode="auto">
                  <a:xfrm>
                    <a:off x="3634" y="6096"/>
                    <a:ext cx="190" cy="279"/>
                  </a:xfrm>
                  <a:custGeom>
                    <a:avLst/>
                    <a:gdLst>
                      <a:gd name="T0" fmla="*/ 11 w 190"/>
                      <a:gd name="T1" fmla="*/ 47 h 279"/>
                      <a:gd name="T2" fmla="*/ 86 w 190"/>
                      <a:gd name="T3" fmla="*/ 24 h 279"/>
                      <a:gd name="T4" fmla="*/ 176 w 190"/>
                      <a:gd name="T5" fmla="*/ 189 h 279"/>
                      <a:gd name="T6" fmla="*/ 169 w 190"/>
                      <a:gd name="T7" fmla="*/ 257 h 279"/>
                      <a:gd name="T8" fmla="*/ 94 w 190"/>
                      <a:gd name="T9" fmla="*/ 264 h 279"/>
                      <a:gd name="T10" fmla="*/ 19 w 190"/>
                      <a:gd name="T11" fmla="*/ 167 h 279"/>
                      <a:gd name="T12" fmla="*/ 11 w 190"/>
                      <a:gd name="T13" fmla="*/ 47 h 2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0" h="279">
                        <a:moveTo>
                          <a:pt x="11" y="47"/>
                        </a:moveTo>
                        <a:cubicBezTo>
                          <a:pt x="22" y="23"/>
                          <a:pt x="59" y="0"/>
                          <a:pt x="86" y="24"/>
                        </a:cubicBezTo>
                        <a:cubicBezTo>
                          <a:pt x="113" y="48"/>
                          <a:pt x="162" y="150"/>
                          <a:pt x="176" y="189"/>
                        </a:cubicBezTo>
                        <a:cubicBezTo>
                          <a:pt x="190" y="228"/>
                          <a:pt x="183" y="244"/>
                          <a:pt x="169" y="257"/>
                        </a:cubicBezTo>
                        <a:cubicBezTo>
                          <a:pt x="155" y="270"/>
                          <a:pt x="119" y="279"/>
                          <a:pt x="94" y="264"/>
                        </a:cubicBezTo>
                        <a:cubicBezTo>
                          <a:pt x="69" y="249"/>
                          <a:pt x="34" y="201"/>
                          <a:pt x="19" y="167"/>
                        </a:cubicBezTo>
                        <a:cubicBezTo>
                          <a:pt x="4" y="133"/>
                          <a:pt x="0" y="71"/>
                          <a:pt x="11" y="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58" name="Freeform 607"/>
                  <p:cNvSpPr>
                    <a:spLocks noChangeAspect="1"/>
                  </p:cNvSpPr>
                  <p:nvPr/>
                </p:nvSpPr>
                <p:spPr bwMode="auto">
                  <a:xfrm>
                    <a:off x="3735" y="6350"/>
                    <a:ext cx="137" cy="171"/>
                  </a:xfrm>
                  <a:custGeom>
                    <a:avLst/>
                    <a:gdLst>
                      <a:gd name="T0" fmla="*/ 7 w 189"/>
                      <a:gd name="T1" fmla="*/ 39 h 171"/>
                      <a:gd name="T2" fmla="*/ 44 w 189"/>
                      <a:gd name="T3" fmla="*/ 159 h 171"/>
                      <a:gd name="T4" fmla="*/ 172 w 189"/>
                      <a:gd name="T5" fmla="*/ 114 h 171"/>
                      <a:gd name="T6" fmla="*/ 149 w 189"/>
                      <a:gd name="T7" fmla="*/ 17 h 171"/>
                      <a:gd name="T8" fmla="*/ 89 w 189"/>
                      <a:gd name="T9" fmla="*/ 9 h 171"/>
                      <a:gd name="T10" fmla="*/ 7 w 189"/>
                      <a:gd name="T11" fmla="*/ 39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9" h="171">
                        <a:moveTo>
                          <a:pt x="7" y="39"/>
                        </a:moveTo>
                        <a:cubicBezTo>
                          <a:pt x="0" y="64"/>
                          <a:pt x="17" y="147"/>
                          <a:pt x="44" y="159"/>
                        </a:cubicBezTo>
                        <a:cubicBezTo>
                          <a:pt x="71" y="171"/>
                          <a:pt x="155" y="138"/>
                          <a:pt x="172" y="114"/>
                        </a:cubicBezTo>
                        <a:cubicBezTo>
                          <a:pt x="189" y="90"/>
                          <a:pt x="163" y="34"/>
                          <a:pt x="149" y="17"/>
                        </a:cubicBezTo>
                        <a:cubicBezTo>
                          <a:pt x="135" y="0"/>
                          <a:pt x="111" y="6"/>
                          <a:pt x="89" y="9"/>
                        </a:cubicBezTo>
                        <a:cubicBezTo>
                          <a:pt x="67" y="12"/>
                          <a:pt x="14" y="14"/>
                          <a:pt x="7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59" name="Freeform 606"/>
                  <p:cNvSpPr>
                    <a:spLocks noChangeAspect="1"/>
                  </p:cNvSpPr>
                  <p:nvPr/>
                </p:nvSpPr>
                <p:spPr bwMode="auto">
                  <a:xfrm>
                    <a:off x="3770" y="6484"/>
                    <a:ext cx="176" cy="196"/>
                  </a:xfrm>
                  <a:custGeom>
                    <a:avLst/>
                    <a:gdLst>
                      <a:gd name="T0" fmla="*/ 10 w 176"/>
                      <a:gd name="T1" fmla="*/ 26 h 196"/>
                      <a:gd name="T2" fmla="*/ 25 w 176"/>
                      <a:gd name="T3" fmla="*/ 176 h 196"/>
                      <a:gd name="T4" fmla="*/ 160 w 176"/>
                      <a:gd name="T5" fmla="*/ 146 h 196"/>
                      <a:gd name="T6" fmla="*/ 123 w 176"/>
                      <a:gd name="T7" fmla="*/ 79 h 196"/>
                      <a:gd name="T8" fmla="*/ 78 w 176"/>
                      <a:gd name="T9" fmla="*/ 19 h 196"/>
                      <a:gd name="T10" fmla="*/ 10 w 176"/>
                      <a:gd name="T11" fmla="*/ 26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6" h="196">
                        <a:moveTo>
                          <a:pt x="10" y="26"/>
                        </a:moveTo>
                        <a:cubicBezTo>
                          <a:pt x="1" y="52"/>
                          <a:pt x="0" y="156"/>
                          <a:pt x="25" y="176"/>
                        </a:cubicBezTo>
                        <a:cubicBezTo>
                          <a:pt x="50" y="196"/>
                          <a:pt x="144" y="162"/>
                          <a:pt x="160" y="146"/>
                        </a:cubicBezTo>
                        <a:cubicBezTo>
                          <a:pt x="176" y="130"/>
                          <a:pt x="137" y="100"/>
                          <a:pt x="123" y="79"/>
                        </a:cubicBezTo>
                        <a:cubicBezTo>
                          <a:pt x="109" y="58"/>
                          <a:pt x="98" y="23"/>
                          <a:pt x="78" y="19"/>
                        </a:cubicBezTo>
                        <a:cubicBezTo>
                          <a:pt x="58" y="15"/>
                          <a:pt x="19" y="0"/>
                          <a:pt x="10" y="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60" name="Freeform 605"/>
                  <p:cNvSpPr>
                    <a:spLocks noChangeAspect="1"/>
                  </p:cNvSpPr>
                  <p:nvPr/>
                </p:nvSpPr>
                <p:spPr bwMode="auto">
                  <a:xfrm>
                    <a:off x="3808" y="6629"/>
                    <a:ext cx="334" cy="670"/>
                  </a:xfrm>
                  <a:custGeom>
                    <a:avLst/>
                    <a:gdLst>
                      <a:gd name="T0" fmla="*/ 9 w 334"/>
                      <a:gd name="T1" fmla="*/ 61 h 670"/>
                      <a:gd name="T2" fmla="*/ 159 w 334"/>
                      <a:gd name="T3" fmla="*/ 406 h 670"/>
                      <a:gd name="T4" fmla="*/ 242 w 334"/>
                      <a:gd name="T5" fmla="*/ 534 h 670"/>
                      <a:gd name="T6" fmla="*/ 234 w 334"/>
                      <a:gd name="T7" fmla="*/ 654 h 670"/>
                      <a:gd name="T8" fmla="*/ 257 w 334"/>
                      <a:gd name="T9" fmla="*/ 571 h 670"/>
                      <a:gd name="T10" fmla="*/ 332 w 334"/>
                      <a:gd name="T11" fmla="*/ 669 h 670"/>
                      <a:gd name="T12" fmla="*/ 272 w 334"/>
                      <a:gd name="T13" fmla="*/ 579 h 670"/>
                      <a:gd name="T14" fmla="*/ 234 w 334"/>
                      <a:gd name="T15" fmla="*/ 429 h 670"/>
                      <a:gd name="T16" fmla="*/ 174 w 334"/>
                      <a:gd name="T17" fmla="*/ 174 h 670"/>
                      <a:gd name="T18" fmla="*/ 107 w 334"/>
                      <a:gd name="T19" fmla="*/ 39 h 670"/>
                      <a:gd name="T20" fmla="*/ 9 w 334"/>
                      <a:gd name="T21" fmla="*/ 61 h 6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34" h="670">
                        <a:moveTo>
                          <a:pt x="9" y="61"/>
                        </a:moveTo>
                        <a:cubicBezTo>
                          <a:pt x="18" y="122"/>
                          <a:pt x="120" y="327"/>
                          <a:pt x="159" y="406"/>
                        </a:cubicBezTo>
                        <a:cubicBezTo>
                          <a:pt x="198" y="485"/>
                          <a:pt x="230" y="493"/>
                          <a:pt x="242" y="534"/>
                        </a:cubicBezTo>
                        <a:cubicBezTo>
                          <a:pt x="254" y="575"/>
                          <a:pt x="232" y="648"/>
                          <a:pt x="234" y="654"/>
                        </a:cubicBezTo>
                        <a:cubicBezTo>
                          <a:pt x="236" y="660"/>
                          <a:pt x="241" y="569"/>
                          <a:pt x="257" y="571"/>
                        </a:cubicBezTo>
                        <a:cubicBezTo>
                          <a:pt x="273" y="573"/>
                          <a:pt x="330" y="668"/>
                          <a:pt x="332" y="669"/>
                        </a:cubicBezTo>
                        <a:cubicBezTo>
                          <a:pt x="334" y="670"/>
                          <a:pt x="288" y="619"/>
                          <a:pt x="272" y="579"/>
                        </a:cubicBezTo>
                        <a:cubicBezTo>
                          <a:pt x="256" y="539"/>
                          <a:pt x="250" y="496"/>
                          <a:pt x="234" y="429"/>
                        </a:cubicBezTo>
                        <a:cubicBezTo>
                          <a:pt x="218" y="362"/>
                          <a:pt x="195" y="239"/>
                          <a:pt x="174" y="174"/>
                        </a:cubicBezTo>
                        <a:cubicBezTo>
                          <a:pt x="153" y="109"/>
                          <a:pt x="134" y="54"/>
                          <a:pt x="107" y="39"/>
                        </a:cubicBezTo>
                        <a:cubicBezTo>
                          <a:pt x="80" y="24"/>
                          <a:pt x="0" y="0"/>
                          <a:pt x="9" y="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45" name="Group 594"/>
                <p:cNvGrpSpPr>
                  <a:grpSpLocks noChangeAspect="1"/>
                </p:cNvGrpSpPr>
                <p:nvPr/>
              </p:nvGrpSpPr>
              <p:grpSpPr bwMode="auto">
                <a:xfrm>
                  <a:off x="2843" y="1256"/>
                  <a:ext cx="1164" cy="3109"/>
                  <a:chOff x="2843" y="1256"/>
                  <a:chExt cx="1164" cy="3109"/>
                </a:xfrm>
              </p:grpSpPr>
              <p:sp>
                <p:nvSpPr>
                  <p:cNvPr id="846" name="Freeform 603"/>
                  <p:cNvSpPr>
                    <a:spLocks noChangeAspect="1"/>
                  </p:cNvSpPr>
                  <p:nvPr/>
                </p:nvSpPr>
                <p:spPr bwMode="auto">
                  <a:xfrm>
                    <a:off x="2843" y="4034"/>
                    <a:ext cx="147" cy="331"/>
                  </a:xfrm>
                  <a:custGeom>
                    <a:avLst/>
                    <a:gdLst>
                      <a:gd name="T0" fmla="*/ 0 w 147"/>
                      <a:gd name="T1" fmla="*/ 204 h 331"/>
                      <a:gd name="T2" fmla="*/ 22 w 147"/>
                      <a:gd name="T3" fmla="*/ 24 h 331"/>
                      <a:gd name="T4" fmla="*/ 135 w 147"/>
                      <a:gd name="T5" fmla="*/ 61 h 331"/>
                      <a:gd name="T6" fmla="*/ 97 w 147"/>
                      <a:gd name="T7" fmla="*/ 331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7" h="331">
                        <a:moveTo>
                          <a:pt x="0" y="204"/>
                        </a:moveTo>
                        <a:cubicBezTo>
                          <a:pt x="0" y="126"/>
                          <a:pt x="0" y="48"/>
                          <a:pt x="22" y="24"/>
                        </a:cubicBezTo>
                        <a:cubicBezTo>
                          <a:pt x="44" y="0"/>
                          <a:pt x="123" y="10"/>
                          <a:pt x="135" y="61"/>
                        </a:cubicBezTo>
                        <a:cubicBezTo>
                          <a:pt x="147" y="112"/>
                          <a:pt x="122" y="221"/>
                          <a:pt x="97" y="331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47" name="Freeform 602"/>
                  <p:cNvSpPr>
                    <a:spLocks noChangeAspect="1"/>
                  </p:cNvSpPr>
                  <p:nvPr/>
                </p:nvSpPr>
                <p:spPr bwMode="auto">
                  <a:xfrm>
                    <a:off x="2884" y="3781"/>
                    <a:ext cx="150" cy="319"/>
                  </a:xfrm>
                  <a:custGeom>
                    <a:avLst/>
                    <a:gdLst>
                      <a:gd name="T0" fmla="*/ 19 w 150"/>
                      <a:gd name="T1" fmla="*/ 262 h 319"/>
                      <a:gd name="T2" fmla="*/ 116 w 150"/>
                      <a:gd name="T3" fmla="*/ 284 h 319"/>
                      <a:gd name="T4" fmla="*/ 146 w 150"/>
                      <a:gd name="T5" fmla="*/ 52 h 319"/>
                      <a:gd name="T6" fmla="*/ 94 w 150"/>
                      <a:gd name="T7" fmla="*/ 14 h 319"/>
                      <a:gd name="T8" fmla="*/ 41 w 150"/>
                      <a:gd name="T9" fmla="*/ 22 h 319"/>
                      <a:gd name="T10" fmla="*/ 4 w 150"/>
                      <a:gd name="T11" fmla="*/ 149 h 319"/>
                      <a:gd name="T12" fmla="*/ 19 w 150"/>
                      <a:gd name="T13" fmla="*/ 262 h 3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0" h="319">
                        <a:moveTo>
                          <a:pt x="19" y="262"/>
                        </a:moveTo>
                        <a:cubicBezTo>
                          <a:pt x="38" y="285"/>
                          <a:pt x="95" y="319"/>
                          <a:pt x="116" y="284"/>
                        </a:cubicBezTo>
                        <a:cubicBezTo>
                          <a:pt x="137" y="249"/>
                          <a:pt x="150" y="97"/>
                          <a:pt x="146" y="52"/>
                        </a:cubicBezTo>
                        <a:cubicBezTo>
                          <a:pt x="142" y="7"/>
                          <a:pt x="111" y="19"/>
                          <a:pt x="94" y="14"/>
                        </a:cubicBezTo>
                        <a:cubicBezTo>
                          <a:pt x="77" y="9"/>
                          <a:pt x="56" y="0"/>
                          <a:pt x="41" y="22"/>
                        </a:cubicBezTo>
                        <a:cubicBezTo>
                          <a:pt x="26" y="44"/>
                          <a:pt x="8" y="109"/>
                          <a:pt x="4" y="149"/>
                        </a:cubicBezTo>
                        <a:cubicBezTo>
                          <a:pt x="0" y="189"/>
                          <a:pt x="0" y="239"/>
                          <a:pt x="19" y="26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48" name="Freeform 601"/>
                  <p:cNvSpPr>
                    <a:spLocks noChangeAspect="1"/>
                  </p:cNvSpPr>
                  <p:nvPr/>
                </p:nvSpPr>
                <p:spPr bwMode="auto">
                  <a:xfrm>
                    <a:off x="2948" y="3726"/>
                    <a:ext cx="84" cy="69"/>
                  </a:xfrm>
                  <a:custGeom>
                    <a:avLst/>
                    <a:gdLst>
                      <a:gd name="T0" fmla="*/ 7 w 84"/>
                      <a:gd name="T1" fmla="*/ 9 h 69"/>
                      <a:gd name="T2" fmla="*/ 52 w 84"/>
                      <a:gd name="T3" fmla="*/ 9 h 69"/>
                      <a:gd name="T4" fmla="*/ 75 w 84"/>
                      <a:gd name="T5" fmla="*/ 62 h 69"/>
                      <a:gd name="T6" fmla="*/ 0 w 84"/>
                      <a:gd name="T7" fmla="*/ 54 h 69"/>
                      <a:gd name="T8" fmla="*/ 7 w 84"/>
                      <a:gd name="T9" fmla="*/ 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69">
                        <a:moveTo>
                          <a:pt x="7" y="9"/>
                        </a:moveTo>
                        <a:cubicBezTo>
                          <a:pt x="24" y="4"/>
                          <a:pt x="41" y="0"/>
                          <a:pt x="52" y="9"/>
                        </a:cubicBezTo>
                        <a:cubicBezTo>
                          <a:pt x="63" y="18"/>
                          <a:pt x="84" y="55"/>
                          <a:pt x="75" y="62"/>
                        </a:cubicBezTo>
                        <a:cubicBezTo>
                          <a:pt x="66" y="69"/>
                          <a:pt x="12" y="60"/>
                          <a:pt x="0" y="54"/>
                        </a:cubicBezTo>
                        <a:cubicBezTo>
                          <a:pt x="0" y="54"/>
                          <a:pt x="7" y="9"/>
                          <a:pt x="7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49" name="Freeform 600"/>
                  <p:cNvSpPr>
                    <a:spLocks noChangeAspect="1"/>
                  </p:cNvSpPr>
                  <p:nvPr/>
                </p:nvSpPr>
                <p:spPr bwMode="auto">
                  <a:xfrm>
                    <a:off x="2933" y="3779"/>
                    <a:ext cx="84" cy="69"/>
                  </a:xfrm>
                  <a:custGeom>
                    <a:avLst/>
                    <a:gdLst>
                      <a:gd name="T0" fmla="*/ 7 w 84"/>
                      <a:gd name="T1" fmla="*/ 9 h 69"/>
                      <a:gd name="T2" fmla="*/ 52 w 84"/>
                      <a:gd name="T3" fmla="*/ 9 h 69"/>
                      <a:gd name="T4" fmla="*/ 75 w 84"/>
                      <a:gd name="T5" fmla="*/ 62 h 69"/>
                      <a:gd name="T6" fmla="*/ 0 w 84"/>
                      <a:gd name="T7" fmla="*/ 54 h 69"/>
                      <a:gd name="T8" fmla="*/ 7 w 84"/>
                      <a:gd name="T9" fmla="*/ 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69">
                        <a:moveTo>
                          <a:pt x="7" y="9"/>
                        </a:moveTo>
                        <a:cubicBezTo>
                          <a:pt x="24" y="4"/>
                          <a:pt x="41" y="0"/>
                          <a:pt x="52" y="9"/>
                        </a:cubicBezTo>
                        <a:cubicBezTo>
                          <a:pt x="63" y="18"/>
                          <a:pt x="84" y="55"/>
                          <a:pt x="75" y="62"/>
                        </a:cubicBezTo>
                        <a:cubicBezTo>
                          <a:pt x="66" y="69"/>
                          <a:pt x="12" y="60"/>
                          <a:pt x="0" y="54"/>
                        </a:cubicBezTo>
                        <a:cubicBezTo>
                          <a:pt x="0" y="54"/>
                          <a:pt x="7" y="9"/>
                          <a:pt x="7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50" name="Freeform 599"/>
                  <p:cNvSpPr>
                    <a:spLocks noChangeAspect="1"/>
                  </p:cNvSpPr>
                  <p:nvPr/>
                </p:nvSpPr>
                <p:spPr bwMode="auto">
                  <a:xfrm>
                    <a:off x="2966" y="3195"/>
                    <a:ext cx="220" cy="567"/>
                  </a:xfrm>
                  <a:custGeom>
                    <a:avLst/>
                    <a:gdLst>
                      <a:gd name="T0" fmla="*/ 4 w 220"/>
                      <a:gd name="T1" fmla="*/ 533 h 567"/>
                      <a:gd name="T2" fmla="*/ 49 w 220"/>
                      <a:gd name="T3" fmla="*/ 548 h 567"/>
                      <a:gd name="T4" fmla="*/ 117 w 220"/>
                      <a:gd name="T5" fmla="*/ 420 h 567"/>
                      <a:gd name="T6" fmla="*/ 184 w 220"/>
                      <a:gd name="T7" fmla="*/ 180 h 567"/>
                      <a:gd name="T8" fmla="*/ 214 w 220"/>
                      <a:gd name="T9" fmla="*/ 38 h 567"/>
                      <a:gd name="T10" fmla="*/ 147 w 220"/>
                      <a:gd name="T11" fmla="*/ 15 h 567"/>
                      <a:gd name="T12" fmla="*/ 94 w 220"/>
                      <a:gd name="T13" fmla="*/ 128 h 567"/>
                      <a:gd name="T14" fmla="*/ 27 w 220"/>
                      <a:gd name="T15" fmla="*/ 413 h 567"/>
                      <a:gd name="T16" fmla="*/ 4 w 220"/>
                      <a:gd name="T17" fmla="*/ 533 h 5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567">
                        <a:moveTo>
                          <a:pt x="4" y="533"/>
                        </a:moveTo>
                        <a:cubicBezTo>
                          <a:pt x="8" y="555"/>
                          <a:pt x="30" y="567"/>
                          <a:pt x="49" y="548"/>
                        </a:cubicBezTo>
                        <a:cubicBezTo>
                          <a:pt x="68" y="529"/>
                          <a:pt x="95" y="481"/>
                          <a:pt x="117" y="420"/>
                        </a:cubicBezTo>
                        <a:cubicBezTo>
                          <a:pt x="139" y="359"/>
                          <a:pt x="168" y="244"/>
                          <a:pt x="184" y="180"/>
                        </a:cubicBezTo>
                        <a:cubicBezTo>
                          <a:pt x="200" y="116"/>
                          <a:pt x="220" y="65"/>
                          <a:pt x="214" y="38"/>
                        </a:cubicBezTo>
                        <a:cubicBezTo>
                          <a:pt x="208" y="11"/>
                          <a:pt x="167" y="0"/>
                          <a:pt x="147" y="15"/>
                        </a:cubicBezTo>
                        <a:cubicBezTo>
                          <a:pt x="127" y="30"/>
                          <a:pt x="114" y="62"/>
                          <a:pt x="94" y="128"/>
                        </a:cubicBezTo>
                        <a:cubicBezTo>
                          <a:pt x="74" y="194"/>
                          <a:pt x="43" y="349"/>
                          <a:pt x="27" y="413"/>
                        </a:cubicBezTo>
                        <a:cubicBezTo>
                          <a:pt x="11" y="477"/>
                          <a:pt x="0" y="511"/>
                          <a:pt x="4" y="5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51" name="Freeform 598"/>
                  <p:cNvSpPr>
                    <a:spLocks noChangeAspect="1"/>
                  </p:cNvSpPr>
                  <p:nvPr/>
                </p:nvSpPr>
                <p:spPr bwMode="auto">
                  <a:xfrm>
                    <a:off x="3113" y="2714"/>
                    <a:ext cx="172" cy="538"/>
                  </a:xfrm>
                  <a:custGeom>
                    <a:avLst/>
                    <a:gdLst>
                      <a:gd name="T0" fmla="*/ 0 w 172"/>
                      <a:gd name="T1" fmla="*/ 481 h 538"/>
                      <a:gd name="T2" fmla="*/ 67 w 172"/>
                      <a:gd name="T3" fmla="*/ 496 h 538"/>
                      <a:gd name="T4" fmla="*/ 120 w 172"/>
                      <a:gd name="T5" fmla="*/ 294 h 538"/>
                      <a:gd name="T6" fmla="*/ 172 w 172"/>
                      <a:gd name="T7" fmla="*/ 54 h 538"/>
                      <a:gd name="T8" fmla="*/ 120 w 172"/>
                      <a:gd name="T9" fmla="*/ 16 h 538"/>
                      <a:gd name="T10" fmla="*/ 67 w 172"/>
                      <a:gd name="T11" fmla="*/ 151 h 538"/>
                      <a:gd name="T12" fmla="*/ 0 w 172"/>
                      <a:gd name="T13" fmla="*/ 481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2" h="538">
                        <a:moveTo>
                          <a:pt x="0" y="481"/>
                        </a:moveTo>
                        <a:cubicBezTo>
                          <a:pt x="0" y="538"/>
                          <a:pt x="47" y="527"/>
                          <a:pt x="67" y="496"/>
                        </a:cubicBezTo>
                        <a:cubicBezTo>
                          <a:pt x="87" y="465"/>
                          <a:pt x="103" y="368"/>
                          <a:pt x="120" y="294"/>
                        </a:cubicBezTo>
                        <a:cubicBezTo>
                          <a:pt x="137" y="220"/>
                          <a:pt x="172" y="100"/>
                          <a:pt x="172" y="54"/>
                        </a:cubicBezTo>
                        <a:cubicBezTo>
                          <a:pt x="172" y="8"/>
                          <a:pt x="137" y="0"/>
                          <a:pt x="120" y="16"/>
                        </a:cubicBezTo>
                        <a:cubicBezTo>
                          <a:pt x="103" y="32"/>
                          <a:pt x="88" y="72"/>
                          <a:pt x="67" y="151"/>
                        </a:cubicBezTo>
                        <a:cubicBezTo>
                          <a:pt x="46" y="230"/>
                          <a:pt x="0" y="424"/>
                          <a:pt x="0" y="48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52" name="Freeform 597"/>
                  <p:cNvSpPr>
                    <a:spLocks noChangeAspect="1"/>
                  </p:cNvSpPr>
                  <p:nvPr/>
                </p:nvSpPr>
                <p:spPr bwMode="auto">
                  <a:xfrm>
                    <a:off x="3235" y="2140"/>
                    <a:ext cx="317" cy="632"/>
                  </a:xfrm>
                  <a:custGeom>
                    <a:avLst/>
                    <a:gdLst>
                      <a:gd name="T0" fmla="*/ 5 w 317"/>
                      <a:gd name="T1" fmla="*/ 583 h 632"/>
                      <a:gd name="T2" fmla="*/ 58 w 317"/>
                      <a:gd name="T3" fmla="*/ 613 h 632"/>
                      <a:gd name="T4" fmla="*/ 95 w 317"/>
                      <a:gd name="T5" fmla="*/ 545 h 632"/>
                      <a:gd name="T6" fmla="*/ 290 w 317"/>
                      <a:gd name="T7" fmla="*/ 88 h 632"/>
                      <a:gd name="T8" fmla="*/ 260 w 317"/>
                      <a:gd name="T9" fmla="*/ 20 h 632"/>
                      <a:gd name="T10" fmla="*/ 215 w 317"/>
                      <a:gd name="T11" fmla="*/ 73 h 632"/>
                      <a:gd name="T12" fmla="*/ 88 w 317"/>
                      <a:gd name="T13" fmla="*/ 365 h 632"/>
                      <a:gd name="T14" fmla="*/ 5 w 317"/>
                      <a:gd name="T15" fmla="*/ 583 h 6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7" h="632">
                        <a:moveTo>
                          <a:pt x="5" y="583"/>
                        </a:moveTo>
                        <a:cubicBezTo>
                          <a:pt x="0" y="624"/>
                          <a:pt x="43" y="619"/>
                          <a:pt x="58" y="613"/>
                        </a:cubicBezTo>
                        <a:cubicBezTo>
                          <a:pt x="73" y="607"/>
                          <a:pt x="56" y="632"/>
                          <a:pt x="95" y="545"/>
                        </a:cubicBezTo>
                        <a:cubicBezTo>
                          <a:pt x="134" y="458"/>
                          <a:pt x="263" y="176"/>
                          <a:pt x="290" y="88"/>
                        </a:cubicBezTo>
                        <a:cubicBezTo>
                          <a:pt x="317" y="0"/>
                          <a:pt x="272" y="22"/>
                          <a:pt x="260" y="20"/>
                        </a:cubicBezTo>
                        <a:cubicBezTo>
                          <a:pt x="248" y="18"/>
                          <a:pt x="244" y="16"/>
                          <a:pt x="215" y="73"/>
                        </a:cubicBezTo>
                        <a:cubicBezTo>
                          <a:pt x="186" y="130"/>
                          <a:pt x="123" y="280"/>
                          <a:pt x="88" y="365"/>
                        </a:cubicBezTo>
                        <a:cubicBezTo>
                          <a:pt x="53" y="450"/>
                          <a:pt x="10" y="545"/>
                          <a:pt x="5" y="5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53" name="Freeform 596"/>
                  <p:cNvSpPr>
                    <a:spLocks noChangeAspect="1"/>
                  </p:cNvSpPr>
                  <p:nvPr/>
                </p:nvSpPr>
                <p:spPr bwMode="auto">
                  <a:xfrm>
                    <a:off x="3470" y="1436"/>
                    <a:ext cx="395" cy="733"/>
                  </a:xfrm>
                  <a:custGeom>
                    <a:avLst/>
                    <a:gdLst>
                      <a:gd name="T0" fmla="*/ 70 w 395"/>
                      <a:gd name="T1" fmla="*/ 732 h 733"/>
                      <a:gd name="T2" fmla="*/ 10 w 395"/>
                      <a:gd name="T3" fmla="*/ 687 h 733"/>
                      <a:gd name="T4" fmla="*/ 130 w 395"/>
                      <a:gd name="T5" fmla="*/ 454 h 733"/>
                      <a:gd name="T6" fmla="*/ 340 w 395"/>
                      <a:gd name="T7" fmla="*/ 64 h 733"/>
                      <a:gd name="T8" fmla="*/ 393 w 395"/>
                      <a:gd name="T9" fmla="*/ 72 h 733"/>
                      <a:gd name="T10" fmla="*/ 355 w 395"/>
                      <a:gd name="T11" fmla="*/ 192 h 733"/>
                      <a:gd name="T12" fmla="*/ 160 w 395"/>
                      <a:gd name="T13" fmla="*/ 574 h 733"/>
                      <a:gd name="T14" fmla="*/ 100 w 395"/>
                      <a:gd name="T15" fmla="*/ 679 h 733"/>
                      <a:gd name="T16" fmla="*/ 70 w 395"/>
                      <a:gd name="T17" fmla="*/ 732 h 7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5" h="733">
                        <a:moveTo>
                          <a:pt x="70" y="732"/>
                        </a:moveTo>
                        <a:cubicBezTo>
                          <a:pt x="55" y="733"/>
                          <a:pt x="0" y="733"/>
                          <a:pt x="10" y="687"/>
                        </a:cubicBezTo>
                        <a:cubicBezTo>
                          <a:pt x="20" y="641"/>
                          <a:pt x="75" y="558"/>
                          <a:pt x="130" y="454"/>
                        </a:cubicBezTo>
                        <a:cubicBezTo>
                          <a:pt x="185" y="350"/>
                          <a:pt x="296" y="128"/>
                          <a:pt x="340" y="64"/>
                        </a:cubicBezTo>
                        <a:cubicBezTo>
                          <a:pt x="384" y="0"/>
                          <a:pt x="391" y="51"/>
                          <a:pt x="393" y="72"/>
                        </a:cubicBezTo>
                        <a:cubicBezTo>
                          <a:pt x="395" y="93"/>
                          <a:pt x="394" y="108"/>
                          <a:pt x="355" y="192"/>
                        </a:cubicBezTo>
                        <a:cubicBezTo>
                          <a:pt x="316" y="276"/>
                          <a:pt x="202" y="493"/>
                          <a:pt x="160" y="574"/>
                        </a:cubicBezTo>
                        <a:cubicBezTo>
                          <a:pt x="118" y="655"/>
                          <a:pt x="115" y="650"/>
                          <a:pt x="100" y="679"/>
                        </a:cubicBezTo>
                        <a:cubicBezTo>
                          <a:pt x="85" y="708"/>
                          <a:pt x="85" y="731"/>
                          <a:pt x="70" y="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54" name="Freeform 595"/>
                  <p:cNvSpPr>
                    <a:spLocks noChangeAspect="1"/>
                  </p:cNvSpPr>
                  <p:nvPr/>
                </p:nvSpPr>
                <p:spPr bwMode="auto">
                  <a:xfrm>
                    <a:off x="3836" y="1256"/>
                    <a:ext cx="171" cy="226"/>
                  </a:xfrm>
                  <a:custGeom>
                    <a:avLst/>
                    <a:gdLst>
                      <a:gd name="T0" fmla="*/ 34 w 171"/>
                      <a:gd name="T1" fmla="*/ 222 h 226"/>
                      <a:gd name="T2" fmla="*/ 4 w 171"/>
                      <a:gd name="T3" fmla="*/ 177 h 226"/>
                      <a:gd name="T4" fmla="*/ 57 w 171"/>
                      <a:gd name="T5" fmla="*/ 94 h 226"/>
                      <a:gd name="T6" fmla="*/ 72 w 171"/>
                      <a:gd name="T7" fmla="*/ 4 h 226"/>
                      <a:gd name="T8" fmla="*/ 72 w 171"/>
                      <a:gd name="T9" fmla="*/ 72 h 226"/>
                      <a:gd name="T10" fmla="*/ 109 w 171"/>
                      <a:gd name="T11" fmla="*/ 102 h 226"/>
                      <a:gd name="T12" fmla="*/ 169 w 171"/>
                      <a:gd name="T13" fmla="*/ 87 h 226"/>
                      <a:gd name="T14" fmla="*/ 94 w 171"/>
                      <a:gd name="T15" fmla="*/ 94 h 226"/>
                      <a:gd name="T16" fmla="*/ 94 w 171"/>
                      <a:gd name="T17" fmla="*/ 147 h 226"/>
                      <a:gd name="T18" fmla="*/ 79 w 171"/>
                      <a:gd name="T19" fmla="*/ 199 h 226"/>
                      <a:gd name="T20" fmla="*/ 34 w 171"/>
                      <a:gd name="T21" fmla="*/ 222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71" h="226">
                        <a:moveTo>
                          <a:pt x="34" y="222"/>
                        </a:moveTo>
                        <a:cubicBezTo>
                          <a:pt x="22" y="218"/>
                          <a:pt x="0" y="198"/>
                          <a:pt x="4" y="177"/>
                        </a:cubicBezTo>
                        <a:cubicBezTo>
                          <a:pt x="8" y="156"/>
                          <a:pt x="46" y="123"/>
                          <a:pt x="57" y="94"/>
                        </a:cubicBezTo>
                        <a:cubicBezTo>
                          <a:pt x="68" y="65"/>
                          <a:pt x="70" y="8"/>
                          <a:pt x="72" y="4"/>
                        </a:cubicBezTo>
                        <a:cubicBezTo>
                          <a:pt x="74" y="0"/>
                          <a:pt x="66" y="56"/>
                          <a:pt x="72" y="72"/>
                        </a:cubicBezTo>
                        <a:cubicBezTo>
                          <a:pt x="78" y="88"/>
                          <a:pt x="93" y="100"/>
                          <a:pt x="109" y="102"/>
                        </a:cubicBezTo>
                        <a:cubicBezTo>
                          <a:pt x="125" y="104"/>
                          <a:pt x="171" y="88"/>
                          <a:pt x="169" y="87"/>
                        </a:cubicBezTo>
                        <a:cubicBezTo>
                          <a:pt x="167" y="86"/>
                          <a:pt x="106" y="84"/>
                          <a:pt x="94" y="94"/>
                        </a:cubicBezTo>
                        <a:cubicBezTo>
                          <a:pt x="82" y="104"/>
                          <a:pt x="96" y="130"/>
                          <a:pt x="94" y="147"/>
                        </a:cubicBezTo>
                        <a:cubicBezTo>
                          <a:pt x="92" y="164"/>
                          <a:pt x="90" y="190"/>
                          <a:pt x="79" y="199"/>
                        </a:cubicBezTo>
                        <a:cubicBezTo>
                          <a:pt x="68" y="208"/>
                          <a:pt x="46" y="226"/>
                          <a:pt x="34" y="2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822" name="Group 574"/>
              <p:cNvGrpSpPr>
                <a:grpSpLocks noChangeAspect="1"/>
              </p:cNvGrpSpPr>
              <p:nvPr/>
            </p:nvGrpSpPr>
            <p:grpSpPr bwMode="auto">
              <a:xfrm>
                <a:off x="2226" y="3013"/>
                <a:ext cx="655" cy="1135"/>
                <a:chOff x="2226" y="3013"/>
                <a:chExt cx="655" cy="1135"/>
              </a:xfrm>
            </p:grpSpPr>
            <p:grpSp>
              <p:nvGrpSpPr>
                <p:cNvPr id="824" name="Group 58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730" y="3022"/>
                  <a:ext cx="151" cy="933"/>
                  <a:chOff x="2226" y="3013"/>
                  <a:chExt cx="151" cy="933"/>
                </a:xfrm>
              </p:grpSpPr>
              <p:sp>
                <p:nvSpPr>
                  <p:cNvPr id="836" name="Freeform 592"/>
                  <p:cNvSpPr>
                    <a:spLocks noChangeAspect="1"/>
                  </p:cNvSpPr>
                  <p:nvPr/>
                </p:nvSpPr>
                <p:spPr bwMode="auto">
                  <a:xfrm>
                    <a:off x="2268" y="3752"/>
                    <a:ext cx="109" cy="194"/>
                  </a:xfrm>
                  <a:custGeom>
                    <a:avLst/>
                    <a:gdLst>
                      <a:gd name="T0" fmla="*/ 42 w 109"/>
                      <a:gd name="T1" fmla="*/ 175 h 194"/>
                      <a:gd name="T2" fmla="*/ 6 w 109"/>
                      <a:gd name="T3" fmla="*/ 70 h 194"/>
                      <a:gd name="T4" fmla="*/ 6 w 109"/>
                      <a:gd name="T5" fmla="*/ 16 h 194"/>
                      <a:gd name="T6" fmla="*/ 42 w 109"/>
                      <a:gd name="T7" fmla="*/ 16 h 194"/>
                      <a:gd name="T8" fmla="*/ 66 w 109"/>
                      <a:gd name="T9" fmla="*/ 7 h 194"/>
                      <a:gd name="T10" fmla="*/ 81 w 109"/>
                      <a:gd name="T11" fmla="*/ 61 h 194"/>
                      <a:gd name="T12" fmla="*/ 108 w 109"/>
                      <a:gd name="T13" fmla="*/ 145 h 194"/>
                      <a:gd name="T14" fmla="*/ 87 w 109"/>
                      <a:gd name="T15" fmla="*/ 184 h 194"/>
                      <a:gd name="T16" fmla="*/ 42 w 109"/>
                      <a:gd name="T17" fmla="*/ 175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9" h="194">
                        <a:moveTo>
                          <a:pt x="42" y="175"/>
                        </a:moveTo>
                        <a:cubicBezTo>
                          <a:pt x="29" y="156"/>
                          <a:pt x="12" y="96"/>
                          <a:pt x="6" y="70"/>
                        </a:cubicBezTo>
                        <a:cubicBezTo>
                          <a:pt x="0" y="44"/>
                          <a:pt x="0" y="25"/>
                          <a:pt x="6" y="16"/>
                        </a:cubicBezTo>
                        <a:cubicBezTo>
                          <a:pt x="12" y="7"/>
                          <a:pt x="32" y="18"/>
                          <a:pt x="42" y="16"/>
                        </a:cubicBezTo>
                        <a:cubicBezTo>
                          <a:pt x="52" y="14"/>
                          <a:pt x="60" y="0"/>
                          <a:pt x="66" y="7"/>
                        </a:cubicBezTo>
                        <a:cubicBezTo>
                          <a:pt x="72" y="14"/>
                          <a:pt x="74" y="38"/>
                          <a:pt x="81" y="61"/>
                        </a:cubicBezTo>
                        <a:cubicBezTo>
                          <a:pt x="88" y="84"/>
                          <a:pt x="107" y="125"/>
                          <a:pt x="108" y="145"/>
                        </a:cubicBezTo>
                        <a:cubicBezTo>
                          <a:pt x="109" y="165"/>
                          <a:pt x="98" y="180"/>
                          <a:pt x="87" y="184"/>
                        </a:cubicBezTo>
                        <a:cubicBezTo>
                          <a:pt x="76" y="188"/>
                          <a:pt x="55" y="194"/>
                          <a:pt x="42" y="1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37" name="Freeform 591"/>
                  <p:cNvSpPr>
                    <a:spLocks noChangeAspect="1"/>
                  </p:cNvSpPr>
                  <p:nvPr/>
                </p:nvSpPr>
                <p:spPr bwMode="auto">
                  <a:xfrm>
                    <a:off x="2243" y="3530"/>
                    <a:ext cx="88" cy="253"/>
                  </a:xfrm>
                  <a:custGeom>
                    <a:avLst/>
                    <a:gdLst>
                      <a:gd name="T0" fmla="*/ 40 w 88"/>
                      <a:gd name="T1" fmla="*/ 235 h 253"/>
                      <a:gd name="T2" fmla="*/ 76 w 88"/>
                      <a:gd name="T3" fmla="*/ 229 h 253"/>
                      <a:gd name="T4" fmla="*/ 88 w 88"/>
                      <a:gd name="T5" fmla="*/ 172 h 253"/>
                      <a:gd name="T6" fmla="*/ 76 w 88"/>
                      <a:gd name="T7" fmla="*/ 28 h 253"/>
                      <a:gd name="T8" fmla="*/ 28 w 88"/>
                      <a:gd name="T9" fmla="*/ 7 h 253"/>
                      <a:gd name="T10" fmla="*/ 1 w 88"/>
                      <a:gd name="T11" fmla="*/ 31 h 253"/>
                      <a:gd name="T12" fmla="*/ 19 w 88"/>
                      <a:gd name="T13" fmla="*/ 118 h 253"/>
                      <a:gd name="T14" fmla="*/ 40 w 88"/>
                      <a:gd name="T15" fmla="*/ 235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8" h="253">
                        <a:moveTo>
                          <a:pt x="40" y="235"/>
                        </a:moveTo>
                        <a:cubicBezTo>
                          <a:pt x="49" y="253"/>
                          <a:pt x="68" y="240"/>
                          <a:pt x="76" y="229"/>
                        </a:cubicBezTo>
                        <a:cubicBezTo>
                          <a:pt x="84" y="218"/>
                          <a:pt x="88" y="205"/>
                          <a:pt x="88" y="172"/>
                        </a:cubicBezTo>
                        <a:cubicBezTo>
                          <a:pt x="88" y="139"/>
                          <a:pt x="86" y="56"/>
                          <a:pt x="76" y="28"/>
                        </a:cubicBezTo>
                        <a:cubicBezTo>
                          <a:pt x="66" y="0"/>
                          <a:pt x="40" y="7"/>
                          <a:pt x="28" y="7"/>
                        </a:cubicBezTo>
                        <a:cubicBezTo>
                          <a:pt x="16" y="7"/>
                          <a:pt x="2" y="13"/>
                          <a:pt x="1" y="31"/>
                        </a:cubicBezTo>
                        <a:cubicBezTo>
                          <a:pt x="0" y="49"/>
                          <a:pt x="15" y="86"/>
                          <a:pt x="19" y="118"/>
                        </a:cubicBezTo>
                        <a:cubicBezTo>
                          <a:pt x="23" y="150"/>
                          <a:pt x="31" y="217"/>
                          <a:pt x="40" y="2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38" name="Freeform 590"/>
                  <p:cNvSpPr>
                    <a:spLocks noChangeAspect="1"/>
                  </p:cNvSpPr>
                  <p:nvPr/>
                </p:nvSpPr>
                <p:spPr bwMode="auto">
                  <a:xfrm>
                    <a:off x="2230" y="3304"/>
                    <a:ext cx="87" cy="250"/>
                  </a:xfrm>
                  <a:custGeom>
                    <a:avLst/>
                    <a:gdLst>
                      <a:gd name="T0" fmla="*/ 29 w 87"/>
                      <a:gd name="T1" fmla="*/ 233 h 250"/>
                      <a:gd name="T2" fmla="*/ 2 w 87"/>
                      <a:gd name="T3" fmla="*/ 212 h 250"/>
                      <a:gd name="T4" fmla="*/ 20 w 87"/>
                      <a:gd name="T5" fmla="*/ 155 h 250"/>
                      <a:gd name="T6" fmla="*/ 14 w 87"/>
                      <a:gd name="T7" fmla="*/ 23 h 250"/>
                      <a:gd name="T8" fmla="*/ 74 w 87"/>
                      <a:gd name="T9" fmla="*/ 17 h 250"/>
                      <a:gd name="T10" fmla="*/ 86 w 87"/>
                      <a:gd name="T11" fmla="*/ 92 h 250"/>
                      <a:gd name="T12" fmla="*/ 80 w 87"/>
                      <a:gd name="T13" fmla="*/ 227 h 250"/>
                      <a:gd name="T14" fmla="*/ 47 w 87"/>
                      <a:gd name="T15" fmla="*/ 233 h 250"/>
                      <a:gd name="T16" fmla="*/ 29 w 87"/>
                      <a:gd name="T17" fmla="*/ 23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7" h="250">
                        <a:moveTo>
                          <a:pt x="29" y="233"/>
                        </a:moveTo>
                        <a:cubicBezTo>
                          <a:pt x="22" y="230"/>
                          <a:pt x="4" y="225"/>
                          <a:pt x="2" y="212"/>
                        </a:cubicBezTo>
                        <a:cubicBezTo>
                          <a:pt x="0" y="199"/>
                          <a:pt x="18" y="186"/>
                          <a:pt x="20" y="155"/>
                        </a:cubicBezTo>
                        <a:cubicBezTo>
                          <a:pt x="22" y="124"/>
                          <a:pt x="5" y="46"/>
                          <a:pt x="14" y="23"/>
                        </a:cubicBezTo>
                        <a:cubicBezTo>
                          <a:pt x="23" y="0"/>
                          <a:pt x="62" y="6"/>
                          <a:pt x="74" y="17"/>
                        </a:cubicBezTo>
                        <a:cubicBezTo>
                          <a:pt x="86" y="28"/>
                          <a:pt x="85" y="57"/>
                          <a:pt x="86" y="92"/>
                        </a:cubicBezTo>
                        <a:cubicBezTo>
                          <a:pt x="87" y="127"/>
                          <a:pt x="86" y="204"/>
                          <a:pt x="80" y="227"/>
                        </a:cubicBezTo>
                        <a:cubicBezTo>
                          <a:pt x="74" y="250"/>
                          <a:pt x="56" y="233"/>
                          <a:pt x="47" y="233"/>
                        </a:cubicBezTo>
                        <a:cubicBezTo>
                          <a:pt x="38" y="233"/>
                          <a:pt x="36" y="236"/>
                          <a:pt x="29" y="2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39" name="Freeform 589"/>
                  <p:cNvSpPr>
                    <a:spLocks noChangeAspect="1"/>
                  </p:cNvSpPr>
                  <p:nvPr/>
                </p:nvSpPr>
                <p:spPr bwMode="auto">
                  <a:xfrm>
                    <a:off x="2229" y="3182"/>
                    <a:ext cx="99" cy="154"/>
                  </a:xfrm>
                  <a:custGeom>
                    <a:avLst/>
                    <a:gdLst>
                      <a:gd name="T0" fmla="*/ 21 w 99"/>
                      <a:gd name="T1" fmla="*/ 127 h 154"/>
                      <a:gd name="T2" fmla="*/ 9 w 99"/>
                      <a:gd name="T3" fmla="*/ 58 h 154"/>
                      <a:gd name="T4" fmla="*/ 12 w 99"/>
                      <a:gd name="T5" fmla="*/ 19 h 154"/>
                      <a:gd name="T6" fmla="*/ 81 w 99"/>
                      <a:gd name="T7" fmla="*/ 19 h 154"/>
                      <a:gd name="T8" fmla="*/ 90 w 99"/>
                      <a:gd name="T9" fmla="*/ 136 h 154"/>
                      <a:gd name="T10" fmla="*/ 21 w 99"/>
                      <a:gd name="T11" fmla="*/ 127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9" h="154">
                        <a:moveTo>
                          <a:pt x="21" y="127"/>
                        </a:moveTo>
                        <a:cubicBezTo>
                          <a:pt x="7" y="114"/>
                          <a:pt x="11" y="76"/>
                          <a:pt x="9" y="58"/>
                        </a:cubicBezTo>
                        <a:cubicBezTo>
                          <a:pt x="7" y="40"/>
                          <a:pt x="0" y="25"/>
                          <a:pt x="12" y="19"/>
                        </a:cubicBezTo>
                        <a:cubicBezTo>
                          <a:pt x="24" y="13"/>
                          <a:pt x="68" y="0"/>
                          <a:pt x="81" y="19"/>
                        </a:cubicBezTo>
                        <a:cubicBezTo>
                          <a:pt x="94" y="38"/>
                          <a:pt x="99" y="118"/>
                          <a:pt x="90" y="136"/>
                        </a:cubicBezTo>
                        <a:cubicBezTo>
                          <a:pt x="81" y="154"/>
                          <a:pt x="35" y="140"/>
                          <a:pt x="21" y="1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40" name="Freeform 588"/>
                  <p:cNvSpPr>
                    <a:spLocks noChangeAspect="1"/>
                  </p:cNvSpPr>
                  <p:nvPr/>
                </p:nvSpPr>
                <p:spPr bwMode="auto">
                  <a:xfrm>
                    <a:off x="2226" y="3053"/>
                    <a:ext cx="91" cy="156"/>
                  </a:xfrm>
                  <a:custGeom>
                    <a:avLst/>
                    <a:gdLst>
                      <a:gd name="T0" fmla="*/ 18 w 91"/>
                      <a:gd name="T1" fmla="*/ 139 h 156"/>
                      <a:gd name="T2" fmla="*/ 9 w 91"/>
                      <a:gd name="T3" fmla="*/ 31 h 156"/>
                      <a:gd name="T4" fmla="*/ 9 w 91"/>
                      <a:gd name="T5" fmla="*/ 10 h 156"/>
                      <a:gd name="T6" fmla="*/ 63 w 91"/>
                      <a:gd name="T7" fmla="*/ 10 h 156"/>
                      <a:gd name="T8" fmla="*/ 84 w 91"/>
                      <a:gd name="T9" fmla="*/ 70 h 156"/>
                      <a:gd name="T10" fmla="*/ 81 w 91"/>
                      <a:gd name="T11" fmla="*/ 133 h 156"/>
                      <a:gd name="T12" fmla="*/ 18 w 91"/>
                      <a:gd name="T13" fmla="*/ 139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1" h="156">
                        <a:moveTo>
                          <a:pt x="18" y="139"/>
                        </a:moveTo>
                        <a:cubicBezTo>
                          <a:pt x="6" y="122"/>
                          <a:pt x="10" y="52"/>
                          <a:pt x="9" y="31"/>
                        </a:cubicBezTo>
                        <a:cubicBezTo>
                          <a:pt x="8" y="10"/>
                          <a:pt x="0" y="14"/>
                          <a:pt x="9" y="10"/>
                        </a:cubicBezTo>
                        <a:cubicBezTo>
                          <a:pt x="18" y="6"/>
                          <a:pt x="51" y="0"/>
                          <a:pt x="63" y="10"/>
                        </a:cubicBezTo>
                        <a:cubicBezTo>
                          <a:pt x="75" y="20"/>
                          <a:pt x="81" y="50"/>
                          <a:pt x="84" y="70"/>
                        </a:cubicBezTo>
                        <a:cubicBezTo>
                          <a:pt x="87" y="90"/>
                          <a:pt x="91" y="122"/>
                          <a:pt x="81" y="133"/>
                        </a:cubicBezTo>
                        <a:cubicBezTo>
                          <a:pt x="71" y="144"/>
                          <a:pt x="30" y="156"/>
                          <a:pt x="18" y="1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41" name="Freeform 587"/>
                  <p:cNvSpPr>
                    <a:spLocks noChangeAspect="1"/>
                  </p:cNvSpPr>
                  <p:nvPr/>
                </p:nvSpPr>
                <p:spPr bwMode="auto">
                  <a:xfrm>
                    <a:off x="2232" y="3013"/>
                    <a:ext cx="55" cy="48"/>
                  </a:xfrm>
                  <a:custGeom>
                    <a:avLst/>
                    <a:gdLst>
                      <a:gd name="T0" fmla="*/ 24 w 55"/>
                      <a:gd name="T1" fmla="*/ 44 h 48"/>
                      <a:gd name="T2" fmla="*/ 3 w 55"/>
                      <a:gd name="T3" fmla="*/ 44 h 48"/>
                      <a:gd name="T4" fmla="*/ 3 w 55"/>
                      <a:gd name="T5" fmla="*/ 20 h 48"/>
                      <a:gd name="T6" fmla="*/ 15 w 55"/>
                      <a:gd name="T7" fmla="*/ 2 h 48"/>
                      <a:gd name="T8" fmla="*/ 39 w 55"/>
                      <a:gd name="T9" fmla="*/ 5 h 48"/>
                      <a:gd name="T10" fmla="*/ 54 w 55"/>
                      <a:gd name="T11" fmla="*/ 26 h 48"/>
                      <a:gd name="T12" fmla="*/ 24 w 55"/>
                      <a:gd name="T13" fmla="*/ 4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" h="48">
                        <a:moveTo>
                          <a:pt x="24" y="44"/>
                        </a:moveTo>
                        <a:cubicBezTo>
                          <a:pt x="16" y="47"/>
                          <a:pt x="6" y="48"/>
                          <a:pt x="3" y="44"/>
                        </a:cubicBezTo>
                        <a:cubicBezTo>
                          <a:pt x="0" y="40"/>
                          <a:pt x="1" y="27"/>
                          <a:pt x="3" y="20"/>
                        </a:cubicBezTo>
                        <a:cubicBezTo>
                          <a:pt x="5" y="13"/>
                          <a:pt x="9" y="4"/>
                          <a:pt x="15" y="2"/>
                        </a:cubicBezTo>
                        <a:cubicBezTo>
                          <a:pt x="21" y="0"/>
                          <a:pt x="32" y="1"/>
                          <a:pt x="39" y="5"/>
                        </a:cubicBezTo>
                        <a:cubicBezTo>
                          <a:pt x="46" y="9"/>
                          <a:pt x="55" y="19"/>
                          <a:pt x="54" y="26"/>
                        </a:cubicBezTo>
                        <a:cubicBezTo>
                          <a:pt x="53" y="33"/>
                          <a:pt x="32" y="41"/>
                          <a:pt x="24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25" name="Group 579"/>
                <p:cNvGrpSpPr>
                  <a:grpSpLocks noChangeAspect="1"/>
                </p:cNvGrpSpPr>
                <p:nvPr/>
              </p:nvGrpSpPr>
              <p:grpSpPr bwMode="auto">
                <a:xfrm>
                  <a:off x="2226" y="3013"/>
                  <a:ext cx="151" cy="933"/>
                  <a:chOff x="2226" y="3013"/>
                  <a:chExt cx="151" cy="933"/>
                </a:xfrm>
              </p:grpSpPr>
              <p:sp>
                <p:nvSpPr>
                  <p:cNvPr id="830" name="Freeform 585"/>
                  <p:cNvSpPr>
                    <a:spLocks noChangeAspect="1"/>
                  </p:cNvSpPr>
                  <p:nvPr/>
                </p:nvSpPr>
                <p:spPr bwMode="auto">
                  <a:xfrm>
                    <a:off x="2268" y="3752"/>
                    <a:ext cx="109" cy="194"/>
                  </a:xfrm>
                  <a:custGeom>
                    <a:avLst/>
                    <a:gdLst>
                      <a:gd name="T0" fmla="*/ 42 w 109"/>
                      <a:gd name="T1" fmla="*/ 175 h 194"/>
                      <a:gd name="T2" fmla="*/ 6 w 109"/>
                      <a:gd name="T3" fmla="*/ 70 h 194"/>
                      <a:gd name="T4" fmla="*/ 6 w 109"/>
                      <a:gd name="T5" fmla="*/ 16 h 194"/>
                      <a:gd name="T6" fmla="*/ 42 w 109"/>
                      <a:gd name="T7" fmla="*/ 16 h 194"/>
                      <a:gd name="T8" fmla="*/ 66 w 109"/>
                      <a:gd name="T9" fmla="*/ 7 h 194"/>
                      <a:gd name="T10" fmla="*/ 81 w 109"/>
                      <a:gd name="T11" fmla="*/ 61 h 194"/>
                      <a:gd name="T12" fmla="*/ 108 w 109"/>
                      <a:gd name="T13" fmla="*/ 145 h 194"/>
                      <a:gd name="T14" fmla="*/ 87 w 109"/>
                      <a:gd name="T15" fmla="*/ 184 h 194"/>
                      <a:gd name="T16" fmla="*/ 42 w 109"/>
                      <a:gd name="T17" fmla="*/ 175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9" h="194">
                        <a:moveTo>
                          <a:pt x="42" y="175"/>
                        </a:moveTo>
                        <a:cubicBezTo>
                          <a:pt x="29" y="156"/>
                          <a:pt x="12" y="96"/>
                          <a:pt x="6" y="70"/>
                        </a:cubicBezTo>
                        <a:cubicBezTo>
                          <a:pt x="0" y="44"/>
                          <a:pt x="0" y="25"/>
                          <a:pt x="6" y="16"/>
                        </a:cubicBezTo>
                        <a:cubicBezTo>
                          <a:pt x="12" y="7"/>
                          <a:pt x="32" y="18"/>
                          <a:pt x="42" y="16"/>
                        </a:cubicBezTo>
                        <a:cubicBezTo>
                          <a:pt x="52" y="14"/>
                          <a:pt x="60" y="0"/>
                          <a:pt x="66" y="7"/>
                        </a:cubicBezTo>
                        <a:cubicBezTo>
                          <a:pt x="72" y="14"/>
                          <a:pt x="74" y="38"/>
                          <a:pt x="81" y="61"/>
                        </a:cubicBezTo>
                        <a:cubicBezTo>
                          <a:pt x="88" y="84"/>
                          <a:pt x="107" y="125"/>
                          <a:pt x="108" y="145"/>
                        </a:cubicBezTo>
                        <a:cubicBezTo>
                          <a:pt x="109" y="165"/>
                          <a:pt x="98" y="180"/>
                          <a:pt x="87" y="184"/>
                        </a:cubicBezTo>
                        <a:cubicBezTo>
                          <a:pt x="76" y="188"/>
                          <a:pt x="55" y="194"/>
                          <a:pt x="42" y="1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31" name="Freeform 584"/>
                  <p:cNvSpPr>
                    <a:spLocks noChangeAspect="1"/>
                  </p:cNvSpPr>
                  <p:nvPr/>
                </p:nvSpPr>
                <p:spPr bwMode="auto">
                  <a:xfrm>
                    <a:off x="2243" y="3530"/>
                    <a:ext cx="88" cy="253"/>
                  </a:xfrm>
                  <a:custGeom>
                    <a:avLst/>
                    <a:gdLst>
                      <a:gd name="T0" fmla="*/ 40 w 88"/>
                      <a:gd name="T1" fmla="*/ 235 h 253"/>
                      <a:gd name="T2" fmla="*/ 76 w 88"/>
                      <a:gd name="T3" fmla="*/ 229 h 253"/>
                      <a:gd name="T4" fmla="*/ 88 w 88"/>
                      <a:gd name="T5" fmla="*/ 172 h 253"/>
                      <a:gd name="T6" fmla="*/ 76 w 88"/>
                      <a:gd name="T7" fmla="*/ 28 h 253"/>
                      <a:gd name="T8" fmla="*/ 28 w 88"/>
                      <a:gd name="T9" fmla="*/ 7 h 253"/>
                      <a:gd name="T10" fmla="*/ 1 w 88"/>
                      <a:gd name="T11" fmla="*/ 31 h 253"/>
                      <a:gd name="T12" fmla="*/ 19 w 88"/>
                      <a:gd name="T13" fmla="*/ 118 h 253"/>
                      <a:gd name="T14" fmla="*/ 40 w 88"/>
                      <a:gd name="T15" fmla="*/ 235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8" h="253">
                        <a:moveTo>
                          <a:pt x="40" y="235"/>
                        </a:moveTo>
                        <a:cubicBezTo>
                          <a:pt x="49" y="253"/>
                          <a:pt x="68" y="240"/>
                          <a:pt x="76" y="229"/>
                        </a:cubicBezTo>
                        <a:cubicBezTo>
                          <a:pt x="84" y="218"/>
                          <a:pt x="88" y="205"/>
                          <a:pt x="88" y="172"/>
                        </a:cubicBezTo>
                        <a:cubicBezTo>
                          <a:pt x="88" y="139"/>
                          <a:pt x="86" y="56"/>
                          <a:pt x="76" y="28"/>
                        </a:cubicBezTo>
                        <a:cubicBezTo>
                          <a:pt x="66" y="0"/>
                          <a:pt x="40" y="7"/>
                          <a:pt x="28" y="7"/>
                        </a:cubicBezTo>
                        <a:cubicBezTo>
                          <a:pt x="16" y="7"/>
                          <a:pt x="2" y="13"/>
                          <a:pt x="1" y="31"/>
                        </a:cubicBezTo>
                        <a:cubicBezTo>
                          <a:pt x="0" y="49"/>
                          <a:pt x="15" y="86"/>
                          <a:pt x="19" y="118"/>
                        </a:cubicBezTo>
                        <a:cubicBezTo>
                          <a:pt x="23" y="150"/>
                          <a:pt x="31" y="217"/>
                          <a:pt x="40" y="2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32" name="Freeform 583"/>
                  <p:cNvSpPr>
                    <a:spLocks noChangeAspect="1"/>
                  </p:cNvSpPr>
                  <p:nvPr/>
                </p:nvSpPr>
                <p:spPr bwMode="auto">
                  <a:xfrm>
                    <a:off x="2230" y="3304"/>
                    <a:ext cx="87" cy="250"/>
                  </a:xfrm>
                  <a:custGeom>
                    <a:avLst/>
                    <a:gdLst>
                      <a:gd name="T0" fmla="*/ 29 w 87"/>
                      <a:gd name="T1" fmla="*/ 233 h 250"/>
                      <a:gd name="T2" fmla="*/ 2 w 87"/>
                      <a:gd name="T3" fmla="*/ 212 h 250"/>
                      <a:gd name="T4" fmla="*/ 20 w 87"/>
                      <a:gd name="T5" fmla="*/ 155 h 250"/>
                      <a:gd name="T6" fmla="*/ 14 w 87"/>
                      <a:gd name="T7" fmla="*/ 23 h 250"/>
                      <a:gd name="T8" fmla="*/ 74 w 87"/>
                      <a:gd name="T9" fmla="*/ 17 h 250"/>
                      <a:gd name="T10" fmla="*/ 86 w 87"/>
                      <a:gd name="T11" fmla="*/ 92 h 250"/>
                      <a:gd name="T12" fmla="*/ 80 w 87"/>
                      <a:gd name="T13" fmla="*/ 227 h 250"/>
                      <a:gd name="T14" fmla="*/ 47 w 87"/>
                      <a:gd name="T15" fmla="*/ 233 h 250"/>
                      <a:gd name="T16" fmla="*/ 29 w 87"/>
                      <a:gd name="T17" fmla="*/ 23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7" h="250">
                        <a:moveTo>
                          <a:pt x="29" y="233"/>
                        </a:moveTo>
                        <a:cubicBezTo>
                          <a:pt x="22" y="230"/>
                          <a:pt x="4" y="225"/>
                          <a:pt x="2" y="212"/>
                        </a:cubicBezTo>
                        <a:cubicBezTo>
                          <a:pt x="0" y="199"/>
                          <a:pt x="18" y="186"/>
                          <a:pt x="20" y="155"/>
                        </a:cubicBezTo>
                        <a:cubicBezTo>
                          <a:pt x="22" y="124"/>
                          <a:pt x="5" y="46"/>
                          <a:pt x="14" y="23"/>
                        </a:cubicBezTo>
                        <a:cubicBezTo>
                          <a:pt x="23" y="0"/>
                          <a:pt x="62" y="6"/>
                          <a:pt x="74" y="17"/>
                        </a:cubicBezTo>
                        <a:cubicBezTo>
                          <a:pt x="86" y="28"/>
                          <a:pt x="85" y="57"/>
                          <a:pt x="86" y="92"/>
                        </a:cubicBezTo>
                        <a:cubicBezTo>
                          <a:pt x="87" y="127"/>
                          <a:pt x="86" y="204"/>
                          <a:pt x="80" y="227"/>
                        </a:cubicBezTo>
                        <a:cubicBezTo>
                          <a:pt x="74" y="250"/>
                          <a:pt x="56" y="233"/>
                          <a:pt x="47" y="233"/>
                        </a:cubicBezTo>
                        <a:cubicBezTo>
                          <a:pt x="38" y="233"/>
                          <a:pt x="36" y="236"/>
                          <a:pt x="29" y="2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33" name="Freeform 582"/>
                  <p:cNvSpPr>
                    <a:spLocks noChangeAspect="1"/>
                  </p:cNvSpPr>
                  <p:nvPr/>
                </p:nvSpPr>
                <p:spPr bwMode="auto">
                  <a:xfrm>
                    <a:off x="2229" y="3182"/>
                    <a:ext cx="99" cy="154"/>
                  </a:xfrm>
                  <a:custGeom>
                    <a:avLst/>
                    <a:gdLst>
                      <a:gd name="T0" fmla="*/ 21 w 99"/>
                      <a:gd name="T1" fmla="*/ 127 h 154"/>
                      <a:gd name="T2" fmla="*/ 9 w 99"/>
                      <a:gd name="T3" fmla="*/ 58 h 154"/>
                      <a:gd name="T4" fmla="*/ 12 w 99"/>
                      <a:gd name="T5" fmla="*/ 19 h 154"/>
                      <a:gd name="T6" fmla="*/ 81 w 99"/>
                      <a:gd name="T7" fmla="*/ 19 h 154"/>
                      <a:gd name="T8" fmla="*/ 90 w 99"/>
                      <a:gd name="T9" fmla="*/ 136 h 154"/>
                      <a:gd name="T10" fmla="*/ 21 w 99"/>
                      <a:gd name="T11" fmla="*/ 127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9" h="154">
                        <a:moveTo>
                          <a:pt x="21" y="127"/>
                        </a:moveTo>
                        <a:cubicBezTo>
                          <a:pt x="7" y="114"/>
                          <a:pt x="11" y="76"/>
                          <a:pt x="9" y="58"/>
                        </a:cubicBezTo>
                        <a:cubicBezTo>
                          <a:pt x="7" y="40"/>
                          <a:pt x="0" y="25"/>
                          <a:pt x="12" y="19"/>
                        </a:cubicBezTo>
                        <a:cubicBezTo>
                          <a:pt x="24" y="13"/>
                          <a:pt x="68" y="0"/>
                          <a:pt x="81" y="19"/>
                        </a:cubicBezTo>
                        <a:cubicBezTo>
                          <a:pt x="94" y="38"/>
                          <a:pt x="99" y="118"/>
                          <a:pt x="90" y="136"/>
                        </a:cubicBezTo>
                        <a:cubicBezTo>
                          <a:pt x="81" y="154"/>
                          <a:pt x="35" y="140"/>
                          <a:pt x="21" y="1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34" name="Freeform 581"/>
                  <p:cNvSpPr>
                    <a:spLocks noChangeAspect="1"/>
                  </p:cNvSpPr>
                  <p:nvPr/>
                </p:nvSpPr>
                <p:spPr bwMode="auto">
                  <a:xfrm>
                    <a:off x="2226" y="3053"/>
                    <a:ext cx="91" cy="156"/>
                  </a:xfrm>
                  <a:custGeom>
                    <a:avLst/>
                    <a:gdLst>
                      <a:gd name="T0" fmla="*/ 18 w 91"/>
                      <a:gd name="T1" fmla="*/ 139 h 156"/>
                      <a:gd name="T2" fmla="*/ 9 w 91"/>
                      <a:gd name="T3" fmla="*/ 31 h 156"/>
                      <a:gd name="T4" fmla="*/ 9 w 91"/>
                      <a:gd name="T5" fmla="*/ 10 h 156"/>
                      <a:gd name="T6" fmla="*/ 63 w 91"/>
                      <a:gd name="T7" fmla="*/ 10 h 156"/>
                      <a:gd name="T8" fmla="*/ 84 w 91"/>
                      <a:gd name="T9" fmla="*/ 70 h 156"/>
                      <a:gd name="T10" fmla="*/ 81 w 91"/>
                      <a:gd name="T11" fmla="*/ 133 h 156"/>
                      <a:gd name="T12" fmla="*/ 18 w 91"/>
                      <a:gd name="T13" fmla="*/ 139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1" h="156">
                        <a:moveTo>
                          <a:pt x="18" y="139"/>
                        </a:moveTo>
                        <a:cubicBezTo>
                          <a:pt x="6" y="122"/>
                          <a:pt x="10" y="52"/>
                          <a:pt x="9" y="31"/>
                        </a:cubicBezTo>
                        <a:cubicBezTo>
                          <a:pt x="8" y="10"/>
                          <a:pt x="0" y="14"/>
                          <a:pt x="9" y="10"/>
                        </a:cubicBezTo>
                        <a:cubicBezTo>
                          <a:pt x="18" y="6"/>
                          <a:pt x="51" y="0"/>
                          <a:pt x="63" y="10"/>
                        </a:cubicBezTo>
                        <a:cubicBezTo>
                          <a:pt x="75" y="20"/>
                          <a:pt x="81" y="50"/>
                          <a:pt x="84" y="70"/>
                        </a:cubicBezTo>
                        <a:cubicBezTo>
                          <a:pt x="87" y="90"/>
                          <a:pt x="91" y="122"/>
                          <a:pt x="81" y="133"/>
                        </a:cubicBezTo>
                        <a:cubicBezTo>
                          <a:pt x="71" y="144"/>
                          <a:pt x="30" y="156"/>
                          <a:pt x="18" y="1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35" name="Freeform 580"/>
                  <p:cNvSpPr>
                    <a:spLocks noChangeAspect="1"/>
                  </p:cNvSpPr>
                  <p:nvPr/>
                </p:nvSpPr>
                <p:spPr bwMode="auto">
                  <a:xfrm>
                    <a:off x="2232" y="3013"/>
                    <a:ext cx="55" cy="48"/>
                  </a:xfrm>
                  <a:custGeom>
                    <a:avLst/>
                    <a:gdLst>
                      <a:gd name="T0" fmla="*/ 24 w 55"/>
                      <a:gd name="T1" fmla="*/ 44 h 48"/>
                      <a:gd name="T2" fmla="*/ 3 w 55"/>
                      <a:gd name="T3" fmla="*/ 44 h 48"/>
                      <a:gd name="T4" fmla="*/ 3 w 55"/>
                      <a:gd name="T5" fmla="*/ 20 h 48"/>
                      <a:gd name="T6" fmla="*/ 15 w 55"/>
                      <a:gd name="T7" fmla="*/ 2 h 48"/>
                      <a:gd name="T8" fmla="*/ 39 w 55"/>
                      <a:gd name="T9" fmla="*/ 5 h 48"/>
                      <a:gd name="T10" fmla="*/ 54 w 55"/>
                      <a:gd name="T11" fmla="*/ 26 h 48"/>
                      <a:gd name="T12" fmla="*/ 24 w 55"/>
                      <a:gd name="T13" fmla="*/ 4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" h="48">
                        <a:moveTo>
                          <a:pt x="24" y="44"/>
                        </a:moveTo>
                        <a:cubicBezTo>
                          <a:pt x="16" y="47"/>
                          <a:pt x="6" y="48"/>
                          <a:pt x="3" y="44"/>
                        </a:cubicBezTo>
                        <a:cubicBezTo>
                          <a:pt x="0" y="40"/>
                          <a:pt x="1" y="27"/>
                          <a:pt x="3" y="20"/>
                        </a:cubicBezTo>
                        <a:cubicBezTo>
                          <a:pt x="5" y="13"/>
                          <a:pt x="9" y="4"/>
                          <a:pt x="15" y="2"/>
                        </a:cubicBezTo>
                        <a:cubicBezTo>
                          <a:pt x="21" y="0"/>
                          <a:pt x="32" y="1"/>
                          <a:pt x="39" y="5"/>
                        </a:cubicBezTo>
                        <a:cubicBezTo>
                          <a:pt x="46" y="9"/>
                          <a:pt x="55" y="19"/>
                          <a:pt x="54" y="26"/>
                        </a:cubicBezTo>
                        <a:cubicBezTo>
                          <a:pt x="53" y="33"/>
                          <a:pt x="32" y="41"/>
                          <a:pt x="24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6" name="Freeform 578"/>
                <p:cNvSpPr>
                  <a:spLocks noChangeAspect="1"/>
                </p:cNvSpPr>
                <p:nvPr/>
              </p:nvSpPr>
              <p:spPr bwMode="auto">
                <a:xfrm flipH="1">
                  <a:off x="2550" y="3065"/>
                  <a:ext cx="74" cy="240"/>
                </a:xfrm>
                <a:custGeom>
                  <a:avLst/>
                  <a:gdLst>
                    <a:gd name="T0" fmla="*/ 18 w 74"/>
                    <a:gd name="T1" fmla="*/ 214 h 240"/>
                    <a:gd name="T2" fmla="*/ 6 w 74"/>
                    <a:gd name="T3" fmla="*/ 154 h 240"/>
                    <a:gd name="T4" fmla="*/ 54 w 74"/>
                    <a:gd name="T5" fmla="*/ 10 h 240"/>
                    <a:gd name="T6" fmla="*/ 66 w 74"/>
                    <a:gd name="T7" fmla="*/ 94 h 240"/>
                    <a:gd name="T8" fmla="*/ 66 w 74"/>
                    <a:gd name="T9" fmla="*/ 220 h 240"/>
                    <a:gd name="T10" fmla="*/ 18 w 74"/>
                    <a:gd name="T11" fmla="*/ 214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240">
                      <a:moveTo>
                        <a:pt x="18" y="214"/>
                      </a:moveTo>
                      <a:cubicBezTo>
                        <a:pt x="8" y="203"/>
                        <a:pt x="0" y="188"/>
                        <a:pt x="6" y="154"/>
                      </a:cubicBezTo>
                      <a:cubicBezTo>
                        <a:pt x="12" y="120"/>
                        <a:pt x="44" y="20"/>
                        <a:pt x="54" y="10"/>
                      </a:cubicBezTo>
                      <a:cubicBezTo>
                        <a:pt x="64" y="0"/>
                        <a:pt x="64" y="59"/>
                        <a:pt x="66" y="94"/>
                      </a:cubicBezTo>
                      <a:cubicBezTo>
                        <a:pt x="68" y="129"/>
                        <a:pt x="74" y="200"/>
                        <a:pt x="66" y="220"/>
                      </a:cubicBezTo>
                      <a:cubicBezTo>
                        <a:pt x="58" y="240"/>
                        <a:pt x="28" y="225"/>
                        <a:pt x="18" y="2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27" name="Freeform 577"/>
                <p:cNvSpPr>
                  <a:spLocks noChangeAspect="1"/>
                </p:cNvSpPr>
                <p:nvPr/>
              </p:nvSpPr>
              <p:spPr bwMode="auto">
                <a:xfrm>
                  <a:off x="2475" y="3062"/>
                  <a:ext cx="74" cy="240"/>
                </a:xfrm>
                <a:custGeom>
                  <a:avLst/>
                  <a:gdLst>
                    <a:gd name="T0" fmla="*/ 18 w 74"/>
                    <a:gd name="T1" fmla="*/ 214 h 240"/>
                    <a:gd name="T2" fmla="*/ 6 w 74"/>
                    <a:gd name="T3" fmla="*/ 154 h 240"/>
                    <a:gd name="T4" fmla="*/ 54 w 74"/>
                    <a:gd name="T5" fmla="*/ 10 h 240"/>
                    <a:gd name="T6" fmla="*/ 66 w 74"/>
                    <a:gd name="T7" fmla="*/ 94 h 240"/>
                    <a:gd name="T8" fmla="*/ 66 w 74"/>
                    <a:gd name="T9" fmla="*/ 220 h 240"/>
                    <a:gd name="T10" fmla="*/ 18 w 74"/>
                    <a:gd name="T11" fmla="*/ 214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240">
                      <a:moveTo>
                        <a:pt x="18" y="214"/>
                      </a:moveTo>
                      <a:cubicBezTo>
                        <a:pt x="8" y="203"/>
                        <a:pt x="0" y="188"/>
                        <a:pt x="6" y="154"/>
                      </a:cubicBezTo>
                      <a:cubicBezTo>
                        <a:pt x="12" y="120"/>
                        <a:pt x="44" y="20"/>
                        <a:pt x="54" y="10"/>
                      </a:cubicBezTo>
                      <a:cubicBezTo>
                        <a:pt x="64" y="0"/>
                        <a:pt x="64" y="59"/>
                        <a:pt x="66" y="94"/>
                      </a:cubicBezTo>
                      <a:cubicBezTo>
                        <a:pt x="68" y="129"/>
                        <a:pt x="74" y="200"/>
                        <a:pt x="66" y="220"/>
                      </a:cubicBezTo>
                      <a:cubicBezTo>
                        <a:pt x="58" y="240"/>
                        <a:pt x="28" y="225"/>
                        <a:pt x="18" y="2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28" name="Freeform 576"/>
                <p:cNvSpPr>
                  <a:spLocks noChangeAspect="1"/>
                </p:cNvSpPr>
                <p:nvPr/>
              </p:nvSpPr>
              <p:spPr bwMode="auto">
                <a:xfrm>
                  <a:off x="2361" y="3220"/>
                  <a:ext cx="379" cy="718"/>
                </a:xfrm>
                <a:custGeom>
                  <a:avLst/>
                  <a:gdLst>
                    <a:gd name="T0" fmla="*/ 42 w 379"/>
                    <a:gd name="T1" fmla="*/ 683 h 718"/>
                    <a:gd name="T2" fmla="*/ 9 w 379"/>
                    <a:gd name="T3" fmla="*/ 485 h 718"/>
                    <a:gd name="T4" fmla="*/ 99 w 379"/>
                    <a:gd name="T5" fmla="*/ 68 h 718"/>
                    <a:gd name="T6" fmla="*/ 183 w 379"/>
                    <a:gd name="T7" fmla="*/ 80 h 718"/>
                    <a:gd name="T8" fmla="*/ 183 w 379"/>
                    <a:gd name="T9" fmla="*/ 296 h 718"/>
                    <a:gd name="T10" fmla="*/ 207 w 379"/>
                    <a:gd name="T11" fmla="*/ 80 h 718"/>
                    <a:gd name="T12" fmla="*/ 291 w 379"/>
                    <a:gd name="T13" fmla="*/ 32 h 718"/>
                    <a:gd name="T14" fmla="*/ 315 w 379"/>
                    <a:gd name="T15" fmla="*/ 212 h 718"/>
                    <a:gd name="T16" fmla="*/ 363 w 379"/>
                    <a:gd name="T17" fmla="*/ 380 h 718"/>
                    <a:gd name="T18" fmla="*/ 372 w 379"/>
                    <a:gd name="T19" fmla="*/ 659 h 718"/>
                    <a:gd name="T20" fmla="*/ 321 w 379"/>
                    <a:gd name="T21" fmla="*/ 698 h 718"/>
                    <a:gd name="T22" fmla="*/ 201 w 379"/>
                    <a:gd name="T23" fmla="*/ 701 h 718"/>
                    <a:gd name="T24" fmla="*/ 42 w 379"/>
                    <a:gd name="T25" fmla="*/ 683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9" h="718">
                      <a:moveTo>
                        <a:pt x="42" y="683"/>
                      </a:moveTo>
                      <a:cubicBezTo>
                        <a:pt x="10" y="647"/>
                        <a:pt x="0" y="587"/>
                        <a:pt x="9" y="485"/>
                      </a:cubicBezTo>
                      <a:cubicBezTo>
                        <a:pt x="18" y="383"/>
                        <a:pt x="70" y="136"/>
                        <a:pt x="99" y="68"/>
                      </a:cubicBezTo>
                      <a:cubicBezTo>
                        <a:pt x="128" y="0"/>
                        <a:pt x="169" y="42"/>
                        <a:pt x="183" y="80"/>
                      </a:cubicBezTo>
                      <a:cubicBezTo>
                        <a:pt x="197" y="118"/>
                        <a:pt x="179" y="296"/>
                        <a:pt x="183" y="296"/>
                      </a:cubicBezTo>
                      <a:cubicBezTo>
                        <a:pt x="187" y="296"/>
                        <a:pt x="189" y="124"/>
                        <a:pt x="207" y="80"/>
                      </a:cubicBezTo>
                      <a:cubicBezTo>
                        <a:pt x="225" y="36"/>
                        <a:pt x="273" y="10"/>
                        <a:pt x="291" y="32"/>
                      </a:cubicBezTo>
                      <a:cubicBezTo>
                        <a:pt x="309" y="54"/>
                        <a:pt x="303" y="154"/>
                        <a:pt x="315" y="212"/>
                      </a:cubicBezTo>
                      <a:cubicBezTo>
                        <a:pt x="327" y="270"/>
                        <a:pt x="354" y="306"/>
                        <a:pt x="363" y="380"/>
                      </a:cubicBezTo>
                      <a:cubicBezTo>
                        <a:pt x="372" y="454"/>
                        <a:pt x="379" y="606"/>
                        <a:pt x="372" y="659"/>
                      </a:cubicBezTo>
                      <a:cubicBezTo>
                        <a:pt x="365" y="712"/>
                        <a:pt x="349" y="691"/>
                        <a:pt x="321" y="698"/>
                      </a:cubicBezTo>
                      <a:cubicBezTo>
                        <a:pt x="293" y="705"/>
                        <a:pt x="247" y="703"/>
                        <a:pt x="201" y="701"/>
                      </a:cubicBezTo>
                      <a:cubicBezTo>
                        <a:pt x="155" y="699"/>
                        <a:pt x="75" y="718"/>
                        <a:pt x="42" y="6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29" name="Freeform 575"/>
                <p:cNvSpPr>
                  <a:spLocks noChangeAspect="1"/>
                </p:cNvSpPr>
                <p:nvPr/>
              </p:nvSpPr>
              <p:spPr bwMode="auto">
                <a:xfrm>
                  <a:off x="2282" y="3736"/>
                  <a:ext cx="526" cy="412"/>
                </a:xfrm>
                <a:custGeom>
                  <a:avLst/>
                  <a:gdLst>
                    <a:gd name="T0" fmla="*/ 94 w 526"/>
                    <a:gd name="T1" fmla="*/ 392 h 412"/>
                    <a:gd name="T2" fmla="*/ 10 w 526"/>
                    <a:gd name="T3" fmla="*/ 308 h 412"/>
                    <a:gd name="T4" fmla="*/ 34 w 526"/>
                    <a:gd name="T5" fmla="*/ 188 h 412"/>
                    <a:gd name="T6" fmla="*/ 178 w 526"/>
                    <a:gd name="T7" fmla="*/ 140 h 412"/>
                    <a:gd name="T8" fmla="*/ 238 w 526"/>
                    <a:gd name="T9" fmla="*/ 32 h 412"/>
                    <a:gd name="T10" fmla="*/ 346 w 526"/>
                    <a:gd name="T11" fmla="*/ 20 h 412"/>
                    <a:gd name="T12" fmla="*/ 382 w 526"/>
                    <a:gd name="T13" fmla="*/ 152 h 412"/>
                    <a:gd name="T14" fmla="*/ 502 w 526"/>
                    <a:gd name="T15" fmla="*/ 200 h 412"/>
                    <a:gd name="T16" fmla="*/ 502 w 526"/>
                    <a:gd name="T17" fmla="*/ 356 h 412"/>
                    <a:gd name="T18" fmla="*/ 358 w 526"/>
                    <a:gd name="T19" fmla="*/ 404 h 412"/>
                    <a:gd name="T20" fmla="*/ 94 w 526"/>
                    <a:gd name="T21" fmla="*/ 39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6" h="412">
                      <a:moveTo>
                        <a:pt x="94" y="392"/>
                      </a:moveTo>
                      <a:cubicBezTo>
                        <a:pt x="36" y="376"/>
                        <a:pt x="20" y="342"/>
                        <a:pt x="10" y="308"/>
                      </a:cubicBezTo>
                      <a:cubicBezTo>
                        <a:pt x="0" y="274"/>
                        <a:pt x="6" y="216"/>
                        <a:pt x="34" y="188"/>
                      </a:cubicBezTo>
                      <a:cubicBezTo>
                        <a:pt x="62" y="160"/>
                        <a:pt x="144" y="166"/>
                        <a:pt x="178" y="140"/>
                      </a:cubicBezTo>
                      <a:cubicBezTo>
                        <a:pt x="212" y="114"/>
                        <a:pt x="210" y="52"/>
                        <a:pt x="238" y="32"/>
                      </a:cubicBezTo>
                      <a:cubicBezTo>
                        <a:pt x="266" y="12"/>
                        <a:pt x="322" y="0"/>
                        <a:pt x="346" y="20"/>
                      </a:cubicBezTo>
                      <a:cubicBezTo>
                        <a:pt x="370" y="40"/>
                        <a:pt x="356" y="122"/>
                        <a:pt x="382" y="152"/>
                      </a:cubicBezTo>
                      <a:cubicBezTo>
                        <a:pt x="408" y="182"/>
                        <a:pt x="482" y="166"/>
                        <a:pt x="502" y="200"/>
                      </a:cubicBezTo>
                      <a:cubicBezTo>
                        <a:pt x="522" y="234"/>
                        <a:pt x="526" y="322"/>
                        <a:pt x="502" y="356"/>
                      </a:cubicBezTo>
                      <a:cubicBezTo>
                        <a:pt x="478" y="390"/>
                        <a:pt x="424" y="396"/>
                        <a:pt x="358" y="404"/>
                      </a:cubicBezTo>
                      <a:cubicBezTo>
                        <a:pt x="292" y="412"/>
                        <a:pt x="152" y="408"/>
                        <a:pt x="94" y="3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823" name="Freeform 573"/>
              <p:cNvSpPr>
                <a:spLocks noChangeAspect="1"/>
              </p:cNvSpPr>
              <p:nvPr/>
            </p:nvSpPr>
            <p:spPr bwMode="auto">
              <a:xfrm>
                <a:off x="1750" y="4088"/>
                <a:ext cx="1586" cy="3088"/>
              </a:xfrm>
              <a:custGeom>
                <a:avLst/>
                <a:gdLst>
                  <a:gd name="T0" fmla="*/ 1094 w 1586"/>
                  <a:gd name="T1" fmla="*/ 2968 h 3088"/>
                  <a:gd name="T2" fmla="*/ 422 w 1586"/>
                  <a:gd name="T3" fmla="*/ 2920 h 3088"/>
                  <a:gd name="T4" fmla="*/ 74 w 1586"/>
                  <a:gd name="T5" fmla="*/ 2140 h 3088"/>
                  <a:gd name="T6" fmla="*/ 50 w 1586"/>
                  <a:gd name="T7" fmla="*/ 904 h 3088"/>
                  <a:gd name="T8" fmla="*/ 374 w 1586"/>
                  <a:gd name="T9" fmla="*/ 508 h 3088"/>
                  <a:gd name="T10" fmla="*/ 494 w 1586"/>
                  <a:gd name="T11" fmla="*/ 148 h 3088"/>
                  <a:gd name="T12" fmla="*/ 734 w 1586"/>
                  <a:gd name="T13" fmla="*/ 16 h 3088"/>
                  <a:gd name="T14" fmla="*/ 1010 w 1586"/>
                  <a:gd name="T15" fmla="*/ 52 h 3088"/>
                  <a:gd name="T16" fmla="*/ 1214 w 1586"/>
                  <a:gd name="T17" fmla="*/ 304 h 3088"/>
                  <a:gd name="T18" fmla="*/ 1214 w 1586"/>
                  <a:gd name="T19" fmla="*/ 520 h 3088"/>
                  <a:gd name="T20" fmla="*/ 1394 w 1586"/>
                  <a:gd name="T21" fmla="*/ 712 h 3088"/>
                  <a:gd name="T22" fmla="*/ 1526 w 1586"/>
                  <a:gd name="T23" fmla="*/ 940 h 3088"/>
                  <a:gd name="T24" fmla="*/ 1514 w 1586"/>
                  <a:gd name="T25" fmla="*/ 2200 h 3088"/>
                  <a:gd name="T26" fmla="*/ 1094 w 1586"/>
                  <a:gd name="T27" fmla="*/ 2968 h 3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86" h="3088">
                    <a:moveTo>
                      <a:pt x="1094" y="2968"/>
                    </a:moveTo>
                    <a:cubicBezTo>
                      <a:pt x="912" y="3088"/>
                      <a:pt x="592" y="3058"/>
                      <a:pt x="422" y="2920"/>
                    </a:cubicBezTo>
                    <a:cubicBezTo>
                      <a:pt x="252" y="2782"/>
                      <a:pt x="136" y="2476"/>
                      <a:pt x="74" y="2140"/>
                    </a:cubicBezTo>
                    <a:cubicBezTo>
                      <a:pt x="12" y="1804"/>
                      <a:pt x="0" y="1176"/>
                      <a:pt x="50" y="904"/>
                    </a:cubicBezTo>
                    <a:cubicBezTo>
                      <a:pt x="100" y="632"/>
                      <a:pt x="300" y="634"/>
                      <a:pt x="374" y="508"/>
                    </a:cubicBezTo>
                    <a:cubicBezTo>
                      <a:pt x="448" y="382"/>
                      <a:pt x="434" y="230"/>
                      <a:pt x="494" y="148"/>
                    </a:cubicBezTo>
                    <a:cubicBezTo>
                      <a:pt x="554" y="66"/>
                      <a:pt x="648" y="32"/>
                      <a:pt x="734" y="16"/>
                    </a:cubicBezTo>
                    <a:cubicBezTo>
                      <a:pt x="820" y="0"/>
                      <a:pt x="930" y="4"/>
                      <a:pt x="1010" y="52"/>
                    </a:cubicBezTo>
                    <a:cubicBezTo>
                      <a:pt x="1090" y="100"/>
                      <a:pt x="1180" y="226"/>
                      <a:pt x="1214" y="304"/>
                    </a:cubicBezTo>
                    <a:cubicBezTo>
                      <a:pt x="1248" y="382"/>
                      <a:pt x="1184" y="452"/>
                      <a:pt x="1214" y="520"/>
                    </a:cubicBezTo>
                    <a:cubicBezTo>
                      <a:pt x="1244" y="588"/>
                      <a:pt x="1342" y="642"/>
                      <a:pt x="1394" y="712"/>
                    </a:cubicBezTo>
                    <a:cubicBezTo>
                      <a:pt x="1446" y="782"/>
                      <a:pt x="1506" y="692"/>
                      <a:pt x="1526" y="940"/>
                    </a:cubicBezTo>
                    <a:cubicBezTo>
                      <a:pt x="1546" y="1188"/>
                      <a:pt x="1586" y="1862"/>
                      <a:pt x="1514" y="2200"/>
                    </a:cubicBezTo>
                    <a:cubicBezTo>
                      <a:pt x="1442" y="2538"/>
                      <a:pt x="1276" y="2848"/>
                      <a:pt x="1094" y="29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819" name="Text Box 571"/>
            <p:cNvSpPr txBox="1">
              <a:spLocks noChangeArrowheads="1"/>
            </p:cNvSpPr>
            <p:nvPr/>
          </p:nvSpPr>
          <p:spPr bwMode="auto">
            <a:xfrm>
              <a:off x="2573" y="6731"/>
              <a:ext cx="1545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parasites,  prédateurs, </a:t>
              </a:r>
              <a:r>
                <a:rPr kumimoji="0" lang="fr-FR" altLang="fr-FR" sz="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microphytophages</a:t>
              </a: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 (consommateurs II)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8" name="Group 362"/>
          <p:cNvGrpSpPr>
            <a:grpSpLocks/>
          </p:cNvGrpSpPr>
          <p:nvPr/>
        </p:nvGrpSpPr>
        <p:grpSpPr bwMode="auto">
          <a:xfrm>
            <a:off x="251520" y="2698204"/>
            <a:ext cx="1225626" cy="1092200"/>
            <a:chOff x="510" y="4260"/>
            <a:chExt cx="1720" cy="1720"/>
          </a:xfrm>
        </p:grpSpPr>
        <p:sp>
          <p:nvSpPr>
            <p:cNvPr id="969" name="Oval 569"/>
            <p:cNvSpPr>
              <a:spLocks noChangeArrowheads="1"/>
            </p:cNvSpPr>
            <p:nvPr/>
          </p:nvSpPr>
          <p:spPr bwMode="auto">
            <a:xfrm>
              <a:off x="510" y="4260"/>
              <a:ext cx="1720" cy="172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70" name="Group 488"/>
            <p:cNvGrpSpPr>
              <a:grpSpLocks/>
            </p:cNvGrpSpPr>
            <p:nvPr/>
          </p:nvGrpSpPr>
          <p:grpSpPr bwMode="auto">
            <a:xfrm rot="2072648">
              <a:off x="632" y="4634"/>
              <a:ext cx="425" cy="730"/>
              <a:chOff x="762" y="277"/>
              <a:chExt cx="2475" cy="4248"/>
            </a:xfrm>
          </p:grpSpPr>
          <p:grpSp>
            <p:nvGrpSpPr>
              <p:cNvPr id="1096" name="Group 564"/>
              <p:cNvGrpSpPr>
                <a:grpSpLocks/>
              </p:cNvGrpSpPr>
              <p:nvPr/>
            </p:nvGrpSpPr>
            <p:grpSpPr bwMode="auto">
              <a:xfrm rot="-685271">
                <a:off x="2563" y="3562"/>
                <a:ext cx="236" cy="401"/>
                <a:chOff x="2668" y="2827"/>
                <a:chExt cx="236" cy="401"/>
              </a:xfrm>
            </p:grpSpPr>
            <p:sp>
              <p:nvSpPr>
                <p:cNvPr id="1172" name="Freeform 568"/>
                <p:cNvSpPr>
                  <a:spLocks/>
                </p:cNvSpPr>
                <p:nvPr/>
              </p:nvSpPr>
              <p:spPr bwMode="auto">
                <a:xfrm rot="1728647" flipH="1">
                  <a:off x="2745" y="2942"/>
                  <a:ext cx="99" cy="84"/>
                </a:xfrm>
                <a:custGeom>
                  <a:avLst/>
                  <a:gdLst>
                    <a:gd name="T0" fmla="*/ 57 w 99"/>
                    <a:gd name="T1" fmla="*/ 0 h 84"/>
                    <a:gd name="T2" fmla="*/ 0 w 99"/>
                    <a:gd name="T3" fmla="*/ 27 h 84"/>
                    <a:gd name="T4" fmla="*/ 24 w 99"/>
                    <a:gd name="T5" fmla="*/ 84 h 84"/>
                    <a:gd name="T6" fmla="*/ 99 w 99"/>
                    <a:gd name="T7" fmla="*/ 39 h 84"/>
                    <a:gd name="T8" fmla="*/ 75 w 99"/>
                    <a:gd name="T9" fmla="*/ 3 h 84"/>
                    <a:gd name="T10" fmla="*/ 57 w 99"/>
                    <a:gd name="T1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" h="84">
                      <a:moveTo>
                        <a:pt x="57" y="0"/>
                      </a:moveTo>
                      <a:lnTo>
                        <a:pt x="0" y="27"/>
                      </a:lnTo>
                      <a:lnTo>
                        <a:pt x="24" y="84"/>
                      </a:lnTo>
                      <a:lnTo>
                        <a:pt x="99" y="39"/>
                      </a:lnTo>
                      <a:lnTo>
                        <a:pt x="75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73" name="Freeform 567"/>
                <p:cNvSpPr>
                  <a:spLocks/>
                </p:cNvSpPr>
                <p:nvPr/>
              </p:nvSpPr>
              <p:spPr bwMode="auto">
                <a:xfrm rot="1728647" flipH="1">
                  <a:off x="2668" y="2827"/>
                  <a:ext cx="158" cy="134"/>
                </a:xfrm>
                <a:custGeom>
                  <a:avLst/>
                  <a:gdLst>
                    <a:gd name="T0" fmla="*/ 121 w 158"/>
                    <a:gd name="T1" fmla="*/ 3 h 134"/>
                    <a:gd name="T2" fmla="*/ 16 w 158"/>
                    <a:gd name="T3" fmla="*/ 57 h 134"/>
                    <a:gd name="T4" fmla="*/ 28 w 158"/>
                    <a:gd name="T5" fmla="*/ 105 h 134"/>
                    <a:gd name="T6" fmla="*/ 49 w 158"/>
                    <a:gd name="T7" fmla="*/ 129 h 134"/>
                    <a:gd name="T8" fmla="*/ 145 w 158"/>
                    <a:gd name="T9" fmla="*/ 75 h 134"/>
                    <a:gd name="T10" fmla="*/ 121 w 158"/>
                    <a:gd name="T11" fmla="*/ 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8" h="134">
                      <a:moveTo>
                        <a:pt x="121" y="3"/>
                      </a:moveTo>
                      <a:cubicBezTo>
                        <a:pt x="100" y="0"/>
                        <a:pt x="32" y="40"/>
                        <a:pt x="16" y="57"/>
                      </a:cubicBezTo>
                      <a:cubicBezTo>
                        <a:pt x="0" y="74"/>
                        <a:pt x="22" y="93"/>
                        <a:pt x="28" y="105"/>
                      </a:cubicBezTo>
                      <a:cubicBezTo>
                        <a:pt x="34" y="117"/>
                        <a:pt x="30" y="134"/>
                        <a:pt x="49" y="129"/>
                      </a:cubicBezTo>
                      <a:cubicBezTo>
                        <a:pt x="68" y="124"/>
                        <a:pt x="132" y="94"/>
                        <a:pt x="145" y="75"/>
                      </a:cubicBezTo>
                      <a:cubicBezTo>
                        <a:pt x="158" y="56"/>
                        <a:pt x="142" y="6"/>
                        <a:pt x="121" y="3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74" name="Freeform 566"/>
                <p:cNvSpPr>
                  <a:spLocks/>
                </p:cNvSpPr>
                <p:nvPr/>
              </p:nvSpPr>
              <p:spPr bwMode="auto">
                <a:xfrm rot="1728647" flipH="1">
                  <a:off x="2795" y="3006"/>
                  <a:ext cx="63" cy="66"/>
                </a:xfrm>
                <a:custGeom>
                  <a:avLst/>
                  <a:gdLst>
                    <a:gd name="T0" fmla="*/ 45 w 63"/>
                    <a:gd name="T1" fmla="*/ 0 h 66"/>
                    <a:gd name="T2" fmla="*/ 0 w 63"/>
                    <a:gd name="T3" fmla="*/ 30 h 66"/>
                    <a:gd name="T4" fmla="*/ 18 w 63"/>
                    <a:gd name="T5" fmla="*/ 66 h 66"/>
                    <a:gd name="T6" fmla="*/ 63 w 63"/>
                    <a:gd name="T7" fmla="*/ 30 h 66"/>
                    <a:gd name="T8" fmla="*/ 45 w 6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6">
                      <a:moveTo>
                        <a:pt x="45" y="0"/>
                      </a:moveTo>
                      <a:lnTo>
                        <a:pt x="0" y="30"/>
                      </a:lnTo>
                      <a:lnTo>
                        <a:pt x="18" y="66"/>
                      </a:lnTo>
                      <a:lnTo>
                        <a:pt x="63" y="3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75" name="Freeform 565"/>
                <p:cNvSpPr>
                  <a:spLocks/>
                </p:cNvSpPr>
                <p:nvPr/>
              </p:nvSpPr>
              <p:spPr bwMode="auto">
                <a:xfrm>
                  <a:off x="2825" y="3057"/>
                  <a:ext cx="79" cy="171"/>
                </a:xfrm>
                <a:custGeom>
                  <a:avLst/>
                  <a:gdLst>
                    <a:gd name="T0" fmla="*/ 34 w 79"/>
                    <a:gd name="T1" fmla="*/ 0 h 171"/>
                    <a:gd name="T2" fmla="*/ 55 w 79"/>
                    <a:gd name="T3" fmla="*/ 43 h 171"/>
                    <a:gd name="T4" fmla="*/ 66 w 79"/>
                    <a:gd name="T5" fmla="*/ 86 h 171"/>
                    <a:gd name="T6" fmla="*/ 79 w 79"/>
                    <a:gd name="T7" fmla="*/ 171 h 171"/>
                    <a:gd name="T8" fmla="*/ 41 w 79"/>
                    <a:gd name="T9" fmla="*/ 113 h 171"/>
                    <a:gd name="T10" fmla="*/ 0 w 79"/>
                    <a:gd name="T11" fmla="*/ 19 h 171"/>
                    <a:gd name="T12" fmla="*/ 34 w 79"/>
                    <a:gd name="T1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71">
                      <a:moveTo>
                        <a:pt x="34" y="0"/>
                      </a:moveTo>
                      <a:lnTo>
                        <a:pt x="55" y="43"/>
                      </a:lnTo>
                      <a:lnTo>
                        <a:pt x="66" y="86"/>
                      </a:lnTo>
                      <a:lnTo>
                        <a:pt x="79" y="171"/>
                      </a:lnTo>
                      <a:lnTo>
                        <a:pt x="41" y="113"/>
                      </a:lnTo>
                      <a:lnTo>
                        <a:pt x="0" y="19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97" name="Group 559"/>
              <p:cNvGrpSpPr>
                <a:grpSpLocks/>
              </p:cNvGrpSpPr>
              <p:nvPr/>
            </p:nvGrpSpPr>
            <p:grpSpPr bwMode="auto">
              <a:xfrm rot="685271" flipH="1">
                <a:off x="1051" y="3565"/>
                <a:ext cx="236" cy="401"/>
                <a:chOff x="2668" y="2827"/>
                <a:chExt cx="236" cy="401"/>
              </a:xfrm>
            </p:grpSpPr>
            <p:sp>
              <p:nvSpPr>
                <p:cNvPr id="1168" name="Freeform 563"/>
                <p:cNvSpPr>
                  <a:spLocks/>
                </p:cNvSpPr>
                <p:nvPr/>
              </p:nvSpPr>
              <p:spPr bwMode="auto">
                <a:xfrm rot="1728647" flipH="1">
                  <a:off x="2745" y="2942"/>
                  <a:ext cx="99" cy="84"/>
                </a:xfrm>
                <a:custGeom>
                  <a:avLst/>
                  <a:gdLst>
                    <a:gd name="T0" fmla="*/ 57 w 99"/>
                    <a:gd name="T1" fmla="*/ 0 h 84"/>
                    <a:gd name="T2" fmla="*/ 0 w 99"/>
                    <a:gd name="T3" fmla="*/ 27 h 84"/>
                    <a:gd name="T4" fmla="*/ 24 w 99"/>
                    <a:gd name="T5" fmla="*/ 84 h 84"/>
                    <a:gd name="T6" fmla="*/ 99 w 99"/>
                    <a:gd name="T7" fmla="*/ 39 h 84"/>
                    <a:gd name="T8" fmla="*/ 75 w 99"/>
                    <a:gd name="T9" fmla="*/ 3 h 84"/>
                    <a:gd name="T10" fmla="*/ 57 w 99"/>
                    <a:gd name="T1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" h="84">
                      <a:moveTo>
                        <a:pt x="57" y="0"/>
                      </a:moveTo>
                      <a:lnTo>
                        <a:pt x="0" y="27"/>
                      </a:lnTo>
                      <a:lnTo>
                        <a:pt x="24" y="84"/>
                      </a:lnTo>
                      <a:lnTo>
                        <a:pt x="99" y="39"/>
                      </a:lnTo>
                      <a:lnTo>
                        <a:pt x="75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69" name="Freeform 562"/>
                <p:cNvSpPr>
                  <a:spLocks/>
                </p:cNvSpPr>
                <p:nvPr/>
              </p:nvSpPr>
              <p:spPr bwMode="auto">
                <a:xfrm rot="1728647" flipH="1">
                  <a:off x="2668" y="2827"/>
                  <a:ext cx="158" cy="134"/>
                </a:xfrm>
                <a:custGeom>
                  <a:avLst/>
                  <a:gdLst>
                    <a:gd name="T0" fmla="*/ 121 w 158"/>
                    <a:gd name="T1" fmla="*/ 3 h 134"/>
                    <a:gd name="T2" fmla="*/ 16 w 158"/>
                    <a:gd name="T3" fmla="*/ 57 h 134"/>
                    <a:gd name="T4" fmla="*/ 28 w 158"/>
                    <a:gd name="T5" fmla="*/ 105 h 134"/>
                    <a:gd name="T6" fmla="*/ 49 w 158"/>
                    <a:gd name="T7" fmla="*/ 129 h 134"/>
                    <a:gd name="T8" fmla="*/ 145 w 158"/>
                    <a:gd name="T9" fmla="*/ 75 h 134"/>
                    <a:gd name="T10" fmla="*/ 121 w 158"/>
                    <a:gd name="T11" fmla="*/ 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8" h="134">
                      <a:moveTo>
                        <a:pt x="121" y="3"/>
                      </a:moveTo>
                      <a:cubicBezTo>
                        <a:pt x="100" y="0"/>
                        <a:pt x="32" y="40"/>
                        <a:pt x="16" y="57"/>
                      </a:cubicBezTo>
                      <a:cubicBezTo>
                        <a:pt x="0" y="74"/>
                        <a:pt x="22" y="93"/>
                        <a:pt x="28" y="105"/>
                      </a:cubicBezTo>
                      <a:cubicBezTo>
                        <a:pt x="34" y="117"/>
                        <a:pt x="30" y="134"/>
                        <a:pt x="49" y="129"/>
                      </a:cubicBezTo>
                      <a:cubicBezTo>
                        <a:pt x="68" y="124"/>
                        <a:pt x="132" y="94"/>
                        <a:pt x="145" y="75"/>
                      </a:cubicBezTo>
                      <a:cubicBezTo>
                        <a:pt x="158" y="56"/>
                        <a:pt x="142" y="6"/>
                        <a:pt x="121" y="3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70" name="Freeform 561"/>
                <p:cNvSpPr>
                  <a:spLocks/>
                </p:cNvSpPr>
                <p:nvPr/>
              </p:nvSpPr>
              <p:spPr bwMode="auto">
                <a:xfrm rot="1728647" flipH="1">
                  <a:off x="2795" y="3006"/>
                  <a:ext cx="63" cy="66"/>
                </a:xfrm>
                <a:custGeom>
                  <a:avLst/>
                  <a:gdLst>
                    <a:gd name="T0" fmla="*/ 45 w 63"/>
                    <a:gd name="T1" fmla="*/ 0 h 66"/>
                    <a:gd name="T2" fmla="*/ 0 w 63"/>
                    <a:gd name="T3" fmla="*/ 30 h 66"/>
                    <a:gd name="T4" fmla="*/ 18 w 63"/>
                    <a:gd name="T5" fmla="*/ 66 h 66"/>
                    <a:gd name="T6" fmla="*/ 63 w 63"/>
                    <a:gd name="T7" fmla="*/ 30 h 66"/>
                    <a:gd name="T8" fmla="*/ 45 w 6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6">
                      <a:moveTo>
                        <a:pt x="45" y="0"/>
                      </a:moveTo>
                      <a:lnTo>
                        <a:pt x="0" y="30"/>
                      </a:lnTo>
                      <a:lnTo>
                        <a:pt x="18" y="66"/>
                      </a:lnTo>
                      <a:lnTo>
                        <a:pt x="63" y="3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71" name="Freeform 560"/>
                <p:cNvSpPr>
                  <a:spLocks/>
                </p:cNvSpPr>
                <p:nvPr/>
              </p:nvSpPr>
              <p:spPr bwMode="auto">
                <a:xfrm>
                  <a:off x="2825" y="3057"/>
                  <a:ext cx="79" cy="171"/>
                </a:xfrm>
                <a:custGeom>
                  <a:avLst/>
                  <a:gdLst>
                    <a:gd name="T0" fmla="*/ 34 w 79"/>
                    <a:gd name="T1" fmla="*/ 0 h 171"/>
                    <a:gd name="T2" fmla="*/ 55 w 79"/>
                    <a:gd name="T3" fmla="*/ 43 h 171"/>
                    <a:gd name="T4" fmla="*/ 66 w 79"/>
                    <a:gd name="T5" fmla="*/ 86 h 171"/>
                    <a:gd name="T6" fmla="*/ 79 w 79"/>
                    <a:gd name="T7" fmla="*/ 171 h 171"/>
                    <a:gd name="T8" fmla="*/ 41 w 79"/>
                    <a:gd name="T9" fmla="*/ 113 h 171"/>
                    <a:gd name="T10" fmla="*/ 0 w 79"/>
                    <a:gd name="T11" fmla="*/ 19 h 171"/>
                    <a:gd name="T12" fmla="*/ 34 w 79"/>
                    <a:gd name="T1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71">
                      <a:moveTo>
                        <a:pt x="34" y="0"/>
                      </a:moveTo>
                      <a:lnTo>
                        <a:pt x="55" y="43"/>
                      </a:lnTo>
                      <a:lnTo>
                        <a:pt x="66" y="86"/>
                      </a:lnTo>
                      <a:lnTo>
                        <a:pt x="79" y="171"/>
                      </a:lnTo>
                      <a:lnTo>
                        <a:pt x="41" y="113"/>
                      </a:lnTo>
                      <a:lnTo>
                        <a:pt x="0" y="19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98" name="Group 554"/>
              <p:cNvGrpSpPr>
                <a:grpSpLocks/>
              </p:cNvGrpSpPr>
              <p:nvPr/>
            </p:nvGrpSpPr>
            <p:grpSpPr bwMode="auto">
              <a:xfrm rot="685271" flipH="1">
                <a:off x="952" y="3199"/>
                <a:ext cx="236" cy="401"/>
                <a:chOff x="2668" y="2827"/>
                <a:chExt cx="236" cy="401"/>
              </a:xfrm>
            </p:grpSpPr>
            <p:sp>
              <p:nvSpPr>
                <p:cNvPr id="1164" name="Freeform 558"/>
                <p:cNvSpPr>
                  <a:spLocks/>
                </p:cNvSpPr>
                <p:nvPr/>
              </p:nvSpPr>
              <p:spPr bwMode="auto">
                <a:xfrm rot="1728647" flipH="1">
                  <a:off x="2745" y="2942"/>
                  <a:ext cx="99" cy="84"/>
                </a:xfrm>
                <a:custGeom>
                  <a:avLst/>
                  <a:gdLst>
                    <a:gd name="T0" fmla="*/ 57 w 99"/>
                    <a:gd name="T1" fmla="*/ 0 h 84"/>
                    <a:gd name="T2" fmla="*/ 0 w 99"/>
                    <a:gd name="T3" fmla="*/ 27 h 84"/>
                    <a:gd name="T4" fmla="*/ 24 w 99"/>
                    <a:gd name="T5" fmla="*/ 84 h 84"/>
                    <a:gd name="T6" fmla="*/ 99 w 99"/>
                    <a:gd name="T7" fmla="*/ 39 h 84"/>
                    <a:gd name="T8" fmla="*/ 75 w 99"/>
                    <a:gd name="T9" fmla="*/ 3 h 84"/>
                    <a:gd name="T10" fmla="*/ 57 w 99"/>
                    <a:gd name="T1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" h="84">
                      <a:moveTo>
                        <a:pt x="57" y="0"/>
                      </a:moveTo>
                      <a:lnTo>
                        <a:pt x="0" y="27"/>
                      </a:lnTo>
                      <a:lnTo>
                        <a:pt x="24" y="84"/>
                      </a:lnTo>
                      <a:lnTo>
                        <a:pt x="99" y="39"/>
                      </a:lnTo>
                      <a:lnTo>
                        <a:pt x="75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65" name="Freeform 557"/>
                <p:cNvSpPr>
                  <a:spLocks/>
                </p:cNvSpPr>
                <p:nvPr/>
              </p:nvSpPr>
              <p:spPr bwMode="auto">
                <a:xfrm rot="1728647" flipH="1">
                  <a:off x="2668" y="2827"/>
                  <a:ext cx="158" cy="134"/>
                </a:xfrm>
                <a:custGeom>
                  <a:avLst/>
                  <a:gdLst>
                    <a:gd name="T0" fmla="*/ 121 w 158"/>
                    <a:gd name="T1" fmla="*/ 3 h 134"/>
                    <a:gd name="T2" fmla="*/ 16 w 158"/>
                    <a:gd name="T3" fmla="*/ 57 h 134"/>
                    <a:gd name="T4" fmla="*/ 28 w 158"/>
                    <a:gd name="T5" fmla="*/ 105 h 134"/>
                    <a:gd name="T6" fmla="*/ 49 w 158"/>
                    <a:gd name="T7" fmla="*/ 129 h 134"/>
                    <a:gd name="T8" fmla="*/ 145 w 158"/>
                    <a:gd name="T9" fmla="*/ 75 h 134"/>
                    <a:gd name="T10" fmla="*/ 121 w 158"/>
                    <a:gd name="T11" fmla="*/ 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8" h="134">
                      <a:moveTo>
                        <a:pt x="121" y="3"/>
                      </a:moveTo>
                      <a:cubicBezTo>
                        <a:pt x="100" y="0"/>
                        <a:pt x="32" y="40"/>
                        <a:pt x="16" y="57"/>
                      </a:cubicBezTo>
                      <a:cubicBezTo>
                        <a:pt x="0" y="74"/>
                        <a:pt x="22" y="93"/>
                        <a:pt x="28" y="105"/>
                      </a:cubicBezTo>
                      <a:cubicBezTo>
                        <a:pt x="34" y="117"/>
                        <a:pt x="30" y="134"/>
                        <a:pt x="49" y="129"/>
                      </a:cubicBezTo>
                      <a:cubicBezTo>
                        <a:pt x="68" y="124"/>
                        <a:pt x="132" y="94"/>
                        <a:pt x="145" y="75"/>
                      </a:cubicBezTo>
                      <a:cubicBezTo>
                        <a:pt x="158" y="56"/>
                        <a:pt x="142" y="6"/>
                        <a:pt x="121" y="3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66" name="Freeform 556"/>
                <p:cNvSpPr>
                  <a:spLocks/>
                </p:cNvSpPr>
                <p:nvPr/>
              </p:nvSpPr>
              <p:spPr bwMode="auto">
                <a:xfrm rot="1728647" flipH="1">
                  <a:off x="2795" y="3006"/>
                  <a:ext cx="63" cy="66"/>
                </a:xfrm>
                <a:custGeom>
                  <a:avLst/>
                  <a:gdLst>
                    <a:gd name="T0" fmla="*/ 45 w 63"/>
                    <a:gd name="T1" fmla="*/ 0 h 66"/>
                    <a:gd name="T2" fmla="*/ 0 w 63"/>
                    <a:gd name="T3" fmla="*/ 30 h 66"/>
                    <a:gd name="T4" fmla="*/ 18 w 63"/>
                    <a:gd name="T5" fmla="*/ 66 h 66"/>
                    <a:gd name="T6" fmla="*/ 63 w 63"/>
                    <a:gd name="T7" fmla="*/ 30 h 66"/>
                    <a:gd name="T8" fmla="*/ 45 w 6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6">
                      <a:moveTo>
                        <a:pt x="45" y="0"/>
                      </a:moveTo>
                      <a:lnTo>
                        <a:pt x="0" y="30"/>
                      </a:lnTo>
                      <a:lnTo>
                        <a:pt x="18" y="66"/>
                      </a:lnTo>
                      <a:lnTo>
                        <a:pt x="63" y="3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67" name="Freeform 555"/>
                <p:cNvSpPr>
                  <a:spLocks/>
                </p:cNvSpPr>
                <p:nvPr/>
              </p:nvSpPr>
              <p:spPr bwMode="auto">
                <a:xfrm>
                  <a:off x="2825" y="3057"/>
                  <a:ext cx="79" cy="171"/>
                </a:xfrm>
                <a:custGeom>
                  <a:avLst/>
                  <a:gdLst>
                    <a:gd name="T0" fmla="*/ 34 w 79"/>
                    <a:gd name="T1" fmla="*/ 0 h 171"/>
                    <a:gd name="T2" fmla="*/ 55 w 79"/>
                    <a:gd name="T3" fmla="*/ 43 h 171"/>
                    <a:gd name="T4" fmla="*/ 66 w 79"/>
                    <a:gd name="T5" fmla="*/ 86 h 171"/>
                    <a:gd name="T6" fmla="*/ 79 w 79"/>
                    <a:gd name="T7" fmla="*/ 171 h 171"/>
                    <a:gd name="T8" fmla="*/ 41 w 79"/>
                    <a:gd name="T9" fmla="*/ 113 h 171"/>
                    <a:gd name="T10" fmla="*/ 0 w 79"/>
                    <a:gd name="T11" fmla="*/ 19 h 171"/>
                    <a:gd name="T12" fmla="*/ 34 w 79"/>
                    <a:gd name="T1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71">
                      <a:moveTo>
                        <a:pt x="34" y="0"/>
                      </a:moveTo>
                      <a:lnTo>
                        <a:pt x="55" y="43"/>
                      </a:lnTo>
                      <a:lnTo>
                        <a:pt x="66" y="86"/>
                      </a:lnTo>
                      <a:lnTo>
                        <a:pt x="79" y="171"/>
                      </a:lnTo>
                      <a:lnTo>
                        <a:pt x="41" y="113"/>
                      </a:lnTo>
                      <a:lnTo>
                        <a:pt x="0" y="19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99" name="Group 549"/>
              <p:cNvGrpSpPr>
                <a:grpSpLocks/>
              </p:cNvGrpSpPr>
              <p:nvPr/>
            </p:nvGrpSpPr>
            <p:grpSpPr bwMode="auto">
              <a:xfrm rot="685271" flipH="1">
                <a:off x="901" y="2788"/>
                <a:ext cx="236" cy="401"/>
                <a:chOff x="2668" y="2827"/>
                <a:chExt cx="236" cy="401"/>
              </a:xfrm>
            </p:grpSpPr>
            <p:sp>
              <p:nvSpPr>
                <p:cNvPr id="1160" name="Freeform 553"/>
                <p:cNvSpPr>
                  <a:spLocks/>
                </p:cNvSpPr>
                <p:nvPr/>
              </p:nvSpPr>
              <p:spPr bwMode="auto">
                <a:xfrm rot="1728647" flipH="1">
                  <a:off x="2745" y="2942"/>
                  <a:ext cx="99" cy="84"/>
                </a:xfrm>
                <a:custGeom>
                  <a:avLst/>
                  <a:gdLst>
                    <a:gd name="T0" fmla="*/ 57 w 99"/>
                    <a:gd name="T1" fmla="*/ 0 h 84"/>
                    <a:gd name="T2" fmla="*/ 0 w 99"/>
                    <a:gd name="T3" fmla="*/ 27 h 84"/>
                    <a:gd name="T4" fmla="*/ 24 w 99"/>
                    <a:gd name="T5" fmla="*/ 84 h 84"/>
                    <a:gd name="T6" fmla="*/ 99 w 99"/>
                    <a:gd name="T7" fmla="*/ 39 h 84"/>
                    <a:gd name="T8" fmla="*/ 75 w 99"/>
                    <a:gd name="T9" fmla="*/ 3 h 84"/>
                    <a:gd name="T10" fmla="*/ 57 w 99"/>
                    <a:gd name="T1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" h="84">
                      <a:moveTo>
                        <a:pt x="57" y="0"/>
                      </a:moveTo>
                      <a:lnTo>
                        <a:pt x="0" y="27"/>
                      </a:lnTo>
                      <a:lnTo>
                        <a:pt x="24" y="84"/>
                      </a:lnTo>
                      <a:lnTo>
                        <a:pt x="99" y="39"/>
                      </a:lnTo>
                      <a:lnTo>
                        <a:pt x="75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61" name="Freeform 552"/>
                <p:cNvSpPr>
                  <a:spLocks/>
                </p:cNvSpPr>
                <p:nvPr/>
              </p:nvSpPr>
              <p:spPr bwMode="auto">
                <a:xfrm rot="1728647" flipH="1">
                  <a:off x="2668" y="2827"/>
                  <a:ext cx="158" cy="134"/>
                </a:xfrm>
                <a:custGeom>
                  <a:avLst/>
                  <a:gdLst>
                    <a:gd name="T0" fmla="*/ 121 w 158"/>
                    <a:gd name="T1" fmla="*/ 3 h 134"/>
                    <a:gd name="T2" fmla="*/ 16 w 158"/>
                    <a:gd name="T3" fmla="*/ 57 h 134"/>
                    <a:gd name="T4" fmla="*/ 28 w 158"/>
                    <a:gd name="T5" fmla="*/ 105 h 134"/>
                    <a:gd name="T6" fmla="*/ 49 w 158"/>
                    <a:gd name="T7" fmla="*/ 129 h 134"/>
                    <a:gd name="T8" fmla="*/ 145 w 158"/>
                    <a:gd name="T9" fmla="*/ 75 h 134"/>
                    <a:gd name="T10" fmla="*/ 121 w 158"/>
                    <a:gd name="T11" fmla="*/ 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8" h="134">
                      <a:moveTo>
                        <a:pt x="121" y="3"/>
                      </a:moveTo>
                      <a:cubicBezTo>
                        <a:pt x="100" y="0"/>
                        <a:pt x="32" y="40"/>
                        <a:pt x="16" y="57"/>
                      </a:cubicBezTo>
                      <a:cubicBezTo>
                        <a:pt x="0" y="74"/>
                        <a:pt x="22" y="93"/>
                        <a:pt x="28" y="105"/>
                      </a:cubicBezTo>
                      <a:cubicBezTo>
                        <a:pt x="34" y="117"/>
                        <a:pt x="30" y="134"/>
                        <a:pt x="49" y="129"/>
                      </a:cubicBezTo>
                      <a:cubicBezTo>
                        <a:pt x="68" y="124"/>
                        <a:pt x="132" y="94"/>
                        <a:pt x="145" y="75"/>
                      </a:cubicBezTo>
                      <a:cubicBezTo>
                        <a:pt x="158" y="56"/>
                        <a:pt x="142" y="6"/>
                        <a:pt x="121" y="3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62" name="Freeform 551"/>
                <p:cNvSpPr>
                  <a:spLocks/>
                </p:cNvSpPr>
                <p:nvPr/>
              </p:nvSpPr>
              <p:spPr bwMode="auto">
                <a:xfrm rot="1728647" flipH="1">
                  <a:off x="2795" y="3006"/>
                  <a:ext cx="63" cy="66"/>
                </a:xfrm>
                <a:custGeom>
                  <a:avLst/>
                  <a:gdLst>
                    <a:gd name="T0" fmla="*/ 45 w 63"/>
                    <a:gd name="T1" fmla="*/ 0 h 66"/>
                    <a:gd name="T2" fmla="*/ 0 w 63"/>
                    <a:gd name="T3" fmla="*/ 30 h 66"/>
                    <a:gd name="T4" fmla="*/ 18 w 63"/>
                    <a:gd name="T5" fmla="*/ 66 h 66"/>
                    <a:gd name="T6" fmla="*/ 63 w 63"/>
                    <a:gd name="T7" fmla="*/ 30 h 66"/>
                    <a:gd name="T8" fmla="*/ 45 w 6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6">
                      <a:moveTo>
                        <a:pt x="45" y="0"/>
                      </a:moveTo>
                      <a:lnTo>
                        <a:pt x="0" y="30"/>
                      </a:lnTo>
                      <a:lnTo>
                        <a:pt x="18" y="66"/>
                      </a:lnTo>
                      <a:lnTo>
                        <a:pt x="63" y="3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63" name="Freeform 550"/>
                <p:cNvSpPr>
                  <a:spLocks/>
                </p:cNvSpPr>
                <p:nvPr/>
              </p:nvSpPr>
              <p:spPr bwMode="auto">
                <a:xfrm>
                  <a:off x="2825" y="3057"/>
                  <a:ext cx="79" cy="171"/>
                </a:xfrm>
                <a:custGeom>
                  <a:avLst/>
                  <a:gdLst>
                    <a:gd name="T0" fmla="*/ 34 w 79"/>
                    <a:gd name="T1" fmla="*/ 0 h 171"/>
                    <a:gd name="T2" fmla="*/ 55 w 79"/>
                    <a:gd name="T3" fmla="*/ 43 h 171"/>
                    <a:gd name="T4" fmla="*/ 66 w 79"/>
                    <a:gd name="T5" fmla="*/ 86 h 171"/>
                    <a:gd name="T6" fmla="*/ 79 w 79"/>
                    <a:gd name="T7" fmla="*/ 171 h 171"/>
                    <a:gd name="T8" fmla="*/ 41 w 79"/>
                    <a:gd name="T9" fmla="*/ 113 h 171"/>
                    <a:gd name="T10" fmla="*/ 0 w 79"/>
                    <a:gd name="T11" fmla="*/ 19 h 171"/>
                    <a:gd name="T12" fmla="*/ 34 w 79"/>
                    <a:gd name="T1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71">
                      <a:moveTo>
                        <a:pt x="34" y="0"/>
                      </a:moveTo>
                      <a:lnTo>
                        <a:pt x="55" y="43"/>
                      </a:lnTo>
                      <a:lnTo>
                        <a:pt x="66" y="86"/>
                      </a:lnTo>
                      <a:lnTo>
                        <a:pt x="79" y="171"/>
                      </a:lnTo>
                      <a:lnTo>
                        <a:pt x="41" y="113"/>
                      </a:lnTo>
                      <a:lnTo>
                        <a:pt x="0" y="19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00" name="Group 544"/>
              <p:cNvGrpSpPr>
                <a:grpSpLocks/>
              </p:cNvGrpSpPr>
              <p:nvPr/>
            </p:nvGrpSpPr>
            <p:grpSpPr bwMode="auto">
              <a:xfrm rot="-685271">
                <a:off x="2659" y="3220"/>
                <a:ext cx="236" cy="401"/>
                <a:chOff x="2668" y="2827"/>
                <a:chExt cx="236" cy="401"/>
              </a:xfrm>
            </p:grpSpPr>
            <p:sp>
              <p:nvSpPr>
                <p:cNvPr id="1156" name="Freeform 548"/>
                <p:cNvSpPr>
                  <a:spLocks/>
                </p:cNvSpPr>
                <p:nvPr/>
              </p:nvSpPr>
              <p:spPr bwMode="auto">
                <a:xfrm rot="1728647" flipH="1">
                  <a:off x="2745" y="2942"/>
                  <a:ext cx="99" cy="84"/>
                </a:xfrm>
                <a:custGeom>
                  <a:avLst/>
                  <a:gdLst>
                    <a:gd name="T0" fmla="*/ 57 w 99"/>
                    <a:gd name="T1" fmla="*/ 0 h 84"/>
                    <a:gd name="T2" fmla="*/ 0 w 99"/>
                    <a:gd name="T3" fmla="*/ 27 h 84"/>
                    <a:gd name="T4" fmla="*/ 24 w 99"/>
                    <a:gd name="T5" fmla="*/ 84 h 84"/>
                    <a:gd name="T6" fmla="*/ 99 w 99"/>
                    <a:gd name="T7" fmla="*/ 39 h 84"/>
                    <a:gd name="T8" fmla="*/ 75 w 99"/>
                    <a:gd name="T9" fmla="*/ 3 h 84"/>
                    <a:gd name="T10" fmla="*/ 57 w 99"/>
                    <a:gd name="T1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" h="84">
                      <a:moveTo>
                        <a:pt x="57" y="0"/>
                      </a:moveTo>
                      <a:lnTo>
                        <a:pt x="0" y="27"/>
                      </a:lnTo>
                      <a:lnTo>
                        <a:pt x="24" y="84"/>
                      </a:lnTo>
                      <a:lnTo>
                        <a:pt x="99" y="39"/>
                      </a:lnTo>
                      <a:lnTo>
                        <a:pt x="75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7" name="Freeform 547"/>
                <p:cNvSpPr>
                  <a:spLocks/>
                </p:cNvSpPr>
                <p:nvPr/>
              </p:nvSpPr>
              <p:spPr bwMode="auto">
                <a:xfrm rot="1728647" flipH="1">
                  <a:off x="2668" y="2827"/>
                  <a:ext cx="158" cy="134"/>
                </a:xfrm>
                <a:custGeom>
                  <a:avLst/>
                  <a:gdLst>
                    <a:gd name="T0" fmla="*/ 121 w 158"/>
                    <a:gd name="T1" fmla="*/ 3 h 134"/>
                    <a:gd name="T2" fmla="*/ 16 w 158"/>
                    <a:gd name="T3" fmla="*/ 57 h 134"/>
                    <a:gd name="T4" fmla="*/ 28 w 158"/>
                    <a:gd name="T5" fmla="*/ 105 h 134"/>
                    <a:gd name="T6" fmla="*/ 49 w 158"/>
                    <a:gd name="T7" fmla="*/ 129 h 134"/>
                    <a:gd name="T8" fmla="*/ 145 w 158"/>
                    <a:gd name="T9" fmla="*/ 75 h 134"/>
                    <a:gd name="T10" fmla="*/ 121 w 158"/>
                    <a:gd name="T11" fmla="*/ 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8" h="134">
                      <a:moveTo>
                        <a:pt x="121" y="3"/>
                      </a:moveTo>
                      <a:cubicBezTo>
                        <a:pt x="100" y="0"/>
                        <a:pt x="32" y="40"/>
                        <a:pt x="16" y="57"/>
                      </a:cubicBezTo>
                      <a:cubicBezTo>
                        <a:pt x="0" y="74"/>
                        <a:pt x="22" y="93"/>
                        <a:pt x="28" y="105"/>
                      </a:cubicBezTo>
                      <a:cubicBezTo>
                        <a:pt x="34" y="117"/>
                        <a:pt x="30" y="134"/>
                        <a:pt x="49" y="129"/>
                      </a:cubicBezTo>
                      <a:cubicBezTo>
                        <a:pt x="68" y="124"/>
                        <a:pt x="132" y="94"/>
                        <a:pt x="145" y="75"/>
                      </a:cubicBezTo>
                      <a:cubicBezTo>
                        <a:pt x="158" y="56"/>
                        <a:pt x="142" y="6"/>
                        <a:pt x="121" y="3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8" name="Freeform 546"/>
                <p:cNvSpPr>
                  <a:spLocks/>
                </p:cNvSpPr>
                <p:nvPr/>
              </p:nvSpPr>
              <p:spPr bwMode="auto">
                <a:xfrm rot="1728647" flipH="1">
                  <a:off x="2795" y="3006"/>
                  <a:ext cx="63" cy="66"/>
                </a:xfrm>
                <a:custGeom>
                  <a:avLst/>
                  <a:gdLst>
                    <a:gd name="T0" fmla="*/ 45 w 63"/>
                    <a:gd name="T1" fmla="*/ 0 h 66"/>
                    <a:gd name="T2" fmla="*/ 0 w 63"/>
                    <a:gd name="T3" fmla="*/ 30 h 66"/>
                    <a:gd name="T4" fmla="*/ 18 w 63"/>
                    <a:gd name="T5" fmla="*/ 66 h 66"/>
                    <a:gd name="T6" fmla="*/ 63 w 63"/>
                    <a:gd name="T7" fmla="*/ 30 h 66"/>
                    <a:gd name="T8" fmla="*/ 45 w 6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6">
                      <a:moveTo>
                        <a:pt x="45" y="0"/>
                      </a:moveTo>
                      <a:lnTo>
                        <a:pt x="0" y="30"/>
                      </a:lnTo>
                      <a:lnTo>
                        <a:pt x="18" y="66"/>
                      </a:lnTo>
                      <a:lnTo>
                        <a:pt x="63" y="3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9" name="Freeform 545"/>
                <p:cNvSpPr>
                  <a:spLocks/>
                </p:cNvSpPr>
                <p:nvPr/>
              </p:nvSpPr>
              <p:spPr bwMode="auto">
                <a:xfrm>
                  <a:off x="2825" y="3057"/>
                  <a:ext cx="79" cy="171"/>
                </a:xfrm>
                <a:custGeom>
                  <a:avLst/>
                  <a:gdLst>
                    <a:gd name="T0" fmla="*/ 34 w 79"/>
                    <a:gd name="T1" fmla="*/ 0 h 171"/>
                    <a:gd name="T2" fmla="*/ 55 w 79"/>
                    <a:gd name="T3" fmla="*/ 43 h 171"/>
                    <a:gd name="T4" fmla="*/ 66 w 79"/>
                    <a:gd name="T5" fmla="*/ 86 h 171"/>
                    <a:gd name="T6" fmla="*/ 79 w 79"/>
                    <a:gd name="T7" fmla="*/ 171 h 171"/>
                    <a:gd name="T8" fmla="*/ 41 w 79"/>
                    <a:gd name="T9" fmla="*/ 113 h 171"/>
                    <a:gd name="T10" fmla="*/ 0 w 79"/>
                    <a:gd name="T11" fmla="*/ 19 h 171"/>
                    <a:gd name="T12" fmla="*/ 34 w 79"/>
                    <a:gd name="T1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71">
                      <a:moveTo>
                        <a:pt x="34" y="0"/>
                      </a:moveTo>
                      <a:lnTo>
                        <a:pt x="55" y="43"/>
                      </a:lnTo>
                      <a:lnTo>
                        <a:pt x="66" y="86"/>
                      </a:lnTo>
                      <a:lnTo>
                        <a:pt x="79" y="171"/>
                      </a:lnTo>
                      <a:lnTo>
                        <a:pt x="41" y="113"/>
                      </a:lnTo>
                      <a:lnTo>
                        <a:pt x="0" y="19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01" name="Group 539"/>
              <p:cNvGrpSpPr>
                <a:grpSpLocks/>
              </p:cNvGrpSpPr>
              <p:nvPr/>
            </p:nvGrpSpPr>
            <p:grpSpPr bwMode="auto">
              <a:xfrm>
                <a:off x="2668" y="2827"/>
                <a:ext cx="236" cy="401"/>
                <a:chOff x="2668" y="2827"/>
                <a:chExt cx="236" cy="401"/>
              </a:xfrm>
            </p:grpSpPr>
            <p:sp>
              <p:nvSpPr>
                <p:cNvPr id="1152" name="Freeform 543"/>
                <p:cNvSpPr>
                  <a:spLocks/>
                </p:cNvSpPr>
                <p:nvPr/>
              </p:nvSpPr>
              <p:spPr bwMode="auto">
                <a:xfrm rot="1728647" flipH="1">
                  <a:off x="2745" y="2942"/>
                  <a:ext cx="99" cy="84"/>
                </a:xfrm>
                <a:custGeom>
                  <a:avLst/>
                  <a:gdLst>
                    <a:gd name="T0" fmla="*/ 57 w 99"/>
                    <a:gd name="T1" fmla="*/ 0 h 84"/>
                    <a:gd name="T2" fmla="*/ 0 w 99"/>
                    <a:gd name="T3" fmla="*/ 27 h 84"/>
                    <a:gd name="T4" fmla="*/ 24 w 99"/>
                    <a:gd name="T5" fmla="*/ 84 h 84"/>
                    <a:gd name="T6" fmla="*/ 99 w 99"/>
                    <a:gd name="T7" fmla="*/ 39 h 84"/>
                    <a:gd name="T8" fmla="*/ 75 w 99"/>
                    <a:gd name="T9" fmla="*/ 3 h 84"/>
                    <a:gd name="T10" fmla="*/ 57 w 99"/>
                    <a:gd name="T1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" h="84">
                      <a:moveTo>
                        <a:pt x="57" y="0"/>
                      </a:moveTo>
                      <a:lnTo>
                        <a:pt x="0" y="27"/>
                      </a:lnTo>
                      <a:lnTo>
                        <a:pt x="24" y="84"/>
                      </a:lnTo>
                      <a:lnTo>
                        <a:pt x="99" y="39"/>
                      </a:lnTo>
                      <a:lnTo>
                        <a:pt x="75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3" name="Freeform 542"/>
                <p:cNvSpPr>
                  <a:spLocks/>
                </p:cNvSpPr>
                <p:nvPr/>
              </p:nvSpPr>
              <p:spPr bwMode="auto">
                <a:xfrm rot="1728647" flipH="1">
                  <a:off x="2668" y="2827"/>
                  <a:ext cx="158" cy="134"/>
                </a:xfrm>
                <a:custGeom>
                  <a:avLst/>
                  <a:gdLst>
                    <a:gd name="T0" fmla="*/ 121 w 158"/>
                    <a:gd name="T1" fmla="*/ 3 h 134"/>
                    <a:gd name="T2" fmla="*/ 16 w 158"/>
                    <a:gd name="T3" fmla="*/ 57 h 134"/>
                    <a:gd name="T4" fmla="*/ 28 w 158"/>
                    <a:gd name="T5" fmla="*/ 105 h 134"/>
                    <a:gd name="T6" fmla="*/ 49 w 158"/>
                    <a:gd name="T7" fmla="*/ 129 h 134"/>
                    <a:gd name="T8" fmla="*/ 145 w 158"/>
                    <a:gd name="T9" fmla="*/ 75 h 134"/>
                    <a:gd name="T10" fmla="*/ 121 w 158"/>
                    <a:gd name="T11" fmla="*/ 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8" h="134">
                      <a:moveTo>
                        <a:pt x="121" y="3"/>
                      </a:moveTo>
                      <a:cubicBezTo>
                        <a:pt x="100" y="0"/>
                        <a:pt x="32" y="40"/>
                        <a:pt x="16" y="57"/>
                      </a:cubicBezTo>
                      <a:cubicBezTo>
                        <a:pt x="0" y="74"/>
                        <a:pt x="22" y="93"/>
                        <a:pt x="28" y="105"/>
                      </a:cubicBezTo>
                      <a:cubicBezTo>
                        <a:pt x="34" y="117"/>
                        <a:pt x="30" y="134"/>
                        <a:pt x="49" y="129"/>
                      </a:cubicBezTo>
                      <a:cubicBezTo>
                        <a:pt x="68" y="124"/>
                        <a:pt x="132" y="94"/>
                        <a:pt x="145" y="75"/>
                      </a:cubicBezTo>
                      <a:cubicBezTo>
                        <a:pt x="158" y="56"/>
                        <a:pt x="142" y="6"/>
                        <a:pt x="121" y="3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4" name="Freeform 541"/>
                <p:cNvSpPr>
                  <a:spLocks/>
                </p:cNvSpPr>
                <p:nvPr/>
              </p:nvSpPr>
              <p:spPr bwMode="auto">
                <a:xfrm rot="1728647" flipH="1">
                  <a:off x="2795" y="3006"/>
                  <a:ext cx="63" cy="66"/>
                </a:xfrm>
                <a:custGeom>
                  <a:avLst/>
                  <a:gdLst>
                    <a:gd name="T0" fmla="*/ 45 w 63"/>
                    <a:gd name="T1" fmla="*/ 0 h 66"/>
                    <a:gd name="T2" fmla="*/ 0 w 63"/>
                    <a:gd name="T3" fmla="*/ 30 h 66"/>
                    <a:gd name="T4" fmla="*/ 18 w 63"/>
                    <a:gd name="T5" fmla="*/ 66 h 66"/>
                    <a:gd name="T6" fmla="*/ 63 w 63"/>
                    <a:gd name="T7" fmla="*/ 30 h 66"/>
                    <a:gd name="T8" fmla="*/ 45 w 6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6">
                      <a:moveTo>
                        <a:pt x="45" y="0"/>
                      </a:moveTo>
                      <a:lnTo>
                        <a:pt x="0" y="30"/>
                      </a:lnTo>
                      <a:lnTo>
                        <a:pt x="18" y="66"/>
                      </a:lnTo>
                      <a:lnTo>
                        <a:pt x="63" y="3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5" name="Freeform 540"/>
                <p:cNvSpPr>
                  <a:spLocks/>
                </p:cNvSpPr>
                <p:nvPr/>
              </p:nvSpPr>
              <p:spPr bwMode="auto">
                <a:xfrm>
                  <a:off x="2825" y="3057"/>
                  <a:ext cx="79" cy="171"/>
                </a:xfrm>
                <a:custGeom>
                  <a:avLst/>
                  <a:gdLst>
                    <a:gd name="T0" fmla="*/ 34 w 79"/>
                    <a:gd name="T1" fmla="*/ 0 h 171"/>
                    <a:gd name="T2" fmla="*/ 55 w 79"/>
                    <a:gd name="T3" fmla="*/ 43 h 171"/>
                    <a:gd name="T4" fmla="*/ 66 w 79"/>
                    <a:gd name="T5" fmla="*/ 86 h 171"/>
                    <a:gd name="T6" fmla="*/ 79 w 79"/>
                    <a:gd name="T7" fmla="*/ 171 h 171"/>
                    <a:gd name="T8" fmla="*/ 41 w 79"/>
                    <a:gd name="T9" fmla="*/ 113 h 171"/>
                    <a:gd name="T10" fmla="*/ 0 w 79"/>
                    <a:gd name="T11" fmla="*/ 19 h 171"/>
                    <a:gd name="T12" fmla="*/ 34 w 79"/>
                    <a:gd name="T1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71">
                      <a:moveTo>
                        <a:pt x="34" y="0"/>
                      </a:moveTo>
                      <a:lnTo>
                        <a:pt x="55" y="43"/>
                      </a:lnTo>
                      <a:lnTo>
                        <a:pt x="66" y="86"/>
                      </a:lnTo>
                      <a:lnTo>
                        <a:pt x="79" y="171"/>
                      </a:lnTo>
                      <a:lnTo>
                        <a:pt x="41" y="113"/>
                      </a:lnTo>
                      <a:lnTo>
                        <a:pt x="0" y="19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02" name="Group 534"/>
              <p:cNvGrpSpPr>
                <a:grpSpLocks/>
              </p:cNvGrpSpPr>
              <p:nvPr/>
            </p:nvGrpSpPr>
            <p:grpSpPr bwMode="auto">
              <a:xfrm flipH="1">
                <a:off x="2646" y="2373"/>
                <a:ext cx="364" cy="273"/>
                <a:chOff x="762" y="2403"/>
                <a:chExt cx="364" cy="273"/>
              </a:xfrm>
            </p:grpSpPr>
            <p:sp>
              <p:nvSpPr>
                <p:cNvPr id="1148" name="Freeform 538"/>
                <p:cNvSpPr>
                  <a:spLocks/>
                </p:cNvSpPr>
                <p:nvPr/>
              </p:nvSpPr>
              <p:spPr bwMode="auto">
                <a:xfrm>
                  <a:off x="912" y="2484"/>
                  <a:ext cx="99" cy="84"/>
                </a:xfrm>
                <a:custGeom>
                  <a:avLst/>
                  <a:gdLst>
                    <a:gd name="T0" fmla="*/ 57 w 99"/>
                    <a:gd name="T1" fmla="*/ 0 h 84"/>
                    <a:gd name="T2" fmla="*/ 0 w 99"/>
                    <a:gd name="T3" fmla="*/ 27 h 84"/>
                    <a:gd name="T4" fmla="*/ 24 w 99"/>
                    <a:gd name="T5" fmla="*/ 84 h 84"/>
                    <a:gd name="T6" fmla="*/ 99 w 99"/>
                    <a:gd name="T7" fmla="*/ 39 h 84"/>
                    <a:gd name="T8" fmla="*/ 75 w 99"/>
                    <a:gd name="T9" fmla="*/ 3 h 84"/>
                    <a:gd name="T10" fmla="*/ 57 w 99"/>
                    <a:gd name="T1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" h="84">
                      <a:moveTo>
                        <a:pt x="57" y="0"/>
                      </a:moveTo>
                      <a:lnTo>
                        <a:pt x="0" y="27"/>
                      </a:lnTo>
                      <a:lnTo>
                        <a:pt x="24" y="84"/>
                      </a:lnTo>
                      <a:lnTo>
                        <a:pt x="99" y="39"/>
                      </a:lnTo>
                      <a:lnTo>
                        <a:pt x="75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9" name="Freeform 537"/>
                <p:cNvSpPr>
                  <a:spLocks/>
                </p:cNvSpPr>
                <p:nvPr/>
              </p:nvSpPr>
              <p:spPr bwMode="auto">
                <a:xfrm>
                  <a:off x="968" y="2403"/>
                  <a:ext cx="158" cy="134"/>
                </a:xfrm>
                <a:custGeom>
                  <a:avLst/>
                  <a:gdLst>
                    <a:gd name="T0" fmla="*/ 121 w 158"/>
                    <a:gd name="T1" fmla="*/ 3 h 134"/>
                    <a:gd name="T2" fmla="*/ 16 w 158"/>
                    <a:gd name="T3" fmla="*/ 57 h 134"/>
                    <a:gd name="T4" fmla="*/ 28 w 158"/>
                    <a:gd name="T5" fmla="*/ 105 h 134"/>
                    <a:gd name="T6" fmla="*/ 49 w 158"/>
                    <a:gd name="T7" fmla="*/ 129 h 134"/>
                    <a:gd name="T8" fmla="*/ 145 w 158"/>
                    <a:gd name="T9" fmla="*/ 75 h 134"/>
                    <a:gd name="T10" fmla="*/ 121 w 158"/>
                    <a:gd name="T11" fmla="*/ 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8" h="134">
                      <a:moveTo>
                        <a:pt x="121" y="3"/>
                      </a:moveTo>
                      <a:cubicBezTo>
                        <a:pt x="100" y="0"/>
                        <a:pt x="32" y="40"/>
                        <a:pt x="16" y="57"/>
                      </a:cubicBezTo>
                      <a:cubicBezTo>
                        <a:pt x="0" y="74"/>
                        <a:pt x="22" y="93"/>
                        <a:pt x="28" y="105"/>
                      </a:cubicBezTo>
                      <a:cubicBezTo>
                        <a:pt x="34" y="117"/>
                        <a:pt x="30" y="134"/>
                        <a:pt x="49" y="129"/>
                      </a:cubicBezTo>
                      <a:cubicBezTo>
                        <a:pt x="68" y="124"/>
                        <a:pt x="132" y="94"/>
                        <a:pt x="145" y="75"/>
                      </a:cubicBezTo>
                      <a:cubicBezTo>
                        <a:pt x="158" y="56"/>
                        <a:pt x="142" y="6"/>
                        <a:pt x="121" y="3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0" name="Freeform 536"/>
                <p:cNvSpPr>
                  <a:spLocks/>
                </p:cNvSpPr>
                <p:nvPr/>
              </p:nvSpPr>
              <p:spPr bwMode="auto">
                <a:xfrm>
                  <a:off x="876" y="2526"/>
                  <a:ext cx="63" cy="66"/>
                </a:xfrm>
                <a:custGeom>
                  <a:avLst/>
                  <a:gdLst>
                    <a:gd name="T0" fmla="*/ 45 w 63"/>
                    <a:gd name="T1" fmla="*/ 0 h 66"/>
                    <a:gd name="T2" fmla="*/ 0 w 63"/>
                    <a:gd name="T3" fmla="*/ 30 h 66"/>
                    <a:gd name="T4" fmla="*/ 18 w 63"/>
                    <a:gd name="T5" fmla="*/ 66 h 66"/>
                    <a:gd name="T6" fmla="*/ 63 w 63"/>
                    <a:gd name="T7" fmla="*/ 30 h 66"/>
                    <a:gd name="T8" fmla="*/ 45 w 6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6">
                      <a:moveTo>
                        <a:pt x="45" y="0"/>
                      </a:moveTo>
                      <a:lnTo>
                        <a:pt x="0" y="30"/>
                      </a:lnTo>
                      <a:lnTo>
                        <a:pt x="18" y="66"/>
                      </a:lnTo>
                      <a:lnTo>
                        <a:pt x="63" y="3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1" name="Freeform 535"/>
                <p:cNvSpPr>
                  <a:spLocks/>
                </p:cNvSpPr>
                <p:nvPr/>
              </p:nvSpPr>
              <p:spPr bwMode="auto">
                <a:xfrm>
                  <a:off x="762" y="2559"/>
                  <a:ext cx="129" cy="117"/>
                </a:xfrm>
                <a:custGeom>
                  <a:avLst/>
                  <a:gdLst>
                    <a:gd name="T0" fmla="*/ 108 w 129"/>
                    <a:gd name="T1" fmla="*/ 0 h 117"/>
                    <a:gd name="T2" fmla="*/ 69 w 129"/>
                    <a:gd name="T3" fmla="*/ 27 h 117"/>
                    <a:gd name="T4" fmla="*/ 39 w 129"/>
                    <a:gd name="T5" fmla="*/ 60 h 117"/>
                    <a:gd name="T6" fmla="*/ 21 w 129"/>
                    <a:gd name="T7" fmla="*/ 87 h 117"/>
                    <a:gd name="T8" fmla="*/ 0 w 129"/>
                    <a:gd name="T9" fmla="*/ 90 h 117"/>
                    <a:gd name="T10" fmla="*/ 24 w 129"/>
                    <a:gd name="T11" fmla="*/ 96 h 117"/>
                    <a:gd name="T12" fmla="*/ 57 w 129"/>
                    <a:gd name="T13" fmla="*/ 117 h 117"/>
                    <a:gd name="T14" fmla="*/ 48 w 129"/>
                    <a:gd name="T15" fmla="*/ 96 h 117"/>
                    <a:gd name="T16" fmla="*/ 129 w 129"/>
                    <a:gd name="T17" fmla="*/ 33 h 117"/>
                    <a:gd name="T18" fmla="*/ 108 w 129"/>
                    <a:gd name="T1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" h="117">
                      <a:moveTo>
                        <a:pt x="108" y="0"/>
                      </a:moveTo>
                      <a:lnTo>
                        <a:pt x="69" y="27"/>
                      </a:lnTo>
                      <a:lnTo>
                        <a:pt x="39" y="60"/>
                      </a:lnTo>
                      <a:lnTo>
                        <a:pt x="21" y="87"/>
                      </a:lnTo>
                      <a:lnTo>
                        <a:pt x="0" y="90"/>
                      </a:lnTo>
                      <a:lnTo>
                        <a:pt x="24" y="96"/>
                      </a:lnTo>
                      <a:lnTo>
                        <a:pt x="57" y="117"/>
                      </a:lnTo>
                      <a:lnTo>
                        <a:pt x="48" y="96"/>
                      </a:lnTo>
                      <a:lnTo>
                        <a:pt x="129" y="33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03" name="Group 529"/>
              <p:cNvGrpSpPr>
                <a:grpSpLocks/>
              </p:cNvGrpSpPr>
              <p:nvPr/>
            </p:nvGrpSpPr>
            <p:grpSpPr bwMode="auto">
              <a:xfrm>
                <a:off x="762" y="2403"/>
                <a:ext cx="364" cy="273"/>
                <a:chOff x="762" y="2403"/>
                <a:chExt cx="364" cy="273"/>
              </a:xfrm>
            </p:grpSpPr>
            <p:sp>
              <p:nvSpPr>
                <p:cNvPr id="1144" name="Freeform 533"/>
                <p:cNvSpPr>
                  <a:spLocks/>
                </p:cNvSpPr>
                <p:nvPr/>
              </p:nvSpPr>
              <p:spPr bwMode="auto">
                <a:xfrm>
                  <a:off x="912" y="2484"/>
                  <a:ext cx="99" cy="84"/>
                </a:xfrm>
                <a:custGeom>
                  <a:avLst/>
                  <a:gdLst>
                    <a:gd name="T0" fmla="*/ 57 w 99"/>
                    <a:gd name="T1" fmla="*/ 0 h 84"/>
                    <a:gd name="T2" fmla="*/ 0 w 99"/>
                    <a:gd name="T3" fmla="*/ 27 h 84"/>
                    <a:gd name="T4" fmla="*/ 24 w 99"/>
                    <a:gd name="T5" fmla="*/ 84 h 84"/>
                    <a:gd name="T6" fmla="*/ 99 w 99"/>
                    <a:gd name="T7" fmla="*/ 39 h 84"/>
                    <a:gd name="T8" fmla="*/ 75 w 99"/>
                    <a:gd name="T9" fmla="*/ 3 h 84"/>
                    <a:gd name="T10" fmla="*/ 57 w 99"/>
                    <a:gd name="T1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" h="84">
                      <a:moveTo>
                        <a:pt x="57" y="0"/>
                      </a:moveTo>
                      <a:lnTo>
                        <a:pt x="0" y="27"/>
                      </a:lnTo>
                      <a:lnTo>
                        <a:pt x="24" y="84"/>
                      </a:lnTo>
                      <a:lnTo>
                        <a:pt x="99" y="39"/>
                      </a:lnTo>
                      <a:lnTo>
                        <a:pt x="75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5" name="Freeform 532"/>
                <p:cNvSpPr>
                  <a:spLocks/>
                </p:cNvSpPr>
                <p:nvPr/>
              </p:nvSpPr>
              <p:spPr bwMode="auto">
                <a:xfrm>
                  <a:off x="968" y="2403"/>
                  <a:ext cx="158" cy="134"/>
                </a:xfrm>
                <a:custGeom>
                  <a:avLst/>
                  <a:gdLst>
                    <a:gd name="T0" fmla="*/ 121 w 158"/>
                    <a:gd name="T1" fmla="*/ 3 h 134"/>
                    <a:gd name="T2" fmla="*/ 16 w 158"/>
                    <a:gd name="T3" fmla="*/ 57 h 134"/>
                    <a:gd name="T4" fmla="*/ 28 w 158"/>
                    <a:gd name="T5" fmla="*/ 105 h 134"/>
                    <a:gd name="T6" fmla="*/ 49 w 158"/>
                    <a:gd name="T7" fmla="*/ 129 h 134"/>
                    <a:gd name="T8" fmla="*/ 145 w 158"/>
                    <a:gd name="T9" fmla="*/ 75 h 134"/>
                    <a:gd name="T10" fmla="*/ 121 w 158"/>
                    <a:gd name="T11" fmla="*/ 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8" h="134">
                      <a:moveTo>
                        <a:pt x="121" y="3"/>
                      </a:moveTo>
                      <a:cubicBezTo>
                        <a:pt x="100" y="0"/>
                        <a:pt x="32" y="40"/>
                        <a:pt x="16" y="57"/>
                      </a:cubicBezTo>
                      <a:cubicBezTo>
                        <a:pt x="0" y="74"/>
                        <a:pt x="22" y="93"/>
                        <a:pt x="28" y="105"/>
                      </a:cubicBezTo>
                      <a:cubicBezTo>
                        <a:pt x="34" y="117"/>
                        <a:pt x="30" y="134"/>
                        <a:pt x="49" y="129"/>
                      </a:cubicBezTo>
                      <a:cubicBezTo>
                        <a:pt x="68" y="124"/>
                        <a:pt x="132" y="94"/>
                        <a:pt x="145" y="75"/>
                      </a:cubicBezTo>
                      <a:cubicBezTo>
                        <a:pt x="158" y="56"/>
                        <a:pt x="142" y="6"/>
                        <a:pt x="121" y="3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6" name="Freeform 531"/>
                <p:cNvSpPr>
                  <a:spLocks/>
                </p:cNvSpPr>
                <p:nvPr/>
              </p:nvSpPr>
              <p:spPr bwMode="auto">
                <a:xfrm>
                  <a:off x="876" y="2526"/>
                  <a:ext cx="63" cy="66"/>
                </a:xfrm>
                <a:custGeom>
                  <a:avLst/>
                  <a:gdLst>
                    <a:gd name="T0" fmla="*/ 45 w 63"/>
                    <a:gd name="T1" fmla="*/ 0 h 66"/>
                    <a:gd name="T2" fmla="*/ 0 w 63"/>
                    <a:gd name="T3" fmla="*/ 30 h 66"/>
                    <a:gd name="T4" fmla="*/ 18 w 63"/>
                    <a:gd name="T5" fmla="*/ 66 h 66"/>
                    <a:gd name="T6" fmla="*/ 63 w 63"/>
                    <a:gd name="T7" fmla="*/ 30 h 66"/>
                    <a:gd name="T8" fmla="*/ 45 w 6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6">
                      <a:moveTo>
                        <a:pt x="45" y="0"/>
                      </a:moveTo>
                      <a:lnTo>
                        <a:pt x="0" y="30"/>
                      </a:lnTo>
                      <a:lnTo>
                        <a:pt x="18" y="66"/>
                      </a:lnTo>
                      <a:lnTo>
                        <a:pt x="63" y="3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7" name="Freeform 530"/>
                <p:cNvSpPr>
                  <a:spLocks/>
                </p:cNvSpPr>
                <p:nvPr/>
              </p:nvSpPr>
              <p:spPr bwMode="auto">
                <a:xfrm>
                  <a:off x="762" y="2559"/>
                  <a:ext cx="129" cy="117"/>
                </a:xfrm>
                <a:custGeom>
                  <a:avLst/>
                  <a:gdLst>
                    <a:gd name="T0" fmla="*/ 108 w 129"/>
                    <a:gd name="T1" fmla="*/ 0 h 117"/>
                    <a:gd name="T2" fmla="*/ 69 w 129"/>
                    <a:gd name="T3" fmla="*/ 27 h 117"/>
                    <a:gd name="T4" fmla="*/ 39 w 129"/>
                    <a:gd name="T5" fmla="*/ 60 h 117"/>
                    <a:gd name="T6" fmla="*/ 21 w 129"/>
                    <a:gd name="T7" fmla="*/ 87 h 117"/>
                    <a:gd name="T8" fmla="*/ 0 w 129"/>
                    <a:gd name="T9" fmla="*/ 90 h 117"/>
                    <a:gd name="T10" fmla="*/ 24 w 129"/>
                    <a:gd name="T11" fmla="*/ 96 h 117"/>
                    <a:gd name="T12" fmla="*/ 57 w 129"/>
                    <a:gd name="T13" fmla="*/ 117 h 117"/>
                    <a:gd name="T14" fmla="*/ 48 w 129"/>
                    <a:gd name="T15" fmla="*/ 96 h 117"/>
                    <a:gd name="T16" fmla="*/ 129 w 129"/>
                    <a:gd name="T17" fmla="*/ 33 h 117"/>
                    <a:gd name="T18" fmla="*/ 108 w 129"/>
                    <a:gd name="T1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" h="117">
                      <a:moveTo>
                        <a:pt x="108" y="0"/>
                      </a:moveTo>
                      <a:lnTo>
                        <a:pt x="69" y="27"/>
                      </a:lnTo>
                      <a:lnTo>
                        <a:pt x="39" y="60"/>
                      </a:lnTo>
                      <a:lnTo>
                        <a:pt x="21" y="87"/>
                      </a:lnTo>
                      <a:lnTo>
                        <a:pt x="0" y="90"/>
                      </a:lnTo>
                      <a:lnTo>
                        <a:pt x="24" y="96"/>
                      </a:lnTo>
                      <a:lnTo>
                        <a:pt x="57" y="117"/>
                      </a:lnTo>
                      <a:lnTo>
                        <a:pt x="48" y="96"/>
                      </a:lnTo>
                      <a:lnTo>
                        <a:pt x="129" y="33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104" name="Freeform 528"/>
              <p:cNvSpPr>
                <a:spLocks/>
              </p:cNvSpPr>
              <p:nvPr/>
            </p:nvSpPr>
            <p:spPr bwMode="auto">
              <a:xfrm rot="929640" flipH="1">
                <a:off x="2745" y="1823"/>
                <a:ext cx="189" cy="358"/>
              </a:xfrm>
              <a:custGeom>
                <a:avLst/>
                <a:gdLst>
                  <a:gd name="T0" fmla="*/ 105 w 156"/>
                  <a:gd name="T1" fmla="*/ 364 h 391"/>
                  <a:gd name="T2" fmla="*/ 57 w 156"/>
                  <a:gd name="T3" fmla="*/ 265 h 391"/>
                  <a:gd name="T4" fmla="*/ 99 w 156"/>
                  <a:gd name="T5" fmla="*/ 241 h 391"/>
                  <a:gd name="T6" fmla="*/ 54 w 156"/>
                  <a:gd name="T7" fmla="*/ 259 h 391"/>
                  <a:gd name="T8" fmla="*/ 24 w 156"/>
                  <a:gd name="T9" fmla="*/ 202 h 391"/>
                  <a:gd name="T10" fmla="*/ 15 w 156"/>
                  <a:gd name="T11" fmla="*/ 133 h 391"/>
                  <a:gd name="T12" fmla="*/ 36 w 156"/>
                  <a:gd name="T13" fmla="*/ 130 h 391"/>
                  <a:gd name="T14" fmla="*/ 9 w 156"/>
                  <a:gd name="T15" fmla="*/ 127 h 391"/>
                  <a:gd name="T16" fmla="*/ 3 w 156"/>
                  <a:gd name="T17" fmla="*/ 76 h 391"/>
                  <a:gd name="T18" fmla="*/ 30 w 156"/>
                  <a:gd name="T19" fmla="*/ 1 h 391"/>
                  <a:gd name="T20" fmla="*/ 30 w 156"/>
                  <a:gd name="T21" fmla="*/ 67 h 391"/>
                  <a:gd name="T22" fmla="*/ 45 w 156"/>
                  <a:gd name="T23" fmla="*/ 127 h 391"/>
                  <a:gd name="T24" fmla="*/ 96 w 156"/>
                  <a:gd name="T25" fmla="*/ 220 h 391"/>
                  <a:gd name="T26" fmla="*/ 120 w 156"/>
                  <a:gd name="T27" fmla="*/ 259 h 391"/>
                  <a:gd name="T28" fmla="*/ 156 w 156"/>
                  <a:gd name="T29" fmla="*/ 328 h 391"/>
                  <a:gd name="T30" fmla="*/ 120 w 156"/>
                  <a:gd name="T31" fmla="*/ 385 h 391"/>
                  <a:gd name="T32" fmla="*/ 105 w 156"/>
                  <a:gd name="T33" fmla="*/ 36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391">
                    <a:moveTo>
                      <a:pt x="105" y="364"/>
                    </a:moveTo>
                    <a:cubicBezTo>
                      <a:pt x="94" y="344"/>
                      <a:pt x="58" y="285"/>
                      <a:pt x="57" y="265"/>
                    </a:cubicBezTo>
                    <a:cubicBezTo>
                      <a:pt x="56" y="245"/>
                      <a:pt x="99" y="242"/>
                      <a:pt x="99" y="241"/>
                    </a:cubicBezTo>
                    <a:cubicBezTo>
                      <a:pt x="99" y="240"/>
                      <a:pt x="66" y="265"/>
                      <a:pt x="54" y="259"/>
                    </a:cubicBezTo>
                    <a:cubicBezTo>
                      <a:pt x="42" y="253"/>
                      <a:pt x="31" y="223"/>
                      <a:pt x="24" y="202"/>
                    </a:cubicBezTo>
                    <a:cubicBezTo>
                      <a:pt x="17" y="181"/>
                      <a:pt x="13" y="145"/>
                      <a:pt x="15" y="133"/>
                    </a:cubicBezTo>
                    <a:cubicBezTo>
                      <a:pt x="17" y="121"/>
                      <a:pt x="37" y="131"/>
                      <a:pt x="36" y="130"/>
                    </a:cubicBezTo>
                    <a:cubicBezTo>
                      <a:pt x="35" y="129"/>
                      <a:pt x="14" y="136"/>
                      <a:pt x="9" y="127"/>
                    </a:cubicBezTo>
                    <a:cubicBezTo>
                      <a:pt x="4" y="118"/>
                      <a:pt x="0" y="97"/>
                      <a:pt x="3" y="76"/>
                    </a:cubicBezTo>
                    <a:cubicBezTo>
                      <a:pt x="6" y="55"/>
                      <a:pt x="26" y="2"/>
                      <a:pt x="30" y="1"/>
                    </a:cubicBezTo>
                    <a:cubicBezTo>
                      <a:pt x="34" y="0"/>
                      <a:pt x="28" y="46"/>
                      <a:pt x="30" y="67"/>
                    </a:cubicBezTo>
                    <a:cubicBezTo>
                      <a:pt x="32" y="88"/>
                      <a:pt x="34" y="102"/>
                      <a:pt x="45" y="127"/>
                    </a:cubicBezTo>
                    <a:cubicBezTo>
                      <a:pt x="56" y="152"/>
                      <a:pt x="84" y="198"/>
                      <a:pt x="96" y="220"/>
                    </a:cubicBezTo>
                    <a:cubicBezTo>
                      <a:pt x="108" y="242"/>
                      <a:pt x="110" y="241"/>
                      <a:pt x="120" y="259"/>
                    </a:cubicBezTo>
                    <a:cubicBezTo>
                      <a:pt x="130" y="277"/>
                      <a:pt x="156" y="307"/>
                      <a:pt x="156" y="328"/>
                    </a:cubicBezTo>
                    <a:cubicBezTo>
                      <a:pt x="156" y="349"/>
                      <a:pt x="129" y="379"/>
                      <a:pt x="120" y="385"/>
                    </a:cubicBezTo>
                    <a:cubicBezTo>
                      <a:pt x="111" y="391"/>
                      <a:pt x="116" y="383"/>
                      <a:pt x="105" y="364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5" name="Freeform 527"/>
              <p:cNvSpPr>
                <a:spLocks/>
              </p:cNvSpPr>
              <p:nvPr/>
            </p:nvSpPr>
            <p:spPr bwMode="auto">
              <a:xfrm rot="-929640">
                <a:off x="930" y="1874"/>
                <a:ext cx="189" cy="358"/>
              </a:xfrm>
              <a:custGeom>
                <a:avLst/>
                <a:gdLst>
                  <a:gd name="T0" fmla="*/ 105 w 156"/>
                  <a:gd name="T1" fmla="*/ 364 h 391"/>
                  <a:gd name="T2" fmla="*/ 57 w 156"/>
                  <a:gd name="T3" fmla="*/ 265 h 391"/>
                  <a:gd name="T4" fmla="*/ 99 w 156"/>
                  <a:gd name="T5" fmla="*/ 241 h 391"/>
                  <a:gd name="T6" fmla="*/ 54 w 156"/>
                  <a:gd name="T7" fmla="*/ 259 h 391"/>
                  <a:gd name="T8" fmla="*/ 24 w 156"/>
                  <a:gd name="T9" fmla="*/ 202 h 391"/>
                  <a:gd name="T10" fmla="*/ 15 w 156"/>
                  <a:gd name="T11" fmla="*/ 133 h 391"/>
                  <a:gd name="T12" fmla="*/ 36 w 156"/>
                  <a:gd name="T13" fmla="*/ 130 h 391"/>
                  <a:gd name="T14" fmla="*/ 9 w 156"/>
                  <a:gd name="T15" fmla="*/ 127 h 391"/>
                  <a:gd name="T16" fmla="*/ 3 w 156"/>
                  <a:gd name="T17" fmla="*/ 76 h 391"/>
                  <a:gd name="T18" fmla="*/ 30 w 156"/>
                  <a:gd name="T19" fmla="*/ 1 h 391"/>
                  <a:gd name="T20" fmla="*/ 30 w 156"/>
                  <a:gd name="T21" fmla="*/ 67 h 391"/>
                  <a:gd name="T22" fmla="*/ 45 w 156"/>
                  <a:gd name="T23" fmla="*/ 127 h 391"/>
                  <a:gd name="T24" fmla="*/ 96 w 156"/>
                  <a:gd name="T25" fmla="*/ 220 h 391"/>
                  <a:gd name="T26" fmla="*/ 120 w 156"/>
                  <a:gd name="T27" fmla="*/ 259 h 391"/>
                  <a:gd name="T28" fmla="*/ 156 w 156"/>
                  <a:gd name="T29" fmla="*/ 328 h 391"/>
                  <a:gd name="T30" fmla="*/ 120 w 156"/>
                  <a:gd name="T31" fmla="*/ 385 h 391"/>
                  <a:gd name="T32" fmla="*/ 105 w 156"/>
                  <a:gd name="T33" fmla="*/ 36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391">
                    <a:moveTo>
                      <a:pt x="105" y="364"/>
                    </a:moveTo>
                    <a:cubicBezTo>
                      <a:pt x="94" y="344"/>
                      <a:pt x="58" y="285"/>
                      <a:pt x="57" y="265"/>
                    </a:cubicBezTo>
                    <a:cubicBezTo>
                      <a:pt x="56" y="245"/>
                      <a:pt x="99" y="242"/>
                      <a:pt x="99" y="241"/>
                    </a:cubicBezTo>
                    <a:cubicBezTo>
                      <a:pt x="99" y="240"/>
                      <a:pt x="66" y="265"/>
                      <a:pt x="54" y="259"/>
                    </a:cubicBezTo>
                    <a:cubicBezTo>
                      <a:pt x="42" y="253"/>
                      <a:pt x="31" y="223"/>
                      <a:pt x="24" y="202"/>
                    </a:cubicBezTo>
                    <a:cubicBezTo>
                      <a:pt x="17" y="181"/>
                      <a:pt x="13" y="145"/>
                      <a:pt x="15" y="133"/>
                    </a:cubicBezTo>
                    <a:cubicBezTo>
                      <a:pt x="17" y="121"/>
                      <a:pt x="37" y="131"/>
                      <a:pt x="36" y="130"/>
                    </a:cubicBezTo>
                    <a:cubicBezTo>
                      <a:pt x="35" y="129"/>
                      <a:pt x="14" y="136"/>
                      <a:pt x="9" y="127"/>
                    </a:cubicBezTo>
                    <a:cubicBezTo>
                      <a:pt x="4" y="118"/>
                      <a:pt x="0" y="97"/>
                      <a:pt x="3" y="76"/>
                    </a:cubicBezTo>
                    <a:cubicBezTo>
                      <a:pt x="6" y="55"/>
                      <a:pt x="26" y="2"/>
                      <a:pt x="30" y="1"/>
                    </a:cubicBezTo>
                    <a:cubicBezTo>
                      <a:pt x="34" y="0"/>
                      <a:pt x="28" y="46"/>
                      <a:pt x="30" y="67"/>
                    </a:cubicBezTo>
                    <a:cubicBezTo>
                      <a:pt x="32" y="88"/>
                      <a:pt x="34" y="102"/>
                      <a:pt x="45" y="127"/>
                    </a:cubicBezTo>
                    <a:cubicBezTo>
                      <a:pt x="56" y="152"/>
                      <a:pt x="84" y="198"/>
                      <a:pt x="96" y="220"/>
                    </a:cubicBezTo>
                    <a:cubicBezTo>
                      <a:pt x="108" y="242"/>
                      <a:pt x="110" y="241"/>
                      <a:pt x="120" y="259"/>
                    </a:cubicBezTo>
                    <a:cubicBezTo>
                      <a:pt x="130" y="277"/>
                      <a:pt x="156" y="307"/>
                      <a:pt x="156" y="328"/>
                    </a:cubicBezTo>
                    <a:cubicBezTo>
                      <a:pt x="156" y="349"/>
                      <a:pt x="129" y="379"/>
                      <a:pt x="120" y="385"/>
                    </a:cubicBezTo>
                    <a:cubicBezTo>
                      <a:pt x="111" y="391"/>
                      <a:pt x="116" y="383"/>
                      <a:pt x="105" y="364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6" name="Freeform 526"/>
              <p:cNvSpPr>
                <a:spLocks/>
              </p:cNvSpPr>
              <p:nvPr/>
            </p:nvSpPr>
            <p:spPr bwMode="auto">
              <a:xfrm>
                <a:off x="1074" y="1478"/>
                <a:ext cx="189" cy="358"/>
              </a:xfrm>
              <a:custGeom>
                <a:avLst/>
                <a:gdLst>
                  <a:gd name="T0" fmla="*/ 105 w 156"/>
                  <a:gd name="T1" fmla="*/ 364 h 391"/>
                  <a:gd name="T2" fmla="*/ 57 w 156"/>
                  <a:gd name="T3" fmla="*/ 265 h 391"/>
                  <a:gd name="T4" fmla="*/ 99 w 156"/>
                  <a:gd name="T5" fmla="*/ 241 h 391"/>
                  <a:gd name="T6" fmla="*/ 54 w 156"/>
                  <a:gd name="T7" fmla="*/ 259 h 391"/>
                  <a:gd name="T8" fmla="*/ 24 w 156"/>
                  <a:gd name="T9" fmla="*/ 202 h 391"/>
                  <a:gd name="T10" fmla="*/ 15 w 156"/>
                  <a:gd name="T11" fmla="*/ 133 h 391"/>
                  <a:gd name="T12" fmla="*/ 36 w 156"/>
                  <a:gd name="T13" fmla="*/ 130 h 391"/>
                  <a:gd name="T14" fmla="*/ 9 w 156"/>
                  <a:gd name="T15" fmla="*/ 127 h 391"/>
                  <a:gd name="T16" fmla="*/ 3 w 156"/>
                  <a:gd name="T17" fmla="*/ 76 h 391"/>
                  <a:gd name="T18" fmla="*/ 30 w 156"/>
                  <a:gd name="T19" fmla="*/ 1 h 391"/>
                  <a:gd name="T20" fmla="*/ 30 w 156"/>
                  <a:gd name="T21" fmla="*/ 67 h 391"/>
                  <a:gd name="T22" fmla="*/ 45 w 156"/>
                  <a:gd name="T23" fmla="*/ 127 h 391"/>
                  <a:gd name="T24" fmla="*/ 96 w 156"/>
                  <a:gd name="T25" fmla="*/ 220 h 391"/>
                  <a:gd name="T26" fmla="*/ 120 w 156"/>
                  <a:gd name="T27" fmla="*/ 259 h 391"/>
                  <a:gd name="T28" fmla="*/ 156 w 156"/>
                  <a:gd name="T29" fmla="*/ 328 h 391"/>
                  <a:gd name="T30" fmla="*/ 120 w 156"/>
                  <a:gd name="T31" fmla="*/ 385 h 391"/>
                  <a:gd name="T32" fmla="*/ 105 w 156"/>
                  <a:gd name="T33" fmla="*/ 36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391">
                    <a:moveTo>
                      <a:pt x="105" y="364"/>
                    </a:moveTo>
                    <a:cubicBezTo>
                      <a:pt x="94" y="344"/>
                      <a:pt x="58" y="285"/>
                      <a:pt x="57" y="265"/>
                    </a:cubicBezTo>
                    <a:cubicBezTo>
                      <a:pt x="56" y="245"/>
                      <a:pt x="99" y="242"/>
                      <a:pt x="99" y="241"/>
                    </a:cubicBezTo>
                    <a:cubicBezTo>
                      <a:pt x="99" y="240"/>
                      <a:pt x="66" y="265"/>
                      <a:pt x="54" y="259"/>
                    </a:cubicBezTo>
                    <a:cubicBezTo>
                      <a:pt x="42" y="253"/>
                      <a:pt x="31" y="223"/>
                      <a:pt x="24" y="202"/>
                    </a:cubicBezTo>
                    <a:cubicBezTo>
                      <a:pt x="17" y="181"/>
                      <a:pt x="13" y="145"/>
                      <a:pt x="15" y="133"/>
                    </a:cubicBezTo>
                    <a:cubicBezTo>
                      <a:pt x="17" y="121"/>
                      <a:pt x="37" y="131"/>
                      <a:pt x="36" y="130"/>
                    </a:cubicBezTo>
                    <a:cubicBezTo>
                      <a:pt x="35" y="129"/>
                      <a:pt x="14" y="136"/>
                      <a:pt x="9" y="127"/>
                    </a:cubicBezTo>
                    <a:cubicBezTo>
                      <a:pt x="4" y="118"/>
                      <a:pt x="0" y="97"/>
                      <a:pt x="3" y="76"/>
                    </a:cubicBezTo>
                    <a:cubicBezTo>
                      <a:pt x="6" y="55"/>
                      <a:pt x="26" y="2"/>
                      <a:pt x="30" y="1"/>
                    </a:cubicBezTo>
                    <a:cubicBezTo>
                      <a:pt x="34" y="0"/>
                      <a:pt x="28" y="46"/>
                      <a:pt x="30" y="67"/>
                    </a:cubicBezTo>
                    <a:cubicBezTo>
                      <a:pt x="32" y="88"/>
                      <a:pt x="34" y="102"/>
                      <a:pt x="45" y="127"/>
                    </a:cubicBezTo>
                    <a:cubicBezTo>
                      <a:pt x="56" y="152"/>
                      <a:pt x="84" y="198"/>
                      <a:pt x="96" y="220"/>
                    </a:cubicBezTo>
                    <a:cubicBezTo>
                      <a:pt x="108" y="242"/>
                      <a:pt x="110" y="241"/>
                      <a:pt x="120" y="259"/>
                    </a:cubicBezTo>
                    <a:cubicBezTo>
                      <a:pt x="130" y="277"/>
                      <a:pt x="156" y="307"/>
                      <a:pt x="156" y="328"/>
                    </a:cubicBezTo>
                    <a:cubicBezTo>
                      <a:pt x="156" y="349"/>
                      <a:pt x="129" y="379"/>
                      <a:pt x="120" y="385"/>
                    </a:cubicBezTo>
                    <a:cubicBezTo>
                      <a:pt x="111" y="391"/>
                      <a:pt x="116" y="383"/>
                      <a:pt x="105" y="364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7" name="Freeform 525"/>
              <p:cNvSpPr>
                <a:spLocks/>
              </p:cNvSpPr>
              <p:nvPr/>
            </p:nvSpPr>
            <p:spPr bwMode="auto">
              <a:xfrm rot="1216548" flipH="1">
                <a:off x="2685" y="1529"/>
                <a:ext cx="189" cy="358"/>
              </a:xfrm>
              <a:custGeom>
                <a:avLst/>
                <a:gdLst>
                  <a:gd name="T0" fmla="*/ 105 w 156"/>
                  <a:gd name="T1" fmla="*/ 364 h 391"/>
                  <a:gd name="T2" fmla="*/ 57 w 156"/>
                  <a:gd name="T3" fmla="*/ 265 h 391"/>
                  <a:gd name="T4" fmla="*/ 99 w 156"/>
                  <a:gd name="T5" fmla="*/ 241 h 391"/>
                  <a:gd name="T6" fmla="*/ 54 w 156"/>
                  <a:gd name="T7" fmla="*/ 259 h 391"/>
                  <a:gd name="T8" fmla="*/ 24 w 156"/>
                  <a:gd name="T9" fmla="*/ 202 h 391"/>
                  <a:gd name="T10" fmla="*/ 15 w 156"/>
                  <a:gd name="T11" fmla="*/ 133 h 391"/>
                  <a:gd name="T12" fmla="*/ 36 w 156"/>
                  <a:gd name="T13" fmla="*/ 130 h 391"/>
                  <a:gd name="T14" fmla="*/ 9 w 156"/>
                  <a:gd name="T15" fmla="*/ 127 h 391"/>
                  <a:gd name="T16" fmla="*/ 3 w 156"/>
                  <a:gd name="T17" fmla="*/ 76 h 391"/>
                  <a:gd name="T18" fmla="*/ 30 w 156"/>
                  <a:gd name="T19" fmla="*/ 1 h 391"/>
                  <a:gd name="T20" fmla="*/ 30 w 156"/>
                  <a:gd name="T21" fmla="*/ 67 h 391"/>
                  <a:gd name="T22" fmla="*/ 45 w 156"/>
                  <a:gd name="T23" fmla="*/ 127 h 391"/>
                  <a:gd name="T24" fmla="*/ 96 w 156"/>
                  <a:gd name="T25" fmla="*/ 220 h 391"/>
                  <a:gd name="T26" fmla="*/ 120 w 156"/>
                  <a:gd name="T27" fmla="*/ 259 h 391"/>
                  <a:gd name="T28" fmla="*/ 156 w 156"/>
                  <a:gd name="T29" fmla="*/ 328 h 391"/>
                  <a:gd name="T30" fmla="*/ 120 w 156"/>
                  <a:gd name="T31" fmla="*/ 385 h 391"/>
                  <a:gd name="T32" fmla="*/ 105 w 156"/>
                  <a:gd name="T33" fmla="*/ 36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391">
                    <a:moveTo>
                      <a:pt x="105" y="364"/>
                    </a:moveTo>
                    <a:cubicBezTo>
                      <a:pt x="94" y="344"/>
                      <a:pt x="58" y="285"/>
                      <a:pt x="57" y="265"/>
                    </a:cubicBezTo>
                    <a:cubicBezTo>
                      <a:pt x="56" y="245"/>
                      <a:pt x="99" y="242"/>
                      <a:pt x="99" y="241"/>
                    </a:cubicBezTo>
                    <a:cubicBezTo>
                      <a:pt x="99" y="240"/>
                      <a:pt x="66" y="265"/>
                      <a:pt x="54" y="259"/>
                    </a:cubicBezTo>
                    <a:cubicBezTo>
                      <a:pt x="42" y="253"/>
                      <a:pt x="31" y="223"/>
                      <a:pt x="24" y="202"/>
                    </a:cubicBezTo>
                    <a:cubicBezTo>
                      <a:pt x="17" y="181"/>
                      <a:pt x="13" y="145"/>
                      <a:pt x="15" y="133"/>
                    </a:cubicBezTo>
                    <a:cubicBezTo>
                      <a:pt x="17" y="121"/>
                      <a:pt x="37" y="131"/>
                      <a:pt x="36" y="130"/>
                    </a:cubicBezTo>
                    <a:cubicBezTo>
                      <a:pt x="35" y="129"/>
                      <a:pt x="14" y="136"/>
                      <a:pt x="9" y="127"/>
                    </a:cubicBezTo>
                    <a:cubicBezTo>
                      <a:pt x="4" y="118"/>
                      <a:pt x="0" y="97"/>
                      <a:pt x="3" y="76"/>
                    </a:cubicBezTo>
                    <a:cubicBezTo>
                      <a:pt x="6" y="55"/>
                      <a:pt x="26" y="2"/>
                      <a:pt x="30" y="1"/>
                    </a:cubicBezTo>
                    <a:cubicBezTo>
                      <a:pt x="34" y="0"/>
                      <a:pt x="28" y="46"/>
                      <a:pt x="30" y="67"/>
                    </a:cubicBezTo>
                    <a:cubicBezTo>
                      <a:pt x="32" y="88"/>
                      <a:pt x="34" y="102"/>
                      <a:pt x="45" y="127"/>
                    </a:cubicBezTo>
                    <a:cubicBezTo>
                      <a:pt x="56" y="152"/>
                      <a:pt x="84" y="198"/>
                      <a:pt x="96" y="220"/>
                    </a:cubicBezTo>
                    <a:cubicBezTo>
                      <a:pt x="108" y="242"/>
                      <a:pt x="110" y="241"/>
                      <a:pt x="120" y="259"/>
                    </a:cubicBezTo>
                    <a:cubicBezTo>
                      <a:pt x="130" y="277"/>
                      <a:pt x="156" y="307"/>
                      <a:pt x="156" y="328"/>
                    </a:cubicBezTo>
                    <a:cubicBezTo>
                      <a:pt x="156" y="349"/>
                      <a:pt x="129" y="379"/>
                      <a:pt x="120" y="385"/>
                    </a:cubicBezTo>
                    <a:cubicBezTo>
                      <a:pt x="111" y="391"/>
                      <a:pt x="116" y="383"/>
                      <a:pt x="105" y="364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08" name="Group 522"/>
              <p:cNvGrpSpPr>
                <a:grpSpLocks/>
              </p:cNvGrpSpPr>
              <p:nvPr/>
            </p:nvGrpSpPr>
            <p:grpSpPr bwMode="auto">
              <a:xfrm rot="20568422" flipH="1">
                <a:off x="2034" y="4008"/>
                <a:ext cx="180" cy="465"/>
                <a:chOff x="1644" y="4029"/>
                <a:chExt cx="180" cy="465"/>
              </a:xfrm>
            </p:grpSpPr>
            <p:sp>
              <p:nvSpPr>
                <p:cNvPr id="1142" name="Freeform 524"/>
                <p:cNvSpPr>
                  <a:spLocks/>
                </p:cNvSpPr>
                <p:nvPr/>
              </p:nvSpPr>
              <p:spPr bwMode="auto">
                <a:xfrm>
                  <a:off x="1644" y="4029"/>
                  <a:ext cx="180" cy="227"/>
                </a:xfrm>
                <a:custGeom>
                  <a:avLst/>
                  <a:gdLst>
                    <a:gd name="T0" fmla="*/ 81 w 180"/>
                    <a:gd name="T1" fmla="*/ 12 h 227"/>
                    <a:gd name="T2" fmla="*/ 33 w 180"/>
                    <a:gd name="T3" fmla="*/ 99 h 227"/>
                    <a:gd name="T4" fmla="*/ 15 w 180"/>
                    <a:gd name="T5" fmla="*/ 204 h 227"/>
                    <a:gd name="T6" fmla="*/ 123 w 180"/>
                    <a:gd name="T7" fmla="*/ 216 h 227"/>
                    <a:gd name="T8" fmla="*/ 165 w 180"/>
                    <a:gd name="T9" fmla="*/ 135 h 227"/>
                    <a:gd name="T10" fmla="*/ 171 w 180"/>
                    <a:gd name="T11" fmla="*/ 84 h 227"/>
                    <a:gd name="T12" fmla="*/ 111 w 180"/>
                    <a:gd name="T13" fmla="*/ 24 h 227"/>
                    <a:gd name="T14" fmla="*/ 81 w 180"/>
                    <a:gd name="T15" fmla="*/ 12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0" h="227">
                      <a:moveTo>
                        <a:pt x="81" y="12"/>
                      </a:moveTo>
                      <a:cubicBezTo>
                        <a:pt x="68" y="24"/>
                        <a:pt x="44" y="67"/>
                        <a:pt x="33" y="99"/>
                      </a:cubicBezTo>
                      <a:cubicBezTo>
                        <a:pt x="22" y="131"/>
                        <a:pt x="0" y="185"/>
                        <a:pt x="15" y="204"/>
                      </a:cubicBezTo>
                      <a:cubicBezTo>
                        <a:pt x="30" y="223"/>
                        <a:pt x="98" y="227"/>
                        <a:pt x="123" y="216"/>
                      </a:cubicBezTo>
                      <a:cubicBezTo>
                        <a:pt x="148" y="205"/>
                        <a:pt x="157" y="157"/>
                        <a:pt x="165" y="135"/>
                      </a:cubicBezTo>
                      <a:cubicBezTo>
                        <a:pt x="173" y="113"/>
                        <a:pt x="180" y="103"/>
                        <a:pt x="171" y="84"/>
                      </a:cubicBezTo>
                      <a:cubicBezTo>
                        <a:pt x="162" y="65"/>
                        <a:pt x="128" y="35"/>
                        <a:pt x="111" y="24"/>
                      </a:cubicBezTo>
                      <a:cubicBezTo>
                        <a:pt x="94" y="13"/>
                        <a:pt x="94" y="0"/>
                        <a:pt x="81" y="1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3" name="Freeform 523"/>
                <p:cNvSpPr>
                  <a:spLocks/>
                </p:cNvSpPr>
                <p:nvPr/>
              </p:nvSpPr>
              <p:spPr bwMode="auto">
                <a:xfrm>
                  <a:off x="1668" y="4233"/>
                  <a:ext cx="137" cy="261"/>
                </a:xfrm>
                <a:custGeom>
                  <a:avLst/>
                  <a:gdLst>
                    <a:gd name="T0" fmla="*/ 6 w 137"/>
                    <a:gd name="T1" fmla="*/ 9 h 261"/>
                    <a:gd name="T2" fmla="*/ 21 w 137"/>
                    <a:gd name="T3" fmla="*/ 72 h 261"/>
                    <a:gd name="T4" fmla="*/ 6 w 137"/>
                    <a:gd name="T5" fmla="*/ 144 h 261"/>
                    <a:gd name="T6" fmla="*/ 48 w 137"/>
                    <a:gd name="T7" fmla="*/ 219 h 261"/>
                    <a:gd name="T8" fmla="*/ 39 w 137"/>
                    <a:gd name="T9" fmla="*/ 258 h 261"/>
                    <a:gd name="T10" fmla="*/ 54 w 137"/>
                    <a:gd name="T11" fmla="*/ 240 h 261"/>
                    <a:gd name="T12" fmla="*/ 78 w 137"/>
                    <a:gd name="T13" fmla="*/ 183 h 261"/>
                    <a:gd name="T14" fmla="*/ 129 w 137"/>
                    <a:gd name="T15" fmla="*/ 138 h 261"/>
                    <a:gd name="T16" fmla="*/ 126 w 137"/>
                    <a:gd name="T17" fmla="*/ 78 h 261"/>
                    <a:gd name="T18" fmla="*/ 96 w 137"/>
                    <a:gd name="T19" fmla="*/ 15 h 261"/>
                    <a:gd name="T20" fmla="*/ 60 w 137"/>
                    <a:gd name="T21" fmla="*/ 15 h 261"/>
                    <a:gd name="T22" fmla="*/ 6 w 137"/>
                    <a:gd name="T23" fmla="*/ 9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7" h="261">
                      <a:moveTo>
                        <a:pt x="6" y="9"/>
                      </a:moveTo>
                      <a:cubicBezTo>
                        <a:pt x="0" y="18"/>
                        <a:pt x="21" y="50"/>
                        <a:pt x="21" y="72"/>
                      </a:cubicBezTo>
                      <a:cubicBezTo>
                        <a:pt x="21" y="94"/>
                        <a:pt x="2" y="120"/>
                        <a:pt x="6" y="144"/>
                      </a:cubicBezTo>
                      <a:cubicBezTo>
                        <a:pt x="10" y="168"/>
                        <a:pt x="43" y="200"/>
                        <a:pt x="48" y="219"/>
                      </a:cubicBezTo>
                      <a:cubicBezTo>
                        <a:pt x="53" y="238"/>
                        <a:pt x="38" y="255"/>
                        <a:pt x="39" y="258"/>
                      </a:cubicBezTo>
                      <a:cubicBezTo>
                        <a:pt x="40" y="261"/>
                        <a:pt x="48" y="252"/>
                        <a:pt x="54" y="240"/>
                      </a:cubicBezTo>
                      <a:cubicBezTo>
                        <a:pt x="60" y="228"/>
                        <a:pt x="66" y="200"/>
                        <a:pt x="78" y="183"/>
                      </a:cubicBezTo>
                      <a:cubicBezTo>
                        <a:pt x="90" y="166"/>
                        <a:pt x="121" y="155"/>
                        <a:pt x="129" y="138"/>
                      </a:cubicBezTo>
                      <a:cubicBezTo>
                        <a:pt x="137" y="121"/>
                        <a:pt x="131" y="98"/>
                        <a:pt x="126" y="78"/>
                      </a:cubicBezTo>
                      <a:cubicBezTo>
                        <a:pt x="121" y="58"/>
                        <a:pt x="107" y="25"/>
                        <a:pt x="96" y="15"/>
                      </a:cubicBezTo>
                      <a:cubicBezTo>
                        <a:pt x="85" y="5"/>
                        <a:pt x="73" y="16"/>
                        <a:pt x="60" y="15"/>
                      </a:cubicBezTo>
                      <a:cubicBezTo>
                        <a:pt x="47" y="14"/>
                        <a:pt x="12" y="0"/>
                        <a:pt x="6" y="9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09" name="Group 519"/>
              <p:cNvGrpSpPr>
                <a:grpSpLocks/>
              </p:cNvGrpSpPr>
              <p:nvPr/>
            </p:nvGrpSpPr>
            <p:grpSpPr bwMode="auto">
              <a:xfrm rot="427501">
                <a:off x="1644" y="4029"/>
                <a:ext cx="180" cy="465"/>
                <a:chOff x="1644" y="4029"/>
                <a:chExt cx="180" cy="465"/>
              </a:xfrm>
            </p:grpSpPr>
            <p:sp>
              <p:nvSpPr>
                <p:cNvPr id="1140" name="Freeform 521"/>
                <p:cNvSpPr>
                  <a:spLocks/>
                </p:cNvSpPr>
                <p:nvPr/>
              </p:nvSpPr>
              <p:spPr bwMode="auto">
                <a:xfrm>
                  <a:off x="1644" y="4029"/>
                  <a:ext cx="180" cy="227"/>
                </a:xfrm>
                <a:custGeom>
                  <a:avLst/>
                  <a:gdLst>
                    <a:gd name="T0" fmla="*/ 81 w 180"/>
                    <a:gd name="T1" fmla="*/ 12 h 227"/>
                    <a:gd name="T2" fmla="*/ 33 w 180"/>
                    <a:gd name="T3" fmla="*/ 99 h 227"/>
                    <a:gd name="T4" fmla="*/ 15 w 180"/>
                    <a:gd name="T5" fmla="*/ 204 h 227"/>
                    <a:gd name="T6" fmla="*/ 123 w 180"/>
                    <a:gd name="T7" fmla="*/ 216 h 227"/>
                    <a:gd name="T8" fmla="*/ 165 w 180"/>
                    <a:gd name="T9" fmla="*/ 135 h 227"/>
                    <a:gd name="T10" fmla="*/ 171 w 180"/>
                    <a:gd name="T11" fmla="*/ 84 h 227"/>
                    <a:gd name="T12" fmla="*/ 111 w 180"/>
                    <a:gd name="T13" fmla="*/ 24 h 227"/>
                    <a:gd name="T14" fmla="*/ 81 w 180"/>
                    <a:gd name="T15" fmla="*/ 12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0" h="227">
                      <a:moveTo>
                        <a:pt x="81" y="12"/>
                      </a:moveTo>
                      <a:cubicBezTo>
                        <a:pt x="68" y="24"/>
                        <a:pt x="44" y="67"/>
                        <a:pt x="33" y="99"/>
                      </a:cubicBezTo>
                      <a:cubicBezTo>
                        <a:pt x="22" y="131"/>
                        <a:pt x="0" y="185"/>
                        <a:pt x="15" y="204"/>
                      </a:cubicBezTo>
                      <a:cubicBezTo>
                        <a:pt x="30" y="223"/>
                        <a:pt x="98" y="227"/>
                        <a:pt x="123" y="216"/>
                      </a:cubicBezTo>
                      <a:cubicBezTo>
                        <a:pt x="148" y="205"/>
                        <a:pt x="157" y="157"/>
                        <a:pt x="165" y="135"/>
                      </a:cubicBezTo>
                      <a:cubicBezTo>
                        <a:pt x="173" y="113"/>
                        <a:pt x="180" y="103"/>
                        <a:pt x="171" y="84"/>
                      </a:cubicBezTo>
                      <a:cubicBezTo>
                        <a:pt x="162" y="65"/>
                        <a:pt x="128" y="35"/>
                        <a:pt x="111" y="24"/>
                      </a:cubicBezTo>
                      <a:cubicBezTo>
                        <a:pt x="94" y="13"/>
                        <a:pt x="94" y="0"/>
                        <a:pt x="81" y="1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1" name="Freeform 520"/>
                <p:cNvSpPr>
                  <a:spLocks/>
                </p:cNvSpPr>
                <p:nvPr/>
              </p:nvSpPr>
              <p:spPr bwMode="auto">
                <a:xfrm>
                  <a:off x="1668" y="4233"/>
                  <a:ext cx="137" cy="261"/>
                </a:xfrm>
                <a:custGeom>
                  <a:avLst/>
                  <a:gdLst>
                    <a:gd name="T0" fmla="*/ 6 w 137"/>
                    <a:gd name="T1" fmla="*/ 9 h 261"/>
                    <a:gd name="T2" fmla="*/ 21 w 137"/>
                    <a:gd name="T3" fmla="*/ 72 h 261"/>
                    <a:gd name="T4" fmla="*/ 6 w 137"/>
                    <a:gd name="T5" fmla="*/ 144 h 261"/>
                    <a:gd name="T6" fmla="*/ 48 w 137"/>
                    <a:gd name="T7" fmla="*/ 219 h 261"/>
                    <a:gd name="T8" fmla="*/ 39 w 137"/>
                    <a:gd name="T9" fmla="*/ 258 h 261"/>
                    <a:gd name="T10" fmla="*/ 54 w 137"/>
                    <a:gd name="T11" fmla="*/ 240 h 261"/>
                    <a:gd name="T12" fmla="*/ 78 w 137"/>
                    <a:gd name="T13" fmla="*/ 183 h 261"/>
                    <a:gd name="T14" fmla="*/ 129 w 137"/>
                    <a:gd name="T15" fmla="*/ 138 h 261"/>
                    <a:gd name="T16" fmla="*/ 126 w 137"/>
                    <a:gd name="T17" fmla="*/ 78 h 261"/>
                    <a:gd name="T18" fmla="*/ 96 w 137"/>
                    <a:gd name="T19" fmla="*/ 15 h 261"/>
                    <a:gd name="T20" fmla="*/ 60 w 137"/>
                    <a:gd name="T21" fmla="*/ 15 h 261"/>
                    <a:gd name="T22" fmla="*/ 6 w 137"/>
                    <a:gd name="T23" fmla="*/ 9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7" h="261">
                      <a:moveTo>
                        <a:pt x="6" y="9"/>
                      </a:moveTo>
                      <a:cubicBezTo>
                        <a:pt x="0" y="18"/>
                        <a:pt x="21" y="50"/>
                        <a:pt x="21" y="72"/>
                      </a:cubicBezTo>
                      <a:cubicBezTo>
                        <a:pt x="21" y="94"/>
                        <a:pt x="2" y="120"/>
                        <a:pt x="6" y="144"/>
                      </a:cubicBezTo>
                      <a:cubicBezTo>
                        <a:pt x="10" y="168"/>
                        <a:pt x="43" y="200"/>
                        <a:pt x="48" y="219"/>
                      </a:cubicBezTo>
                      <a:cubicBezTo>
                        <a:pt x="53" y="238"/>
                        <a:pt x="38" y="255"/>
                        <a:pt x="39" y="258"/>
                      </a:cubicBezTo>
                      <a:cubicBezTo>
                        <a:pt x="40" y="261"/>
                        <a:pt x="48" y="252"/>
                        <a:pt x="54" y="240"/>
                      </a:cubicBezTo>
                      <a:cubicBezTo>
                        <a:pt x="60" y="228"/>
                        <a:pt x="66" y="200"/>
                        <a:pt x="78" y="183"/>
                      </a:cubicBezTo>
                      <a:cubicBezTo>
                        <a:pt x="90" y="166"/>
                        <a:pt x="121" y="155"/>
                        <a:pt x="129" y="138"/>
                      </a:cubicBezTo>
                      <a:cubicBezTo>
                        <a:pt x="137" y="121"/>
                        <a:pt x="131" y="98"/>
                        <a:pt x="126" y="78"/>
                      </a:cubicBezTo>
                      <a:cubicBezTo>
                        <a:pt x="121" y="58"/>
                        <a:pt x="107" y="25"/>
                        <a:pt x="96" y="15"/>
                      </a:cubicBezTo>
                      <a:cubicBezTo>
                        <a:pt x="85" y="5"/>
                        <a:pt x="73" y="16"/>
                        <a:pt x="60" y="15"/>
                      </a:cubicBezTo>
                      <a:cubicBezTo>
                        <a:pt x="47" y="14"/>
                        <a:pt x="12" y="0"/>
                        <a:pt x="6" y="9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110" name="Freeform 518"/>
              <p:cNvSpPr>
                <a:spLocks/>
              </p:cNvSpPr>
              <p:nvPr/>
            </p:nvSpPr>
            <p:spPr bwMode="auto">
              <a:xfrm>
                <a:off x="1668" y="3969"/>
                <a:ext cx="495" cy="556"/>
              </a:xfrm>
              <a:custGeom>
                <a:avLst/>
                <a:gdLst>
                  <a:gd name="T0" fmla="*/ 9 w 495"/>
                  <a:gd name="T1" fmla="*/ 15 h 556"/>
                  <a:gd name="T2" fmla="*/ 69 w 495"/>
                  <a:gd name="T3" fmla="*/ 96 h 556"/>
                  <a:gd name="T4" fmla="*/ 138 w 495"/>
                  <a:gd name="T5" fmla="*/ 168 h 556"/>
                  <a:gd name="T6" fmla="*/ 180 w 495"/>
                  <a:gd name="T7" fmla="*/ 312 h 556"/>
                  <a:gd name="T8" fmla="*/ 219 w 495"/>
                  <a:gd name="T9" fmla="*/ 399 h 556"/>
                  <a:gd name="T10" fmla="*/ 207 w 495"/>
                  <a:gd name="T11" fmla="*/ 420 h 556"/>
                  <a:gd name="T12" fmla="*/ 177 w 495"/>
                  <a:gd name="T13" fmla="*/ 435 h 556"/>
                  <a:gd name="T14" fmla="*/ 168 w 495"/>
                  <a:gd name="T15" fmla="*/ 477 h 556"/>
                  <a:gd name="T16" fmla="*/ 168 w 495"/>
                  <a:gd name="T17" fmla="*/ 525 h 556"/>
                  <a:gd name="T18" fmla="*/ 168 w 495"/>
                  <a:gd name="T19" fmla="*/ 555 h 556"/>
                  <a:gd name="T20" fmla="*/ 180 w 495"/>
                  <a:gd name="T21" fmla="*/ 528 h 556"/>
                  <a:gd name="T22" fmla="*/ 183 w 495"/>
                  <a:gd name="T23" fmla="*/ 477 h 556"/>
                  <a:gd name="T24" fmla="*/ 222 w 495"/>
                  <a:gd name="T25" fmla="*/ 435 h 556"/>
                  <a:gd name="T26" fmla="*/ 246 w 495"/>
                  <a:gd name="T27" fmla="*/ 483 h 556"/>
                  <a:gd name="T28" fmla="*/ 282 w 495"/>
                  <a:gd name="T29" fmla="*/ 423 h 556"/>
                  <a:gd name="T30" fmla="*/ 324 w 495"/>
                  <a:gd name="T31" fmla="*/ 450 h 556"/>
                  <a:gd name="T32" fmla="*/ 330 w 495"/>
                  <a:gd name="T33" fmla="*/ 534 h 556"/>
                  <a:gd name="T34" fmla="*/ 345 w 495"/>
                  <a:gd name="T35" fmla="*/ 489 h 556"/>
                  <a:gd name="T36" fmla="*/ 336 w 495"/>
                  <a:gd name="T37" fmla="*/ 423 h 556"/>
                  <a:gd name="T38" fmla="*/ 306 w 495"/>
                  <a:gd name="T39" fmla="*/ 393 h 556"/>
                  <a:gd name="T40" fmla="*/ 276 w 495"/>
                  <a:gd name="T41" fmla="*/ 378 h 556"/>
                  <a:gd name="T42" fmla="*/ 315 w 495"/>
                  <a:gd name="T43" fmla="*/ 279 h 556"/>
                  <a:gd name="T44" fmla="*/ 396 w 495"/>
                  <a:gd name="T45" fmla="*/ 144 h 556"/>
                  <a:gd name="T46" fmla="*/ 474 w 495"/>
                  <a:gd name="T47" fmla="*/ 51 h 556"/>
                  <a:gd name="T48" fmla="*/ 480 w 495"/>
                  <a:gd name="T49" fmla="*/ 12 h 556"/>
                  <a:gd name="T50" fmla="*/ 384 w 495"/>
                  <a:gd name="T51" fmla="*/ 12 h 556"/>
                  <a:gd name="T52" fmla="*/ 213 w 495"/>
                  <a:gd name="T53" fmla="*/ 3 h 556"/>
                  <a:gd name="T54" fmla="*/ 123 w 495"/>
                  <a:gd name="T55" fmla="*/ 3 h 556"/>
                  <a:gd name="T56" fmla="*/ 9 w 495"/>
                  <a:gd name="T57" fmla="*/ 15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5" h="556">
                    <a:moveTo>
                      <a:pt x="9" y="15"/>
                    </a:moveTo>
                    <a:cubicBezTo>
                      <a:pt x="0" y="30"/>
                      <a:pt x="48" y="71"/>
                      <a:pt x="69" y="96"/>
                    </a:cubicBezTo>
                    <a:cubicBezTo>
                      <a:pt x="90" y="121"/>
                      <a:pt x="120" y="132"/>
                      <a:pt x="138" y="168"/>
                    </a:cubicBezTo>
                    <a:cubicBezTo>
                      <a:pt x="156" y="204"/>
                      <a:pt x="167" y="274"/>
                      <a:pt x="180" y="312"/>
                    </a:cubicBezTo>
                    <a:cubicBezTo>
                      <a:pt x="193" y="350"/>
                      <a:pt x="215" y="381"/>
                      <a:pt x="219" y="399"/>
                    </a:cubicBezTo>
                    <a:cubicBezTo>
                      <a:pt x="223" y="417"/>
                      <a:pt x="214" y="414"/>
                      <a:pt x="207" y="420"/>
                    </a:cubicBezTo>
                    <a:cubicBezTo>
                      <a:pt x="200" y="426"/>
                      <a:pt x="183" y="426"/>
                      <a:pt x="177" y="435"/>
                    </a:cubicBezTo>
                    <a:cubicBezTo>
                      <a:pt x="171" y="444"/>
                      <a:pt x="170" y="462"/>
                      <a:pt x="168" y="477"/>
                    </a:cubicBezTo>
                    <a:cubicBezTo>
                      <a:pt x="166" y="492"/>
                      <a:pt x="168" y="512"/>
                      <a:pt x="168" y="525"/>
                    </a:cubicBezTo>
                    <a:cubicBezTo>
                      <a:pt x="168" y="538"/>
                      <a:pt x="166" y="554"/>
                      <a:pt x="168" y="555"/>
                    </a:cubicBezTo>
                    <a:cubicBezTo>
                      <a:pt x="170" y="556"/>
                      <a:pt x="178" y="541"/>
                      <a:pt x="180" y="528"/>
                    </a:cubicBezTo>
                    <a:cubicBezTo>
                      <a:pt x="182" y="515"/>
                      <a:pt x="176" y="492"/>
                      <a:pt x="183" y="477"/>
                    </a:cubicBezTo>
                    <a:cubicBezTo>
                      <a:pt x="190" y="462"/>
                      <a:pt x="212" y="434"/>
                      <a:pt x="222" y="435"/>
                    </a:cubicBezTo>
                    <a:cubicBezTo>
                      <a:pt x="232" y="436"/>
                      <a:pt x="236" y="485"/>
                      <a:pt x="246" y="483"/>
                    </a:cubicBezTo>
                    <a:cubicBezTo>
                      <a:pt x="256" y="481"/>
                      <a:pt x="269" y="428"/>
                      <a:pt x="282" y="423"/>
                    </a:cubicBezTo>
                    <a:cubicBezTo>
                      <a:pt x="295" y="418"/>
                      <a:pt x="316" y="432"/>
                      <a:pt x="324" y="450"/>
                    </a:cubicBezTo>
                    <a:cubicBezTo>
                      <a:pt x="332" y="468"/>
                      <a:pt x="327" y="528"/>
                      <a:pt x="330" y="534"/>
                    </a:cubicBezTo>
                    <a:cubicBezTo>
                      <a:pt x="333" y="540"/>
                      <a:pt x="344" y="507"/>
                      <a:pt x="345" y="489"/>
                    </a:cubicBezTo>
                    <a:cubicBezTo>
                      <a:pt x="346" y="471"/>
                      <a:pt x="342" y="439"/>
                      <a:pt x="336" y="423"/>
                    </a:cubicBezTo>
                    <a:cubicBezTo>
                      <a:pt x="330" y="407"/>
                      <a:pt x="316" y="400"/>
                      <a:pt x="306" y="393"/>
                    </a:cubicBezTo>
                    <a:cubicBezTo>
                      <a:pt x="296" y="386"/>
                      <a:pt x="274" y="397"/>
                      <a:pt x="276" y="378"/>
                    </a:cubicBezTo>
                    <a:cubicBezTo>
                      <a:pt x="278" y="359"/>
                      <a:pt x="295" y="318"/>
                      <a:pt x="315" y="279"/>
                    </a:cubicBezTo>
                    <a:cubicBezTo>
                      <a:pt x="335" y="240"/>
                      <a:pt x="370" y="182"/>
                      <a:pt x="396" y="144"/>
                    </a:cubicBezTo>
                    <a:cubicBezTo>
                      <a:pt x="422" y="106"/>
                      <a:pt x="460" y="73"/>
                      <a:pt x="474" y="51"/>
                    </a:cubicBezTo>
                    <a:cubicBezTo>
                      <a:pt x="488" y="29"/>
                      <a:pt x="495" y="19"/>
                      <a:pt x="480" y="12"/>
                    </a:cubicBezTo>
                    <a:cubicBezTo>
                      <a:pt x="465" y="5"/>
                      <a:pt x="428" y="13"/>
                      <a:pt x="384" y="12"/>
                    </a:cubicBezTo>
                    <a:cubicBezTo>
                      <a:pt x="340" y="11"/>
                      <a:pt x="256" y="4"/>
                      <a:pt x="213" y="3"/>
                    </a:cubicBezTo>
                    <a:cubicBezTo>
                      <a:pt x="170" y="2"/>
                      <a:pt x="158" y="3"/>
                      <a:pt x="123" y="3"/>
                    </a:cubicBezTo>
                    <a:cubicBezTo>
                      <a:pt x="88" y="3"/>
                      <a:pt x="18" y="0"/>
                      <a:pt x="9" y="15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1" name="Freeform 517"/>
              <p:cNvSpPr>
                <a:spLocks/>
              </p:cNvSpPr>
              <p:nvPr/>
            </p:nvSpPr>
            <p:spPr bwMode="auto">
              <a:xfrm>
                <a:off x="1464" y="3817"/>
                <a:ext cx="901" cy="440"/>
              </a:xfrm>
              <a:custGeom>
                <a:avLst/>
                <a:gdLst>
                  <a:gd name="T0" fmla="*/ 81 w 901"/>
                  <a:gd name="T1" fmla="*/ 71 h 440"/>
                  <a:gd name="T2" fmla="*/ 18 w 901"/>
                  <a:gd name="T3" fmla="*/ 152 h 440"/>
                  <a:gd name="T4" fmla="*/ 9 w 901"/>
                  <a:gd name="T5" fmla="*/ 239 h 440"/>
                  <a:gd name="T6" fmla="*/ 75 w 901"/>
                  <a:gd name="T7" fmla="*/ 362 h 440"/>
                  <a:gd name="T8" fmla="*/ 150 w 901"/>
                  <a:gd name="T9" fmla="*/ 419 h 440"/>
                  <a:gd name="T10" fmla="*/ 150 w 901"/>
                  <a:gd name="T11" fmla="*/ 341 h 440"/>
                  <a:gd name="T12" fmla="*/ 150 w 901"/>
                  <a:gd name="T13" fmla="*/ 221 h 440"/>
                  <a:gd name="T14" fmla="*/ 228 w 901"/>
                  <a:gd name="T15" fmla="*/ 173 h 440"/>
                  <a:gd name="T16" fmla="*/ 411 w 901"/>
                  <a:gd name="T17" fmla="*/ 179 h 440"/>
                  <a:gd name="T18" fmla="*/ 690 w 901"/>
                  <a:gd name="T19" fmla="*/ 179 h 440"/>
                  <a:gd name="T20" fmla="*/ 768 w 901"/>
                  <a:gd name="T21" fmla="*/ 248 h 440"/>
                  <a:gd name="T22" fmla="*/ 780 w 901"/>
                  <a:gd name="T23" fmla="*/ 383 h 440"/>
                  <a:gd name="T24" fmla="*/ 780 w 901"/>
                  <a:gd name="T25" fmla="*/ 437 h 440"/>
                  <a:gd name="T26" fmla="*/ 837 w 901"/>
                  <a:gd name="T27" fmla="*/ 401 h 440"/>
                  <a:gd name="T28" fmla="*/ 888 w 901"/>
                  <a:gd name="T29" fmla="*/ 260 h 440"/>
                  <a:gd name="T30" fmla="*/ 885 w 901"/>
                  <a:gd name="T31" fmla="*/ 164 h 440"/>
                  <a:gd name="T32" fmla="*/ 795 w 901"/>
                  <a:gd name="T33" fmla="*/ 50 h 440"/>
                  <a:gd name="T34" fmla="*/ 699 w 901"/>
                  <a:gd name="T35" fmla="*/ 5 h 440"/>
                  <a:gd name="T36" fmla="*/ 540 w 901"/>
                  <a:gd name="T37" fmla="*/ 20 h 440"/>
                  <a:gd name="T38" fmla="*/ 396 w 901"/>
                  <a:gd name="T39" fmla="*/ 32 h 440"/>
                  <a:gd name="T40" fmla="*/ 288 w 901"/>
                  <a:gd name="T41" fmla="*/ 32 h 440"/>
                  <a:gd name="T42" fmla="*/ 210 w 901"/>
                  <a:gd name="T43" fmla="*/ 32 h 440"/>
                  <a:gd name="T44" fmla="*/ 159 w 901"/>
                  <a:gd name="T45" fmla="*/ 41 h 440"/>
                  <a:gd name="T46" fmla="*/ 81 w 901"/>
                  <a:gd name="T47" fmla="*/ 71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1" h="440">
                    <a:moveTo>
                      <a:pt x="81" y="71"/>
                    </a:moveTo>
                    <a:cubicBezTo>
                      <a:pt x="58" y="89"/>
                      <a:pt x="30" y="124"/>
                      <a:pt x="18" y="152"/>
                    </a:cubicBezTo>
                    <a:cubicBezTo>
                      <a:pt x="6" y="180"/>
                      <a:pt x="0" y="204"/>
                      <a:pt x="9" y="239"/>
                    </a:cubicBezTo>
                    <a:cubicBezTo>
                      <a:pt x="18" y="274"/>
                      <a:pt x="52" y="332"/>
                      <a:pt x="75" y="362"/>
                    </a:cubicBezTo>
                    <a:cubicBezTo>
                      <a:pt x="98" y="392"/>
                      <a:pt x="138" y="422"/>
                      <a:pt x="150" y="419"/>
                    </a:cubicBezTo>
                    <a:cubicBezTo>
                      <a:pt x="162" y="416"/>
                      <a:pt x="150" y="374"/>
                      <a:pt x="150" y="341"/>
                    </a:cubicBezTo>
                    <a:cubicBezTo>
                      <a:pt x="150" y="308"/>
                      <a:pt x="137" y="249"/>
                      <a:pt x="150" y="221"/>
                    </a:cubicBezTo>
                    <a:cubicBezTo>
                      <a:pt x="163" y="193"/>
                      <a:pt x="185" y="180"/>
                      <a:pt x="228" y="173"/>
                    </a:cubicBezTo>
                    <a:cubicBezTo>
                      <a:pt x="271" y="166"/>
                      <a:pt x="334" y="178"/>
                      <a:pt x="411" y="179"/>
                    </a:cubicBezTo>
                    <a:cubicBezTo>
                      <a:pt x="488" y="180"/>
                      <a:pt x="631" y="168"/>
                      <a:pt x="690" y="179"/>
                    </a:cubicBezTo>
                    <a:cubicBezTo>
                      <a:pt x="749" y="190"/>
                      <a:pt x="753" y="214"/>
                      <a:pt x="768" y="248"/>
                    </a:cubicBezTo>
                    <a:cubicBezTo>
                      <a:pt x="783" y="282"/>
                      <a:pt x="778" y="352"/>
                      <a:pt x="780" y="383"/>
                    </a:cubicBezTo>
                    <a:cubicBezTo>
                      <a:pt x="782" y="414"/>
                      <a:pt x="771" y="434"/>
                      <a:pt x="780" y="437"/>
                    </a:cubicBezTo>
                    <a:cubicBezTo>
                      <a:pt x="789" y="440"/>
                      <a:pt x="819" y="431"/>
                      <a:pt x="837" y="401"/>
                    </a:cubicBezTo>
                    <a:cubicBezTo>
                      <a:pt x="855" y="371"/>
                      <a:pt x="880" y="299"/>
                      <a:pt x="888" y="260"/>
                    </a:cubicBezTo>
                    <a:cubicBezTo>
                      <a:pt x="896" y="221"/>
                      <a:pt x="901" y="199"/>
                      <a:pt x="885" y="164"/>
                    </a:cubicBezTo>
                    <a:cubicBezTo>
                      <a:pt x="869" y="129"/>
                      <a:pt x="826" y="77"/>
                      <a:pt x="795" y="50"/>
                    </a:cubicBezTo>
                    <a:cubicBezTo>
                      <a:pt x="764" y="23"/>
                      <a:pt x="742" y="10"/>
                      <a:pt x="699" y="5"/>
                    </a:cubicBezTo>
                    <a:cubicBezTo>
                      <a:pt x="656" y="0"/>
                      <a:pt x="590" y="16"/>
                      <a:pt x="540" y="20"/>
                    </a:cubicBezTo>
                    <a:cubicBezTo>
                      <a:pt x="490" y="24"/>
                      <a:pt x="438" y="30"/>
                      <a:pt x="396" y="32"/>
                    </a:cubicBezTo>
                    <a:cubicBezTo>
                      <a:pt x="354" y="34"/>
                      <a:pt x="319" y="32"/>
                      <a:pt x="288" y="32"/>
                    </a:cubicBezTo>
                    <a:cubicBezTo>
                      <a:pt x="257" y="32"/>
                      <a:pt x="231" y="31"/>
                      <a:pt x="210" y="32"/>
                    </a:cubicBezTo>
                    <a:cubicBezTo>
                      <a:pt x="189" y="33"/>
                      <a:pt x="180" y="37"/>
                      <a:pt x="159" y="41"/>
                    </a:cubicBezTo>
                    <a:cubicBezTo>
                      <a:pt x="138" y="45"/>
                      <a:pt x="104" y="53"/>
                      <a:pt x="81" y="71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2" name="Freeform 516"/>
              <p:cNvSpPr>
                <a:spLocks/>
              </p:cNvSpPr>
              <p:nvPr/>
            </p:nvSpPr>
            <p:spPr bwMode="auto">
              <a:xfrm>
                <a:off x="1370" y="3668"/>
                <a:ext cx="1098" cy="468"/>
              </a:xfrm>
              <a:custGeom>
                <a:avLst/>
                <a:gdLst>
                  <a:gd name="T0" fmla="*/ 40 w 1098"/>
                  <a:gd name="T1" fmla="*/ 115 h 468"/>
                  <a:gd name="T2" fmla="*/ 1 w 1098"/>
                  <a:gd name="T3" fmla="*/ 235 h 468"/>
                  <a:gd name="T4" fmla="*/ 34 w 1098"/>
                  <a:gd name="T5" fmla="*/ 409 h 468"/>
                  <a:gd name="T6" fmla="*/ 79 w 1098"/>
                  <a:gd name="T7" fmla="*/ 442 h 468"/>
                  <a:gd name="T8" fmla="*/ 73 w 1098"/>
                  <a:gd name="T9" fmla="*/ 385 h 468"/>
                  <a:gd name="T10" fmla="*/ 172 w 1098"/>
                  <a:gd name="T11" fmla="*/ 238 h 468"/>
                  <a:gd name="T12" fmla="*/ 247 w 1098"/>
                  <a:gd name="T13" fmla="*/ 208 h 468"/>
                  <a:gd name="T14" fmla="*/ 355 w 1098"/>
                  <a:gd name="T15" fmla="*/ 199 h 468"/>
                  <a:gd name="T16" fmla="*/ 565 w 1098"/>
                  <a:gd name="T17" fmla="*/ 202 h 468"/>
                  <a:gd name="T18" fmla="*/ 748 w 1098"/>
                  <a:gd name="T19" fmla="*/ 184 h 468"/>
                  <a:gd name="T20" fmla="*/ 853 w 1098"/>
                  <a:gd name="T21" fmla="*/ 199 h 468"/>
                  <a:gd name="T22" fmla="*/ 955 w 1098"/>
                  <a:gd name="T23" fmla="*/ 307 h 468"/>
                  <a:gd name="T24" fmla="*/ 994 w 1098"/>
                  <a:gd name="T25" fmla="*/ 406 h 468"/>
                  <a:gd name="T26" fmla="*/ 994 w 1098"/>
                  <a:gd name="T27" fmla="*/ 466 h 468"/>
                  <a:gd name="T28" fmla="*/ 1045 w 1098"/>
                  <a:gd name="T29" fmla="*/ 397 h 468"/>
                  <a:gd name="T30" fmla="*/ 1093 w 1098"/>
                  <a:gd name="T31" fmla="*/ 298 h 468"/>
                  <a:gd name="T32" fmla="*/ 1078 w 1098"/>
                  <a:gd name="T33" fmla="*/ 211 h 468"/>
                  <a:gd name="T34" fmla="*/ 976 w 1098"/>
                  <a:gd name="T35" fmla="*/ 49 h 468"/>
                  <a:gd name="T36" fmla="*/ 787 w 1098"/>
                  <a:gd name="T37" fmla="*/ 13 h 468"/>
                  <a:gd name="T38" fmla="*/ 598 w 1098"/>
                  <a:gd name="T39" fmla="*/ 31 h 468"/>
                  <a:gd name="T40" fmla="*/ 493 w 1098"/>
                  <a:gd name="T41" fmla="*/ 34 h 468"/>
                  <a:gd name="T42" fmla="*/ 355 w 1098"/>
                  <a:gd name="T43" fmla="*/ 28 h 468"/>
                  <a:gd name="T44" fmla="*/ 265 w 1098"/>
                  <a:gd name="T45" fmla="*/ 13 h 468"/>
                  <a:gd name="T46" fmla="*/ 187 w 1098"/>
                  <a:gd name="T47" fmla="*/ 7 h 468"/>
                  <a:gd name="T48" fmla="*/ 94 w 1098"/>
                  <a:gd name="T49" fmla="*/ 55 h 468"/>
                  <a:gd name="T50" fmla="*/ 40 w 1098"/>
                  <a:gd name="T51" fmla="*/ 115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98" h="468">
                    <a:moveTo>
                      <a:pt x="40" y="115"/>
                    </a:moveTo>
                    <a:cubicBezTo>
                      <a:pt x="25" y="145"/>
                      <a:pt x="2" y="186"/>
                      <a:pt x="1" y="235"/>
                    </a:cubicBezTo>
                    <a:cubicBezTo>
                      <a:pt x="0" y="284"/>
                      <a:pt x="21" y="374"/>
                      <a:pt x="34" y="409"/>
                    </a:cubicBezTo>
                    <a:cubicBezTo>
                      <a:pt x="47" y="444"/>
                      <a:pt x="72" y="446"/>
                      <a:pt x="79" y="442"/>
                    </a:cubicBezTo>
                    <a:cubicBezTo>
                      <a:pt x="86" y="438"/>
                      <a:pt x="58" y="419"/>
                      <a:pt x="73" y="385"/>
                    </a:cubicBezTo>
                    <a:cubicBezTo>
                      <a:pt x="88" y="351"/>
                      <a:pt x="143" y="268"/>
                      <a:pt x="172" y="238"/>
                    </a:cubicBezTo>
                    <a:cubicBezTo>
                      <a:pt x="201" y="208"/>
                      <a:pt x="217" y="214"/>
                      <a:pt x="247" y="208"/>
                    </a:cubicBezTo>
                    <a:cubicBezTo>
                      <a:pt x="277" y="202"/>
                      <a:pt x="302" y="200"/>
                      <a:pt x="355" y="199"/>
                    </a:cubicBezTo>
                    <a:cubicBezTo>
                      <a:pt x="408" y="198"/>
                      <a:pt x="500" y="204"/>
                      <a:pt x="565" y="202"/>
                    </a:cubicBezTo>
                    <a:cubicBezTo>
                      <a:pt x="630" y="200"/>
                      <a:pt x="700" y="184"/>
                      <a:pt x="748" y="184"/>
                    </a:cubicBezTo>
                    <a:cubicBezTo>
                      <a:pt x="796" y="184"/>
                      <a:pt x="819" y="179"/>
                      <a:pt x="853" y="199"/>
                    </a:cubicBezTo>
                    <a:cubicBezTo>
                      <a:pt x="887" y="219"/>
                      <a:pt x="932" y="273"/>
                      <a:pt x="955" y="307"/>
                    </a:cubicBezTo>
                    <a:cubicBezTo>
                      <a:pt x="978" y="341"/>
                      <a:pt x="988" y="380"/>
                      <a:pt x="994" y="406"/>
                    </a:cubicBezTo>
                    <a:cubicBezTo>
                      <a:pt x="1000" y="432"/>
                      <a:pt x="986" y="468"/>
                      <a:pt x="994" y="466"/>
                    </a:cubicBezTo>
                    <a:cubicBezTo>
                      <a:pt x="1002" y="464"/>
                      <a:pt x="1029" y="425"/>
                      <a:pt x="1045" y="397"/>
                    </a:cubicBezTo>
                    <a:cubicBezTo>
                      <a:pt x="1061" y="369"/>
                      <a:pt x="1088" y="329"/>
                      <a:pt x="1093" y="298"/>
                    </a:cubicBezTo>
                    <a:cubicBezTo>
                      <a:pt x="1098" y="267"/>
                      <a:pt x="1097" y="252"/>
                      <a:pt x="1078" y="211"/>
                    </a:cubicBezTo>
                    <a:cubicBezTo>
                      <a:pt x="1059" y="170"/>
                      <a:pt x="1024" y="82"/>
                      <a:pt x="976" y="49"/>
                    </a:cubicBezTo>
                    <a:cubicBezTo>
                      <a:pt x="928" y="16"/>
                      <a:pt x="850" y="16"/>
                      <a:pt x="787" y="13"/>
                    </a:cubicBezTo>
                    <a:cubicBezTo>
                      <a:pt x="724" y="10"/>
                      <a:pt x="647" y="28"/>
                      <a:pt x="598" y="31"/>
                    </a:cubicBezTo>
                    <a:cubicBezTo>
                      <a:pt x="549" y="34"/>
                      <a:pt x="533" y="34"/>
                      <a:pt x="493" y="34"/>
                    </a:cubicBezTo>
                    <a:cubicBezTo>
                      <a:pt x="453" y="34"/>
                      <a:pt x="393" y="31"/>
                      <a:pt x="355" y="28"/>
                    </a:cubicBezTo>
                    <a:cubicBezTo>
                      <a:pt x="317" y="25"/>
                      <a:pt x="293" y="16"/>
                      <a:pt x="265" y="13"/>
                    </a:cubicBezTo>
                    <a:cubicBezTo>
                      <a:pt x="237" y="10"/>
                      <a:pt x="215" y="0"/>
                      <a:pt x="187" y="7"/>
                    </a:cubicBezTo>
                    <a:cubicBezTo>
                      <a:pt x="159" y="14"/>
                      <a:pt x="118" y="39"/>
                      <a:pt x="94" y="55"/>
                    </a:cubicBezTo>
                    <a:cubicBezTo>
                      <a:pt x="70" y="71"/>
                      <a:pt x="55" y="85"/>
                      <a:pt x="40" y="115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3" name="Freeform 515"/>
              <p:cNvSpPr>
                <a:spLocks/>
              </p:cNvSpPr>
              <p:nvPr/>
            </p:nvSpPr>
            <p:spPr bwMode="auto">
              <a:xfrm>
                <a:off x="1280" y="3516"/>
                <a:ext cx="1274" cy="479"/>
              </a:xfrm>
              <a:custGeom>
                <a:avLst/>
                <a:gdLst>
                  <a:gd name="T0" fmla="*/ 97 w 1274"/>
                  <a:gd name="T1" fmla="*/ 15 h 479"/>
                  <a:gd name="T2" fmla="*/ 28 w 1274"/>
                  <a:gd name="T3" fmla="*/ 93 h 479"/>
                  <a:gd name="T4" fmla="*/ 1 w 1274"/>
                  <a:gd name="T5" fmla="*/ 246 h 479"/>
                  <a:gd name="T6" fmla="*/ 37 w 1274"/>
                  <a:gd name="T7" fmla="*/ 414 h 479"/>
                  <a:gd name="T8" fmla="*/ 67 w 1274"/>
                  <a:gd name="T9" fmla="*/ 351 h 479"/>
                  <a:gd name="T10" fmla="*/ 220 w 1274"/>
                  <a:gd name="T11" fmla="*/ 210 h 479"/>
                  <a:gd name="T12" fmla="*/ 331 w 1274"/>
                  <a:gd name="T13" fmla="*/ 186 h 479"/>
                  <a:gd name="T14" fmla="*/ 535 w 1274"/>
                  <a:gd name="T15" fmla="*/ 210 h 479"/>
                  <a:gd name="T16" fmla="*/ 661 w 1274"/>
                  <a:gd name="T17" fmla="*/ 222 h 479"/>
                  <a:gd name="T18" fmla="*/ 838 w 1274"/>
                  <a:gd name="T19" fmla="*/ 198 h 479"/>
                  <a:gd name="T20" fmla="*/ 970 w 1274"/>
                  <a:gd name="T21" fmla="*/ 201 h 479"/>
                  <a:gd name="T22" fmla="*/ 1078 w 1274"/>
                  <a:gd name="T23" fmla="*/ 273 h 479"/>
                  <a:gd name="T24" fmla="*/ 1156 w 1274"/>
                  <a:gd name="T25" fmla="*/ 405 h 479"/>
                  <a:gd name="T26" fmla="*/ 1219 w 1274"/>
                  <a:gd name="T27" fmla="*/ 477 h 479"/>
                  <a:gd name="T28" fmla="*/ 1240 w 1274"/>
                  <a:gd name="T29" fmla="*/ 390 h 479"/>
                  <a:gd name="T30" fmla="*/ 1261 w 1274"/>
                  <a:gd name="T31" fmla="*/ 225 h 479"/>
                  <a:gd name="T32" fmla="*/ 1159 w 1274"/>
                  <a:gd name="T33" fmla="*/ 69 h 479"/>
                  <a:gd name="T34" fmla="*/ 1090 w 1274"/>
                  <a:gd name="T35" fmla="*/ 30 h 479"/>
                  <a:gd name="T36" fmla="*/ 931 w 1274"/>
                  <a:gd name="T37" fmla="*/ 33 h 479"/>
                  <a:gd name="T38" fmla="*/ 790 w 1274"/>
                  <a:gd name="T39" fmla="*/ 33 h 479"/>
                  <a:gd name="T40" fmla="*/ 637 w 1274"/>
                  <a:gd name="T41" fmla="*/ 45 h 479"/>
                  <a:gd name="T42" fmla="*/ 496 w 1274"/>
                  <a:gd name="T43" fmla="*/ 51 h 479"/>
                  <a:gd name="T44" fmla="*/ 337 w 1274"/>
                  <a:gd name="T45" fmla="*/ 24 h 479"/>
                  <a:gd name="T46" fmla="*/ 238 w 1274"/>
                  <a:gd name="T47" fmla="*/ 18 h 479"/>
                  <a:gd name="T48" fmla="*/ 142 w 1274"/>
                  <a:gd name="T49" fmla="*/ 3 h 479"/>
                  <a:gd name="T50" fmla="*/ 97 w 1274"/>
                  <a:gd name="T51" fmla="*/ 15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4" h="479">
                    <a:moveTo>
                      <a:pt x="97" y="15"/>
                    </a:moveTo>
                    <a:cubicBezTo>
                      <a:pt x="78" y="30"/>
                      <a:pt x="44" y="55"/>
                      <a:pt x="28" y="93"/>
                    </a:cubicBezTo>
                    <a:cubicBezTo>
                      <a:pt x="12" y="131"/>
                      <a:pt x="0" y="193"/>
                      <a:pt x="1" y="246"/>
                    </a:cubicBezTo>
                    <a:cubicBezTo>
                      <a:pt x="2" y="299"/>
                      <a:pt x="26" y="397"/>
                      <a:pt x="37" y="414"/>
                    </a:cubicBezTo>
                    <a:cubicBezTo>
                      <a:pt x="48" y="431"/>
                      <a:pt x="36" y="385"/>
                      <a:pt x="67" y="351"/>
                    </a:cubicBezTo>
                    <a:cubicBezTo>
                      <a:pt x="98" y="317"/>
                      <a:pt x="176" y="237"/>
                      <a:pt x="220" y="210"/>
                    </a:cubicBezTo>
                    <a:cubicBezTo>
                      <a:pt x="264" y="183"/>
                      <a:pt x="279" y="186"/>
                      <a:pt x="331" y="186"/>
                    </a:cubicBezTo>
                    <a:cubicBezTo>
                      <a:pt x="383" y="186"/>
                      <a:pt x="480" y="204"/>
                      <a:pt x="535" y="210"/>
                    </a:cubicBezTo>
                    <a:cubicBezTo>
                      <a:pt x="590" y="216"/>
                      <a:pt x="611" y="224"/>
                      <a:pt x="661" y="222"/>
                    </a:cubicBezTo>
                    <a:cubicBezTo>
                      <a:pt x="711" y="220"/>
                      <a:pt x="787" y="201"/>
                      <a:pt x="838" y="198"/>
                    </a:cubicBezTo>
                    <a:cubicBezTo>
                      <a:pt x="889" y="195"/>
                      <a:pt x="930" y="189"/>
                      <a:pt x="970" y="201"/>
                    </a:cubicBezTo>
                    <a:cubicBezTo>
                      <a:pt x="1010" y="213"/>
                      <a:pt x="1047" y="239"/>
                      <a:pt x="1078" y="273"/>
                    </a:cubicBezTo>
                    <a:cubicBezTo>
                      <a:pt x="1109" y="307"/>
                      <a:pt x="1133" y="371"/>
                      <a:pt x="1156" y="405"/>
                    </a:cubicBezTo>
                    <a:cubicBezTo>
                      <a:pt x="1179" y="439"/>
                      <a:pt x="1205" y="479"/>
                      <a:pt x="1219" y="477"/>
                    </a:cubicBezTo>
                    <a:cubicBezTo>
                      <a:pt x="1233" y="475"/>
                      <a:pt x="1233" y="432"/>
                      <a:pt x="1240" y="390"/>
                    </a:cubicBezTo>
                    <a:cubicBezTo>
                      <a:pt x="1247" y="348"/>
                      <a:pt x="1274" y="278"/>
                      <a:pt x="1261" y="225"/>
                    </a:cubicBezTo>
                    <a:cubicBezTo>
                      <a:pt x="1248" y="172"/>
                      <a:pt x="1187" y="101"/>
                      <a:pt x="1159" y="69"/>
                    </a:cubicBezTo>
                    <a:cubicBezTo>
                      <a:pt x="1131" y="37"/>
                      <a:pt x="1128" y="36"/>
                      <a:pt x="1090" y="30"/>
                    </a:cubicBezTo>
                    <a:cubicBezTo>
                      <a:pt x="1052" y="24"/>
                      <a:pt x="981" y="32"/>
                      <a:pt x="931" y="33"/>
                    </a:cubicBezTo>
                    <a:cubicBezTo>
                      <a:pt x="881" y="34"/>
                      <a:pt x="839" y="31"/>
                      <a:pt x="790" y="33"/>
                    </a:cubicBezTo>
                    <a:cubicBezTo>
                      <a:pt x="741" y="35"/>
                      <a:pt x="686" y="42"/>
                      <a:pt x="637" y="45"/>
                    </a:cubicBezTo>
                    <a:cubicBezTo>
                      <a:pt x="588" y="48"/>
                      <a:pt x="546" y="54"/>
                      <a:pt x="496" y="51"/>
                    </a:cubicBezTo>
                    <a:cubicBezTo>
                      <a:pt x="446" y="48"/>
                      <a:pt x="380" y="30"/>
                      <a:pt x="337" y="24"/>
                    </a:cubicBezTo>
                    <a:cubicBezTo>
                      <a:pt x="294" y="18"/>
                      <a:pt x="270" y="21"/>
                      <a:pt x="238" y="18"/>
                    </a:cubicBezTo>
                    <a:cubicBezTo>
                      <a:pt x="206" y="15"/>
                      <a:pt x="165" y="4"/>
                      <a:pt x="142" y="3"/>
                    </a:cubicBezTo>
                    <a:cubicBezTo>
                      <a:pt x="119" y="2"/>
                      <a:pt x="116" y="0"/>
                      <a:pt x="97" y="15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4" name="Freeform 514"/>
              <p:cNvSpPr>
                <a:spLocks/>
              </p:cNvSpPr>
              <p:nvPr/>
            </p:nvSpPr>
            <p:spPr bwMode="auto">
              <a:xfrm>
                <a:off x="1394" y="3406"/>
                <a:ext cx="1008" cy="194"/>
              </a:xfrm>
              <a:custGeom>
                <a:avLst/>
                <a:gdLst>
                  <a:gd name="T0" fmla="*/ 43 w 1008"/>
                  <a:gd name="T1" fmla="*/ 86 h 194"/>
                  <a:gd name="T2" fmla="*/ 1 w 1008"/>
                  <a:gd name="T3" fmla="*/ 104 h 194"/>
                  <a:gd name="T4" fmla="*/ 49 w 1008"/>
                  <a:gd name="T5" fmla="*/ 137 h 194"/>
                  <a:gd name="T6" fmla="*/ 250 w 1008"/>
                  <a:gd name="T7" fmla="*/ 176 h 194"/>
                  <a:gd name="T8" fmla="*/ 469 w 1008"/>
                  <a:gd name="T9" fmla="*/ 194 h 194"/>
                  <a:gd name="T10" fmla="*/ 664 w 1008"/>
                  <a:gd name="T11" fmla="*/ 176 h 194"/>
                  <a:gd name="T12" fmla="*/ 901 w 1008"/>
                  <a:gd name="T13" fmla="*/ 155 h 194"/>
                  <a:gd name="T14" fmla="*/ 1000 w 1008"/>
                  <a:gd name="T15" fmla="*/ 152 h 194"/>
                  <a:gd name="T16" fmla="*/ 952 w 1008"/>
                  <a:gd name="T17" fmla="*/ 89 h 194"/>
                  <a:gd name="T18" fmla="*/ 775 w 1008"/>
                  <a:gd name="T19" fmla="*/ 38 h 194"/>
                  <a:gd name="T20" fmla="*/ 535 w 1008"/>
                  <a:gd name="T21" fmla="*/ 5 h 194"/>
                  <a:gd name="T22" fmla="*/ 370 w 1008"/>
                  <a:gd name="T23" fmla="*/ 5 h 194"/>
                  <a:gd name="T24" fmla="*/ 229 w 1008"/>
                  <a:gd name="T25" fmla="*/ 20 h 194"/>
                  <a:gd name="T26" fmla="*/ 118 w 1008"/>
                  <a:gd name="T27" fmla="*/ 38 h 194"/>
                  <a:gd name="T28" fmla="*/ 43 w 1008"/>
                  <a:gd name="T29" fmla="*/ 8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8" h="194">
                    <a:moveTo>
                      <a:pt x="43" y="86"/>
                    </a:moveTo>
                    <a:cubicBezTo>
                      <a:pt x="24" y="97"/>
                      <a:pt x="0" y="96"/>
                      <a:pt x="1" y="104"/>
                    </a:cubicBezTo>
                    <a:cubicBezTo>
                      <a:pt x="2" y="112"/>
                      <a:pt x="8" y="125"/>
                      <a:pt x="49" y="137"/>
                    </a:cubicBezTo>
                    <a:cubicBezTo>
                      <a:pt x="90" y="149"/>
                      <a:pt x="180" y="166"/>
                      <a:pt x="250" y="176"/>
                    </a:cubicBezTo>
                    <a:cubicBezTo>
                      <a:pt x="320" y="186"/>
                      <a:pt x="400" y="194"/>
                      <a:pt x="469" y="194"/>
                    </a:cubicBezTo>
                    <a:cubicBezTo>
                      <a:pt x="538" y="194"/>
                      <a:pt x="592" y="183"/>
                      <a:pt x="664" y="176"/>
                    </a:cubicBezTo>
                    <a:cubicBezTo>
                      <a:pt x="736" y="169"/>
                      <a:pt x="845" y="159"/>
                      <a:pt x="901" y="155"/>
                    </a:cubicBezTo>
                    <a:cubicBezTo>
                      <a:pt x="957" y="151"/>
                      <a:pt x="992" y="163"/>
                      <a:pt x="1000" y="152"/>
                    </a:cubicBezTo>
                    <a:cubicBezTo>
                      <a:pt x="1008" y="141"/>
                      <a:pt x="989" y="108"/>
                      <a:pt x="952" y="89"/>
                    </a:cubicBezTo>
                    <a:cubicBezTo>
                      <a:pt x="915" y="70"/>
                      <a:pt x="844" y="52"/>
                      <a:pt x="775" y="38"/>
                    </a:cubicBezTo>
                    <a:cubicBezTo>
                      <a:pt x="706" y="24"/>
                      <a:pt x="602" y="10"/>
                      <a:pt x="535" y="5"/>
                    </a:cubicBezTo>
                    <a:cubicBezTo>
                      <a:pt x="468" y="0"/>
                      <a:pt x="421" y="2"/>
                      <a:pt x="370" y="5"/>
                    </a:cubicBezTo>
                    <a:cubicBezTo>
                      <a:pt x="319" y="8"/>
                      <a:pt x="271" y="14"/>
                      <a:pt x="229" y="20"/>
                    </a:cubicBezTo>
                    <a:cubicBezTo>
                      <a:pt x="187" y="26"/>
                      <a:pt x="149" y="29"/>
                      <a:pt x="118" y="38"/>
                    </a:cubicBezTo>
                    <a:cubicBezTo>
                      <a:pt x="87" y="47"/>
                      <a:pt x="62" y="75"/>
                      <a:pt x="43" y="86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5" name="Freeform 513"/>
              <p:cNvSpPr>
                <a:spLocks/>
              </p:cNvSpPr>
              <p:nvPr/>
            </p:nvSpPr>
            <p:spPr bwMode="auto">
              <a:xfrm>
                <a:off x="1416" y="3425"/>
                <a:ext cx="950" cy="101"/>
              </a:xfrm>
              <a:custGeom>
                <a:avLst/>
                <a:gdLst>
                  <a:gd name="T0" fmla="*/ 9 w 950"/>
                  <a:gd name="T1" fmla="*/ 76 h 101"/>
                  <a:gd name="T2" fmla="*/ 222 w 950"/>
                  <a:gd name="T3" fmla="*/ 76 h 101"/>
                  <a:gd name="T4" fmla="*/ 672 w 950"/>
                  <a:gd name="T5" fmla="*/ 82 h 101"/>
                  <a:gd name="T6" fmla="*/ 864 w 950"/>
                  <a:gd name="T7" fmla="*/ 94 h 101"/>
                  <a:gd name="T8" fmla="*/ 915 w 950"/>
                  <a:gd name="T9" fmla="*/ 94 h 101"/>
                  <a:gd name="T10" fmla="*/ 873 w 950"/>
                  <a:gd name="T11" fmla="*/ 52 h 101"/>
                  <a:gd name="T12" fmla="*/ 453 w 950"/>
                  <a:gd name="T13" fmla="*/ 16 h 101"/>
                  <a:gd name="T14" fmla="*/ 198 w 950"/>
                  <a:gd name="T15" fmla="*/ 10 h 101"/>
                  <a:gd name="T16" fmla="*/ 9 w 950"/>
                  <a:gd name="T17" fmla="*/ 7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0" h="101">
                    <a:moveTo>
                      <a:pt x="9" y="76"/>
                    </a:moveTo>
                    <a:cubicBezTo>
                      <a:pt x="13" y="87"/>
                      <a:pt x="112" y="75"/>
                      <a:pt x="222" y="76"/>
                    </a:cubicBezTo>
                    <a:cubicBezTo>
                      <a:pt x="332" y="77"/>
                      <a:pt x="565" y="79"/>
                      <a:pt x="672" y="82"/>
                    </a:cubicBezTo>
                    <a:cubicBezTo>
                      <a:pt x="779" y="85"/>
                      <a:pt x="824" y="92"/>
                      <a:pt x="864" y="94"/>
                    </a:cubicBezTo>
                    <a:cubicBezTo>
                      <a:pt x="904" y="96"/>
                      <a:pt x="914" y="101"/>
                      <a:pt x="915" y="94"/>
                    </a:cubicBezTo>
                    <a:cubicBezTo>
                      <a:pt x="916" y="87"/>
                      <a:pt x="950" y="65"/>
                      <a:pt x="873" y="52"/>
                    </a:cubicBezTo>
                    <a:cubicBezTo>
                      <a:pt x="796" y="39"/>
                      <a:pt x="565" y="23"/>
                      <a:pt x="453" y="16"/>
                    </a:cubicBezTo>
                    <a:cubicBezTo>
                      <a:pt x="341" y="9"/>
                      <a:pt x="272" y="0"/>
                      <a:pt x="198" y="10"/>
                    </a:cubicBezTo>
                    <a:cubicBezTo>
                      <a:pt x="124" y="20"/>
                      <a:pt x="0" y="62"/>
                      <a:pt x="9" y="76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6" name="Freeform 512"/>
              <p:cNvSpPr>
                <a:spLocks/>
              </p:cNvSpPr>
              <p:nvPr/>
            </p:nvSpPr>
            <p:spPr bwMode="auto">
              <a:xfrm>
                <a:off x="1154" y="3107"/>
                <a:ext cx="1527" cy="697"/>
              </a:xfrm>
              <a:custGeom>
                <a:avLst/>
                <a:gdLst>
                  <a:gd name="T0" fmla="*/ 49 w 1527"/>
                  <a:gd name="T1" fmla="*/ 151 h 697"/>
                  <a:gd name="T2" fmla="*/ 7 w 1527"/>
                  <a:gd name="T3" fmla="*/ 379 h 697"/>
                  <a:gd name="T4" fmla="*/ 46 w 1527"/>
                  <a:gd name="T5" fmla="*/ 538 h 697"/>
                  <a:gd name="T6" fmla="*/ 103 w 1527"/>
                  <a:gd name="T7" fmla="*/ 640 h 697"/>
                  <a:gd name="T8" fmla="*/ 121 w 1527"/>
                  <a:gd name="T9" fmla="*/ 565 h 697"/>
                  <a:gd name="T10" fmla="*/ 250 w 1527"/>
                  <a:gd name="T11" fmla="*/ 424 h 697"/>
                  <a:gd name="T12" fmla="*/ 472 w 1527"/>
                  <a:gd name="T13" fmla="*/ 340 h 697"/>
                  <a:gd name="T14" fmla="*/ 976 w 1527"/>
                  <a:gd name="T15" fmla="*/ 364 h 697"/>
                  <a:gd name="T16" fmla="*/ 1198 w 1527"/>
                  <a:gd name="T17" fmla="*/ 424 h 697"/>
                  <a:gd name="T18" fmla="*/ 1414 w 1527"/>
                  <a:gd name="T19" fmla="*/ 655 h 697"/>
                  <a:gd name="T20" fmla="*/ 1441 w 1527"/>
                  <a:gd name="T21" fmla="*/ 676 h 697"/>
                  <a:gd name="T22" fmla="*/ 1468 w 1527"/>
                  <a:gd name="T23" fmla="*/ 619 h 697"/>
                  <a:gd name="T24" fmla="*/ 1513 w 1527"/>
                  <a:gd name="T25" fmla="*/ 412 h 697"/>
                  <a:gd name="T26" fmla="*/ 1489 w 1527"/>
                  <a:gd name="T27" fmla="*/ 232 h 697"/>
                  <a:gd name="T28" fmla="*/ 1285 w 1527"/>
                  <a:gd name="T29" fmla="*/ 67 h 697"/>
                  <a:gd name="T30" fmla="*/ 946 w 1527"/>
                  <a:gd name="T31" fmla="*/ 10 h 697"/>
                  <a:gd name="T32" fmla="*/ 562 w 1527"/>
                  <a:gd name="T33" fmla="*/ 4 h 697"/>
                  <a:gd name="T34" fmla="*/ 298 w 1527"/>
                  <a:gd name="T35" fmla="*/ 28 h 697"/>
                  <a:gd name="T36" fmla="*/ 49 w 1527"/>
                  <a:gd name="T37" fmla="*/ 151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27" h="697">
                    <a:moveTo>
                      <a:pt x="49" y="151"/>
                    </a:moveTo>
                    <a:cubicBezTo>
                      <a:pt x="0" y="210"/>
                      <a:pt x="7" y="315"/>
                      <a:pt x="7" y="379"/>
                    </a:cubicBezTo>
                    <a:cubicBezTo>
                      <a:pt x="7" y="443"/>
                      <a:pt x="30" y="495"/>
                      <a:pt x="46" y="538"/>
                    </a:cubicBezTo>
                    <a:cubicBezTo>
                      <a:pt x="62" y="581"/>
                      <a:pt x="91" y="636"/>
                      <a:pt x="103" y="640"/>
                    </a:cubicBezTo>
                    <a:cubicBezTo>
                      <a:pt x="115" y="644"/>
                      <a:pt x="97" y="601"/>
                      <a:pt x="121" y="565"/>
                    </a:cubicBezTo>
                    <a:cubicBezTo>
                      <a:pt x="145" y="529"/>
                      <a:pt x="191" y="462"/>
                      <a:pt x="250" y="424"/>
                    </a:cubicBezTo>
                    <a:cubicBezTo>
                      <a:pt x="309" y="386"/>
                      <a:pt x="351" y="350"/>
                      <a:pt x="472" y="340"/>
                    </a:cubicBezTo>
                    <a:cubicBezTo>
                      <a:pt x="593" y="330"/>
                      <a:pt x="855" y="350"/>
                      <a:pt x="976" y="364"/>
                    </a:cubicBezTo>
                    <a:cubicBezTo>
                      <a:pt x="1097" y="378"/>
                      <a:pt x="1125" y="376"/>
                      <a:pt x="1198" y="424"/>
                    </a:cubicBezTo>
                    <a:cubicBezTo>
                      <a:pt x="1271" y="472"/>
                      <a:pt x="1374" y="613"/>
                      <a:pt x="1414" y="655"/>
                    </a:cubicBezTo>
                    <a:cubicBezTo>
                      <a:pt x="1454" y="697"/>
                      <a:pt x="1432" y="682"/>
                      <a:pt x="1441" y="676"/>
                    </a:cubicBezTo>
                    <a:cubicBezTo>
                      <a:pt x="1450" y="670"/>
                      <a:pt x="1456" y="663"/>
                      <a:pt x="1468" y="619"/>
                    </a:cubicBezTo>
                    <a:cubicBezTo>
                      <a:pt x="1480" y="575"/>
                      <a:pt x="1510" y="476"/>
                      <a:pt x="1513" y="412"/>
                    </a:cubicBezTo>
                    <a:cubicBezTo>
                      <a:pt x="1516" y="348"/>
                      <a:pt x="1527" y="289"/>
                      <a:pt x="1489" y="232"/>
                    </a:cubicBezTo>
                    <a:cubicBezTo>
                      <a:pt x="1451" y="175"/>
                      <a:pt x="1376" y="104"/>
                      <a:pt x="1285" y="67"/>
                    </a:cubicBezTo>
                    <a:cubicBezTo>
                      <a:pt x="1194" y="30"/>
                      <a:pt x="1066" y="20"/>
                      <a:pt x="946" y="10"/>
                    </a:cubicBezTo>
                    <a:cubicBezTo>
                      <a:pt x="826" y="0"/>
                      <a:pt x="670" y="1"/>
                      <a:pt x="562" y="4"/>
                    </a:cubicBezTo>
                    <a:cubicBezTo>
                      <a:pt x="454" y="7"/>
                      <a:pt x="382" y="4"/>
                      <a:pt x="298" y="28"/>
                    </a:cubicBezTo>
                    <a:cubicBezTo>
                      <a:pt x="214" y="52"/>
                      <a:pt x="98" y="92"/>
                      <a:pt x="49" y="151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7" name="Freeform 511"/>
              <p:cNvSpPr>
                <a:spLocks/>
              </p:cNvSpPr>
              <p:nvPr/>
            </p:nvSpPr>
            <p:spPr bwMode="auto">
              <a:xfrm>
                <a:off x="1096" y="2708"/>
                <a:ext cx="1623" cy="731"/>
              </a:xfrm>
              <a:custGeom>
                <a:avLst/>
                <a:gdLst>
                  <a:gd name="T0" fmla="*/ 95 w 1623"/>
                  <a:gd name="T1" fmla="*/ 130 h 731"/>
                  <a:gd name="T2" fmla="*/ 11 w 1623"/>
                  <a:gd name="T3" fmla="*/ 370 h 731"/>
                  <a:gd name="T4" fmla="*/ 29 w 1623"/>
                  <a:gd name="T5" fmla="*/ 622 h 731"/>
                  <a:gd name="T6" fmla="*/ 71 w 1623"/>
                  <a:gd name="T7" fmla="*/ 637 h 731"/>
                  <a:gd name="T8" fmla="*/ 194 w 1623"/>
                  <a:gd name="T9" fmla="*/ 514 h 731"/>
                  <a:gd name="T10" fmla="*/ 575 w 1623"/>
                  <a:gd name="T11" fmla="*/ 424 h 731"/>
                  <a:gd name="T12" fmla="*/ 1166 w 1623"/>
                  <a:gd name="T13" fmla="*/ 448 h 731"/>
                  <a:gd name="T14" fmla="*/ 1454 w 1623"/>
                  <a:gd name="T15" fmla="*/ 562 h 731"/>
                  <a:gd name="T16" fmla="*/ 1598 w 1623"/>
                  <a:gd name="T17" fmla="*/ 727 h 731"/>
                  <a:gd name="T18" fmla="*/ 1607 w 1623"/>
                  <a:gd name="T19" fmla="*/ 535 h 731"/>
                  <a:gd name="T20" fmla="*/ 1598 w 1623"/>
                  <a:gd name="T21" fmla="*/ 313 h 731"/>
                  <a:gd name="T22" fmla="*/ 1529 w 1623"/>
                  <a:gd name="T23" fmla="*/ 160 h 731"/>
                  <a:gd name="T24" fmla="*/ 1412 w 1623"/>
                  <a:gd name="T25" fmla="*/ 64 h 731"/>
                  <a:gd name="T26" fmla="*/ 1136 w 1623"/>
                  <a:gd name="T27" fmla="*/ 28 h 731"/>
                  <a:gd name="T28" fmla="*/ 809 w 1623"/>
                  <a:gd name="T29" fmla="*/ 4 h 731"/>
                  <a:gd name="T30" fmla="*/ 500 w 1623"/>
                  <a:gd name="T31" fmla="*/ 7 h 731"/>
                  <a:gd name="T32" fmla="*/ 329 w 1623"/>
                  <a:gd name="T33" fmla="*/ 31 h 731"/>
                  <a:gd name="T34" fmla="*/ 95 w 1623"/>
                  <a:gd name="T35" fmla="*/ 13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23" h="731">
                    <a:moveTo>
                      <a:pt x="95" y="130"/>
                    </a:moveTo>
                    <a:cubicBezTo>
                      <a:pt x="42" y="186"/>
                      <a:pt x="22" y="288"/>
                      <a:pt x="11" y="370"/>
                    </a:cubicBezTo>
                    <a:cubicBezTo>
                      <a:pt x="0" y="452"/>
                      <a:pt x="19" y="578"/>
                      <a:pt x="29" y="622"/>
                    </a:cubicBezTo>
                    <a:cubicBezTo>
                      <a:pt x="39" y="666"/>
                      <a:pt x="44" y="655"/>
                      <a:pt x="71" y="637"/>
                    </a:cubicBezTo>
                    <a:cubicBezTo>
                      <a:pt x="98" y="619"/>
                      <a:pt x="110" y="549"/>
                      <a:pt x="194" y="514"/>
                    </a:cubicBezTo>
                    <a:cubicBezTo>
                      <a:pt x="278" y="479"/>
                      <a:pt x="413" y="435"/>
                      <a:pt x="575" y="424"/>
                    </a:cubicBezTo>
                    <a:cubicBezTo>
                      <a:pt x="737" y="413"/>
                      <a:pt x="1020" y="425"/>
                      <a:pt x="1166" y="448"/>
                    </a:cubicBezTo>
                    <a:cubicBezTo>
                      <a:pt x="1312" y="471"/>
                      <a:pt x="1382" y="516"/>
                      <a:pt x="1454" y="562"/>
                    </a:cubicBezTo>
                    <a:cubicBezTo>
                      <a:pt x="1526" y="608"/>
                      <a:pt x="1573" y="731"/>
                      <a:pt x="1598" y="727"/>
                    </a:cubicBezTo>
                    <a:cubicBezTo>
                      <a:pt x="1623" y="723"/>
                      <a:pt x="1607" y="604"/>
                      <a:pt x="1607" y="535"/>
                    </a:cubicBezTo>
                    <a:cubicBezTo>
                      <a:pt x="1607" y="466"/>
                      <a:pt x="1611" y="375"/>
                      <a:pt x="1598" y="313"/>
                    </a:cubicBezTo>
                    <a:cubicBezTo>
                      <a:pt x="1585" y="251"/>
                      <a:pt x="1560" y="202"/>
                      <a:pt x="1529" y="160"/>
                    </a:cubicBezTo>
                    <a:cubicBezTo>
                      <a:pt x="1498" y="118"/>
                      <a:pt x="1477" y="86"/>
                      <a:pt x="1412" y="64"/>
                    </a:cubicBezTo>
                    <a:cubicBezTo>
                      <a:pt x="1347" y="42"/>
                      <a:pt x="1236" y="38"/>
                      <a:pt x="1136" y="28"/>
                    </a:cubicBezTo>
                    <a:cubicBezTo>
                      <a:pt x="1036" y="18"/>
                      <a:pt x="915" y="8"/>
                      <a:pt x="809" y="4"/>
                    </a:cubicBezTo>
                    <a:cubicBezTo>
                      <a:pt x="703" y="0"/>
                      <a:pt x="580" y="2"/>
                      <a:pt x="500" y="7"/>
                    </a:cubicBezTo>
                    <a:cubicBezTo>
                      <a:pt x="420" y="12"/>
                      <a:pt x="396" y="13"/>
                      <a:pt x="329" y="31"/>
                    </a:cubicBezTo>
                    <a:cubicBezTo>
                      <a:pt x="262" y="49"/>
                      <a:pt x="148" y="74"/>
                      <a:pt x="95" y="130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8" name="Freeform 510"/>
              <p:cNvSpPr>
                <a:spLocks/>
              </p:cNvSpPr>
              <p:nvPr/>
            </p:nvSpPr>
            <p:spPr bwMode="auto">
              <a:xfrm>
                <a:off x="1068" y="2387"/>
                <a:ext cx="1706" cy="629"/>
              </a:xfrm>
              <a:custGeom>
                <a:avLst/>
                <a:gdLst>
                  <a:gd name="T0" fmla="*/ 51 w 1706"/>
                  <a:gd name="T1" fmla="*/ 112 h 629"/>
                  <a:gd name="T2" fmla="*/ 24 w 1706"/>
                  <a:gd name="T3" fmla="*/ 154 h 629"/>
                  <a:gd name="T4" fmla="*/ 0 w 1706"/>
                  <a:gd name="T5" fmla="*/ 400 h 629"/>
                  <a:gd name="T6" fmla="*/ 24 w 1706"/>
                  <a:gd name="T7" fmla="*/ 556 h 629"/>
                  <a:gd name="T8" fmla="*/ 33 w 1706"/>
                  <a:gd name="T9" fmla="*/ 577 h 629"/>
                  <a:gd name="T10" fmla="*/ 90 w 1706"/>
                  <a:gd name="T11" fmla="*/ 502 h 629"/>
                  <a:gd name="T12" fmla="*/ 219 w 1706"/>
                  <a:gd name="T13" fmla="*/ 424 h 629"/>
                  <a:gd name="T14" fmla="*/ 477 w 1706"/>
                  <a:gd name="T15" fmla="*/ 367 h 629"/>
                  <a:gd name="T16" fmla="*/ 894 w 1706"/>
                  <a:gd name="T17" fmla="*/ 352 h 629"/>
                  <a:gd name="T18" fmla="*/ 1263 w 1706"/>
                  <a:gd name="T19" fmla="*/ 397 h 629"/>
                  <a:gd name="T20" fmla="*/ 1482 w 1706"/>
                  <a:gd name="T21" fmla="*/ 442 h 629"/>
                  <a:gd name="T22" fmla="*/ 1671 w 1706"/>
                  <a:gd name="T23" fmla="*/ 625 h 629"/>
                  <a:gd name="T24" fmla="*/ 1695 w 1706"/>
                  <a:gd name="T25" fmla="*/ 469 h 629"/>
                  <a:gd name="T26" fmla="*/ 1692 w 1706"/>
                  <a:gd name="T27" fmla="*/ 310 h 629"/>
                  <a:gd name="T28" fmla="*/ 1644 w 1706"/>
                  <a:gd name="T29" fmla="*/ 91 h 629"/>
                  <a:gd name="T30" fmla="*/ 1389 w 1706"/>
                  <a:gd name="T31" fmla="*/ 13 h 629"/>
                  <a:gd name="T32" fmla="*/ 1158 w 1706"/>
                  <a:gd name="T33" fmla="*/ 13 h 629"/>
                  <a:gd name="T34" fmla="*/ 915 w 1706"/>
                  <a:gd name="T35" fmla="*/ 64 h 629"/>
                  <a:gd name="T36" fmla="*/ 699 w 1706"/>
                  <a:gd name="T37" fmla="*/ 49 h 629"/>
                  <a:gd name="T38" fmla="*/ 450 w 1706"/>
                  <a:gd name="T39" fmla="*/ 40 h 629"/>
                  <a:gd name="T40" fmla="*/ 282 w 1706"/>
                  <a:gd name="T41" fmla="*/ 40 h 629"/>
                  <a:gd name="T42" fmla="*/ 138 w 1706"/>
                  <a:gd name="T43" fmla="*/ 40 h 629"/>
                  <a:gd name="T44" fmla="*/ 51 w 1706"/>
                  <a:gd name="T45" fmla="*/ 112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6" h="629">
                    <a:moveTo>
                      <a:pt x="51" y="112"/>
                    </a:moveTo>
                    <a:cubicBezTo>
                      <a:pt x="32" y="131"/>
                      <a:pt x="32" y="106"/>
                      <a:pt x="24" y="154"/>
                    </a:cubicBezTo>
                    <a:cubicBezTo>
                      <a:pt x="16" y="202"/>
                      <a:pt x="0" y="333"/>
                      <a:pt x="0" y="400"/>
                    </a:cubicBezTo>
                    <a:cubicBezTo>
                      <a:pt x="0" y="467"/>
                      <a:pt x="19" y="527"/>
                      <a:pt x="24" y="556"/>
                    </a:cubicBezTo>
                    <a:cubicBezTo>
                      <a:pt x="29" y="585"/>
                      <a:pt x="22" y="586"/>
                      <a:pt x="33" y="577"/>
                    </a:cubicBezTo>
                    <a:cubicBezTo>
                      <a:pt x="44" y="568"/>
                      <a:pt x="59" y="527"/>
                      <a:pt x="90" y="502"/>
                    </a:cubicBezTo>
                    <a:cubicBezTo>
                      <a:pt x="121" y="477"/>
                      <a:pt x="155" y="446"/>
                      <a:pt x="219" y="424"/>
                    </a:cubicBezTo>
                    <a:cubicBezTo>
                      <a:pt x="283" y="402"/>
                      <a:pt x="364" y="379"/>
                      <a:pt x="477" y="367"/>
                    </a:cubicBezTo>
                    <a:cubicBezTo>
                      <a:pt x="590" y="355"/>
                      <a:pt x="763" y="347"/>
                      <a:pt x="894" y="352"/>
                    </a:cubicBezTo>
                    <a:cubicBezTo>
                      <a:pt x="1025" y="357"/>
                      <a:pt x="1165" y="382"/>
                      <a:pt x="1263" y="397"/>
                    </a:cubicBezTo>
                    <a:cubicBezTo>
                      <a:pt x="1361" y="412"/>
                      <a:pt x="1414" y="404"/>
                      <a:pt x="1482" y="442"/>
                    </a:cubicBezTo>
                    <a:cubicBezTo>
                      <a:pt x="1550" y="480"/>
                      <a:pt x="1636" y="621"/>
                      <a:pt x="1671" y="625"/>
                    </a:cubicBezTo>
                    <a:cubicBezTo>
                      <a:pt x="1706" y="629"/>
                      <a:pt x="1692" y="521"/>
                      <a:pt x="1695" y="469"/>
                    </a:cubicBezTo>
                    <a:cubicBezTo>
                      <a:pt x="1698" y="417"/>
                      <a:pt x="1700" y="373"/>
                      <a:pt x="1692" y="310"/>
                    </a:cubicBezTo>
                    <a:cubicBezTo>
                      <a:pt x="1684" y="247"/>
                      <a:pt x="1694" y="140"/>
                      <a:pt x="1644" y="91"/>
                    </a:cubicBezTo>
                    <a:cubicBezTo>
                      <a:pt x="1594" y="42"/>
                      <a:pt x="1470" y="26"/>
                      <a:pt x="1389" y="13"/>
                    </a:cubicBezTo>
                    <a:cubicBezTo>
                      <a:pt x="1308" y="0"/>
                      <a:pt x="1237" y="5"/>
                      <a:pt x="1158" y="13"/>
                    </a:cubicBezTo>
                    <a:cubicBezTo>
                      <a:pt x="1079" y="21"/>
                      <a:pt x="991" y="58"/>
                      <a:pt x="915" y="64"/>
                    </a:cubicBezTo>
                    <a:cubicBezTo>
                      <a:pt x="839" y="70"/>
                      <a:pt x="776" y="53"/>
                      <a:pt x="699" y="49"/>
                    </a:cubicBezTo>
                    <a:cubicBezTo>
                      <a:pt x="622" y="45"/>
                      <a:pt x="519" y="41"/>
                      <a:pt x="450" y="40"/>
                    </a:cubicBezTo>
                    <a:cubicBezTo>
                      <a:pt x="381" y="39"/>
                      <a:pt x="334" y="40"/>
                      <a:pt x="282" y="40"/>
                    </a:cubicBezTo>
                    <a:cubicBezTo>
                      <a:pt x="230" y="40"/>
                      <a:pt x="177" y="29"/>
                      <a:pt x="138" y="40"/>
                    </a:cubicBezTo>
                    <a:cubicBezTo>
                      <a:pt x="99" y="51"/>
                      <a:pt x="70" y="93"/>
                      <a:pt x="51" y="112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9" name="Freeform 509"/>
              <p:cNvSpPr>
                <a:spLocks/>
              </p:cNvSpPr>
              <p:nvPr/>
            </p:nvSpPr>
            <p:spPr bwMode="auto">
              <a:xfrm>
                <a:off x="1046" y="2118"/>
                <a:ext cx="1736" cy="488"/>
              </a:xfrm>
              <a:custGeom>
                <a:avLst/>
                <a:gdLst>
                  <a:gd name="T0" fmla="*/ 112 w 1736"/>
                  <a:gd name="T1" fmla="*/ 72 h 488"/>
                  <a:gd name="T2" fmla="*/ 46 w 1736"/>
                  <a:gd name="T3" fmla="*/ 198 h 488"/>
                  <a:gd name="T4" fmla="*/ 4 w 1736"/>
                  <a:gd name="T5" fmla="*/ 453 h 488"/>
                  <a:gd name="T6" fmla="*/ 73 w 1736"/>
                  <a:gd name="T7" fmla="*/ 408 h 488"/>
                  <a:gd name="T8" fmla="*/ 190 w 1736"/>
                  <a:gd name="T9" fmla="*/ 345 h 488"/>
                  <a:gd name="T10" fmla="*/ 481 w 1736"/>
                  <a:gd name="T11" fmla="*/ 339 h 488"/>
                  <a:gd name="T12" fmla="*/ 733 w 1736"/>
                  <a:gd name="T13" fmla="*/ 372 h 488"/>
                  <a:gd name="T14" fmla="*/ 1132 w 1736"/>
                  <a:gd name="T15" fmla="*/ 357 h 488"/>
                  <a:gd name="T16" fmla="*/ 1264 w 1736"/>
                  <a:gd name="T17" fmla="*/ 309 h 488"/>
                  <a:gd name="T18" fmla="*/ 1447 w 1736"/>
                  <a:gd name="T19" fmla="*/ 312 h 488"/>
                  <a:gd name="T20" fmla="*/ 1636 w 1736"/>
                  <a:gd name="T21" fmla="*/ 366 h 488"/>
                  <a:gd name="T22" fmla="*/ 1723 w 1736"/>
                  <a:gd name="T23" fmla="*/ 486 h 488"/>
                  <a:gd name="T24" fmla="*/ 1717 w 1736"/>
                  <a:gd name="T25" fmla="*/ 375 h 488"/>
                  <a:gd name="T26" fmla="*/ 1717 w 1736"/>
                  <a:gd name="T27" fmla="*/ 222 h 488"/>
                  <a:gd name="T28" fmla="*/ 1702 w 1736"/>
                  <a:gd name="T29" fmla="*/ 114 h 488"/>
                  <a:gd name="T30" fmla="*/ 1633 w 1736"/>
                  <a:gd name="T31" fmla="*/ 33 h 488"/>
                  <a:gd name="T32" fmla="*/ 1516 w 1736"/>
                  <a:gd name="T33" fmla="*/ 3 h 488"/>
                  <a:gd name="T34" fmla="*/ 1348 w 1736"/>
                  <a:gd name="T35" fmla="*/ 54 h 488"/>
                  <a:gd name="T36" fmla="*/ 1141 w 1736"/>
                  <a:gd name="T37" fmla="*/ 108 h 488"/>
                  <a:gd name="T38" fmla="*/ 916 w 1736"/>
                  <a:gd name="T39" fmla="*/ 123 h 488"/>
                  <a:gd name="T40" fmla="*/ 655 w 1736"/>
                  <a:gd name="T41" fmla="*/ 93 h 488"/>
                  <a:gd name="T42" fmla="*/ 430 w 1736"/>
                  <a:gd name="T43" fmla="*/ 57 h 488"/>
                  <a:gd name="T44" fmla="*/ 307 w 1736"/>
                  <a:gd name="T45" fmla="*/ 24 h 488"/>
                  <a:gd name="T46" fmla="*/ 112 w 1736"/>
                  <a:gd name="T47" fmla="*/ 72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6" h="488">
                    <a:moveTo>
                      <a:pt x="112" y="72"/>
                    </a:moveTo>
                    <a:cubicBezTo>
                      <a:pt x="69" y="101"/>
                      <a:pt x="64" y="135"/>
                      <a:pt x="46" y="198"/>
                    </a:cubicBezTo>
                    <a:cubicBezTo>
                      <a:pt x="28" y="261"/>
                      <a:pt x="0" y="418"/>
                      <a:pt x="4" y="453"/>
                    </a:cubicBezTo>
                    <a:cubicBezTo>
                      <a:pt x="8" y="488"/>
                      <a:pt x="42" y="426"/>
                      <a:pt x="73" y="408"/>
                    </a:cubicBezTo>
                    <a:cubicBezTo>
                      <a:pt x="104" y="390"/>
                      <a:pt x="122" y="357"/>
                      <a:pt x="190" y="345"/>
                    </a:cubicBezTo>
                    <a:cubicBezTo>
                      <a:pt x="258" y="333"/>
                      <a:pt x="391" y="335"/>
                      <a:pt x="481" y="339"/>
                    </a:cubicBezTo>
                    <a:cubicBezTo>
                      <a:pt x="571" y="343"/>
                      <a:pt x="625" y="369"/>
                      <a:pt x="733" y="372"/>
                    </a:cubicBezTo>
                    <a:cubicBezTo>
                      <a:pt x="841" y="375"/>
                      <a:pt x="1044" y="367"/>
                      <a:pt x="1132" y="357"/>
                    </a:cubicBezTo>
                    <a:cubicBezTo>
                      <a:pt x="1220" y="347"/>
                      <a:pt x="1212" y="316"/>
                      <a:pt x="1264" y="309"/>
                    </a:cubicBezTo>
                    <a:cubicBezTo>
                      <a:pt x="1316" y="302"/>
                      <a:pt x="1385" y="302"/>
                      <a:pt x="1447" y="312"/>
                    </a:cubicBezTo>
                    <a:cubicBezTo>
                      <a:pt x="1509" y="322"/>
                      <a:pt x="1590" y="337"/>
                      <a:pt x="1636" y="366"/>
                    </a:cubicBezTo>
                    <a:cubicBezTo>
                      <a:pt x="1682" y="395"/>
                      <a:pt x="1710" y="485"/>
                      <a:pt x="1723" y="486"/>
                    </a:cubicBezTo>
                    <a:cubicBezTo>
                      <a:pt x="1736" y="487"/>
                      <a:pt x="1718" y="419"/>
                      <a:pt x="1717" y="375"/>
                    </a:cubicBezTo>
                    <a:cubicBezTo>
                      <a:pt x="1716" y="331"/>
                      <a:pt x="1719" y="265"/>
                      <a:pt x="1717" y="222"/>
                    </a:cubicBezTo>
                    <a:cubicBezTo>
                      <a:pt x="1715" y="179"/>
                      <a:pt x="1716" y="145"/>
                      <a:pt x="1702" y="114"/>
                    </a:cubicBezTo>
                    <a:cubicBezTo>
                      <a:pt x="1688" y="83"/>
                      <a:pt x="1664" y="51"/>
                      <a:pt x="1633" y="33"/>
                    </a:cubicBezTo>
                    <a:cubicBezTo>
                      <a:pt x="1602" y="15"/>
                      <a:pt x="1564" y="0"/>
                      <a:pt x="1516" y="3"/>
                    </a:cubicBezTo>
                    <a:cubicBezTo>
                      <a:pt x="1468" y="6"/>
                      <a:pt x="1410" y="36"/>
                      <a:pt x="1348" y="54"/>
                    </a:cubicBezTo>
                    <a:cubicBezTo>
                      <a:pt x="1286" y="72"/>
                      <a:pt x="1213" y="97"/>
                      <a:pt x="1141" y="108"/>
                    </a:cubicBezTo>
                    <a:cubicBezTo>
                      <a:pt x="1069" y="119"/>
                      <a:pt x="997" y="126"/>
                      <a:pt x="916" y="123"/>
                    </a:cubicBezTo>
                    <a:cubicBezTo>
                      <a:pt x="835" y="120"/>
                      <a:pt x="736" y="104"/>
                      <a:pt x="655" y="93"/>
                    </a:cubicBezTo>
                    <a:cubicBezTo>
                      <a:pt x="574" y="82"/>
                      <a:pt x="488" y="68"/>
                      <a:pt x="430" y="57"/>
                    </a:cubicBezTo>
                    <a:cubicBezTo>
                      <a:pt x="372" y="46"/>
                      <a:pt x="359" y="24"/>
                      <a:pt x="307" y="24"/>
                    </a:cubicBezTo>
                    <a:cubicBezTo>
                      <a:pt x="255" y="24"/>
                      <a:pt x="155" y="43"/>
                      <a:pt x="112" y="72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0" name="Freeform 508"/>
              <p:cNvSpPr>
                <a:spLocks/>
              </p:cNvSpPr>
              <p:nvPr/>
            </p:nvSpPr>
            <p:spPr bwMode="auto">
              <a:xfrm>
                <a:off x="1082" y="1872"/>
                <a:ext cx="1705" cy="430"/>
              </a:xfrm>
              <a:custGeom>
                <a:avLst/>
                <a:gdLst>
                  <a:gd name="T0" fmla="*/ 136 w 1705"/>
                  <a:gd name="T1" fmla="*/ 30 h 430"/>
                  <a:gd name="T2" fmla="*/ 52 w 1705"/>
                  <a:gd name="T3" fmla="*/ 144 h 430"/>
                  <a:gd name="T4" fmla="*/ 4 w 1705"/>
                  <a:gd name="T5" fmla="*/ 369 h 430"/>
                  <a:gd name="T6" fmla="*/ 25 w 1705"/>
                  <a:gd name="T7" fmla="*/ 360 h 430"/>
                  <a:gd name="T8" fmla="*/ 127 w 1705"/>
                  <a:gd name="T9" fmla="*/ 306 h 430"/>
                  <a:gd name="T10" fmla="*/ 229 w 1705"/>
                  <a:gd name="T11" fmla="*/ 294 h 430"/>
                  <a:gd name="T12" fmla="*/ 487 w 1705"/>
                  <a:gd name="T13" fmla="*/ 330 h 430"/>
                  <a:gd name="T14" fmla="*/ 787 w 1705"/>
                  <a:gd name="T15" fmla="*/ 387 h 430"/>
                  <a:gd name="T16" fmla="*/ 1177 w 1705"/>
                  <a:gd name="T17" fmla="*/ 369 h 430"/>
                  <a:gd name="T18" fmla="*/ 1390 w 1705"/>
                  <a:gd name="T19" fmla="*/ 294 h 430"/>
                  <a:gd name="T20" fmla="*/ 1459 w 1705"/>
                  <a:gd name="T21" fmla="*/ 270 h 430"/>
                  <a:gd name="T22" fmla="*/ 1558 w 1705"/>
                  <a:gd name="T23" fmla="*/ 282 h 430"/>
                  <a:gd name="T24" fmla="*/ 1663 w 1705"/>
                  <a:gd name="T25" fmla="*/ 366 h 430"/>
                  <a:gd name="T26" fmla="*/ 1699 w 1705"/>
                  <a:gd name="T27" fmla="*/ 423 h 430"/>
                  <a:gd name="T28" fmla="*/ 1699 w 1705"/>
                  <a:gd name="T29" fmla="*/ 321 h 430"/>
                  <a:gd name="T30" fmla="*/ 1660 w 1705"/>
                  <a:gd name="T31" fmla="*/ 177 h 430"/>
                  <a:gd name="T32" fmla="*/ 1633 w 1705"/>
                  <a:gd name="T33" fmla="*/ 75 h 430"/>
                  <a:gd name="T34" fmla="*/ 1534 w 1705"/>
                  <a:gd name="T35" fmla="*/ 15 h 430"/>
                  <a:gd name="T36" fmla="*/ 1408 w 1705"/>
                  <a:gd name="T37" fmla="*/ 9 h 430"/>
                  <a:gd name="T38" fmla="*/ 1303 w 1705"/>
                  <a:gd name="T39" fmla="*/ 69 h 430"/>
                  <a:gd name="T40" fmla="*/ 1198 w 1705"/>
                  <a:gd name="T41" fmla="*/ 69 h 430"/>
                  <a:gd name="T42" fmla="*/ 1045 w 1705"/>
                  <a:gd name="T43" fmla="*/ 81 h 430"/>
                  <a:gd name="T44" fmla="*/ 799 w 1705"/>
                  <a:gd name="T45" fmla="*/ 63 h 430"/>
                  <a:gd name="T46" fmla="*/ 658 w 1705"/>
                  <a:gd name="T47" fmla="*/ 72 h 430"/>
                  <a:gd name="T48" fmla="*/ 451 w 1705"/>
                  <a:gd name="T49" fmla="*/ 96 h 430"/>
                  <a:gd name="T50" fmla="*/ 406 w 1705"/>
                  <a:gd name="T51" fmla="*/ 96 h 430"/>
                  <a:gd name="T52" fmla="*/ 331 w 1705"/>
                  <a:gd name="T53" fmla="*/ 63 h 430"/>
                  <a:gd name="T54" fmla="*/ 226 w 1705"/>
                  <a:gd name="T55" fmla="*/ 6 h 430"/>
                  <a:gd name="T56" fmla="*/ 136 w 1705"/>
                  <a:gd name="T57" fmla="*/ 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05" h="430">
                    <a:moveTo>
                      <a:pt x="136" y="30"/>
                    </a:moveTo>
                    <a:cubicBezTo>
                      <a:pt x="107" y="53"/>
                      <a:pt x="74" y="88"/>
                      <a:pt x="52" y="144"/>
                    </a:cubicBezTo>
                    <a:cubicBezTo>
                      <a:pt x="30" y="200"/>
                      <a:pt x="8" y="333"/>
                      <a:pt x="4" y="369"/>
                    </a:cubicBezTo>
                    <a:cubicBezTo>
                      <a:pt x="0" y="405"/>
                      <a:pt x="4" y="370"/>
                      <a:pt x="25" y="360"/>
                    </a:cubicBezTo>
                    <a:cubicBezTo>
                      <a:pt x="46" y="350"/>
                      <a:pt x="93" y="317"/>
                      <a:pt x="127" y="306"/>
                    </a:cubicBezTo>
                    <a:cubicBezTo>
                      <a:pt x="161" y="295"/>
                      <a:pt x="169" y="290"/>
                      <a:pt x="229" y="294"/>
                    </a:cubicBezTo>
                    <a:cubicBezTo>
                      <a:pt x="289" y="298"/>
                      <a:pt x="394" y="314"/>
                      <a:pt x="487" y="330"/>
                    </a:cubicBezTo>
                    <a:cubicBezTo>
                      <a:pt x="580" y="346"/>
                      <a:pt x="672" y="381"/>
                      <a:pt x="787" y="387"/>
                    </a:cubicBezTo>
                    <a:cubicBezTo>
                      <a:pt x="902" y="393"/>
                      <a:pt x="1077" y="384"/>
                      <a:pt x="1177" y="369"/>
                    </a:cubicBezTo>
                    <a:cubicBezTo>
                      <a:pt x="1277" y="354"/>
                      <a:pt x="1343" y="310"/>
                      <a:pt x="1390" y="294"/>
                    </a:cubicBezTo>
                    <a:cubicBezTo>
                      <a:pt x="1437" y="278"/>
                      <a:pt x="1431" y="272"/>
                      <a:pt x="1459" y="270"/>
                    </a:cubicBezTo>
                    <a:cubicBezTo>
                      <a:pt x="1487" y="268"/>
                      <a:pt x="1524" y="266"/>
                      <a:pt x="1558" y="282"/>
                    </a:cubicBezTo>
                    <a:cubicBezTo>
                      <a:pt x="1592" y="298"/>
                      <a:pt x="1640" y="343"/>
                      <a:pt x="1663" y="366"/>
                    </a:cubicBezTo>
                    <a:cubicBezTo>
                      <a:pt x="1686" y="389"/>
                      <a:pt x="1693" y="430"/>
                      <a:pt x="1699" y="423"/>
                    </a:cubicBezTo>
                    <a:cubicBezTo>
                      <a:pt x="1705" y="416"/>
                      <a:pt x="1705" y="362"/>
                      <a:pt x="1699" y="321"/>
                    </a:cubicBezTo>
                    <a:cubicBezTo>
                      <a:pt x="1693" y="280"/>
                      <a:pt x="1671" y="218"/>
                      <a:pt x="1660" y="177"/>
                    </a:cubicBezTo>
                    <a:cubicBezTo>
                      <a:pt x="1649" y="136"/>
                      <a:pt x="1654" y="102"/>
                      <a:pt x="1633" y="75"/>
                    </a:cubicBezTo>
                    <a:cubicBezTo>
                      <a:pt x="1612" y="48"/>
                      <a:pt x="1571" y="26"/>
                      <a:pt x="1534" y="15"/>
                    </a:cubicBezTo>
                    <a:cubicBezTo>
                      <a:pt x="1497" y="4"/>
                      <a:pt x="1446" y="0"/>
                      <a:pt x="1408" y="9"/>
                    </a:cubicBezTo>
                    <a:cubicBezTo>
                      <a:pt x="1370" y="18"/>
                      <a:pt x="1338" y="59"/>
                      <a:pt x="1303" y="69"/>
                    </a:cubicBezTo>
                    <a:cubicBezTo>
                      <a:pt x="1268" y="79"/>
                      <a:pt x="1241" y="67"/>
                      <a:pt x="1198" y="69"/>
                    </a:cubicBezTo>
                    <a:cubicBezTo>
                      <a:pt x="1155" y="71"/>
                      <a:pt x="1111" y="82"/>
                      <a:pt x="1045" y="81"/>
                    </a:cubicBezTo>
                    <a:cubicBezTo>
                      <a:pt x="979" y="80"/>
                      <a:pt x="863" y="64"/>
                      <a:pt x="799" y="63"/>
                    </a:cubicBezTo>
                    <a:cubicBezTo>
                      <a:pt x="735" y="62"/>
                      <a:pt x="716" y="67"/>
                      <a:pt x="658" y="72"/>
                    </a:cubicBezTo>
                    <a:cubicBezTo>
                      <a:pt x="600" y="77"/>
                      <a:pt x="493" y="92"/>
                      <a:pt x="451" y="96"/>
                    </a:cubicBezTo>
                    <a:cubicBezTo>
                      <a:pt x="409" y="100"/>
                      <a:pt x="426" y="102"/>
                      <a:pt x="406" y="96"/>
                    </a:cubicBezTo>
                    <a:cubicBezTo>
                      <a:pt x="386" y="90"/>
                      <a:pt x="361" y="78"/>
                      <a:pt x="331" y="63"/>
                    </a:cubicBezTo>
                    <a:cubicBezTo>
                      <a:pt x="301" y="48"/>
                      <a:pt x="258" y="10"/>
                      <a:pt x="226" y="6"/>
                    </a:cubicBezTo>
                    <a:cubicBezTo>
                      <a:pt x="194" y="2"/>
                      <a:pt x="165" y="7"/>
                      <a:pt x="136" y="30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1" name="Freeform 507"/>
              <p:cNvSpPr>
                <a:spLocks/>
              </p:cNvSpPr>
              <p:nvPr/>
            </p:nvSpPr>
            <p:spPr bwMode="auto">
              <a:xfrm>
                <a:off x="1148" y="1553"/>
                <a:ext cx="1596" cy="437"/>
              </a:xfrm>
              <a:custGeom>
                <a:avLst/>
                <a:gdLst>
                  <a:gd name="T0" fmla="*/ 166 w 1596"/>
                  <a:gd name="T1" fmla="*/ 55 h 437"/>
                  <a:gd name="T2" fmla="*/ 97 w 1596"/>
                  <a:gd name="T3" fmla="*/ 178 h 437"/>
                  <a:gd name="T4" fmla="*/ 10 w 1596"/>
                  <a:gd name="T5" fmla="*/ 367 h 437"/>
                  <a:gd name="T6" fmla="*/ 37 w 1596"/>
                  <a:gd name="T7" fmla="*/ 391 h 437"/>
                  <a:gd name="T8" fmla="*/ 112 w 1596"/>
                  <a:gd name="T9" fmla="*/ 358 h 437"/>
                  <a:gd name="T10" fmla="*/ 250 w 1596"/>
                  <a:gd name="T11" fmla="*/ 391 h 437"/>
                  <a:gd name="T12" fmla="*/ 319 w 1596"/>
                  <a:gd name="T13" fmla="*/ 433 h 437"/>
                  <a:gd name="T14" fmla="*/ 517 w 1596"/>
                  <a:gd name="T15" fmla="*/ 415 h 437"/>
                  <a:gd name="T16" fmla="*/ 748 w 1596"/>
                  <a:gd name="T17" fmla="*/ 406 h 437"/>
                  <a:gd name="T18" fmla="*/ 1024 w 1596"/>
                  <a:gd name="T19" fmla="*/ 421 h 437"/>
                  <a:gd name="T20" fmla="*/ 1237 w 1596"/>
                  <a:gd name="T21" fmla="*/ 421 h 437"/>
                  <a:gd name="T22" fmla="*/ 1366 w 1596"/>
                  <a:gd name="T23" fmla="*/ 352 h 437"/>
                  <a:gd name="T24" fmla="*/ 1480 w 1596"/>
                  <a:gd name="T25" fmla="*/ 346 h 437"/>
                  <a:gd name="T26" fmla="*/ 1582 w 1596"/>
                  <a:gd name="T27" fmla="*/ 406 h 437"/>
                  <a:gd name="T28" fmla="*/ 1561 w 1596"/>
                  <a:gd name="T29" fmla="*/ 283 h 437"/>
                  <a:gd name="T30" fmla="*/ 1501 w 1596"/>
                  <a:gd name="T31" fmla="*/ 109 h 437"/>
                  <a:gd name="T32" fmla="*/ 1465 w 1596"/>
                  <a:gd name="T33" fmla="*/ 58 h 437"/>
                  <a:gd name="T34" fmla="*/ 1327 w 1596"/>
                  <a:gd name="T35" fmla="*/ 28 h 437"/>
                  <a:gd name="T36" fmla="*/ 1195 w 1596"/>
                  <a:gd name="T37" fmla="*/ 52 h 437"/>
                  <a:gd name="T38" fmla="*/ 1027 w 1596"/>
                  <a:gd name="T39" fmla="*/ 82 h 437"/>
                  <a:gd name="T40" fmla="*/ 946 w 1596"/>
                  <a:gd name="T41" fmla="*/ 100 h 437"/>
                  <a:gd name="T42" fmla="*/ 745 w 1596"/>
                  <a:gd name="T43" fmla="*/ 76 h 437"/>
                  <a:gd name="T44" fmla="*/ 565 w 1596"/>
                  <a:gd name="T45" fmla="*/ 79 h 437"/>
                  <a:gd name="T46" fmla="*/ 466 w 1596"/>
                  <a:gd name="T47" fmla="*/ 67 h 437"/>
                  <a:gd name="T48" fmla="*/ 346 w 1596"/>
                  <a:gd name="T49" fmla="*/ 4 h 437"/>
                  <a:gd name="T50" fmla="*/ 166 w 1596"/>
                  <a:gd name="T51" fmla="*/ 5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96" h="437">
                    <a:moveTo>
                      <a:pt x="166" y="55"/>
                    </a:moveTo>
                    <a:cubicBezTo>
                      <a:pt x="125" y="84"/>
                      <a:pt x="123" y="126"/>
                      <a:pt x="97" y="178"/>
                    </a:cubicBezTo>
                    <a:cubicBezTo>
                      <a:pt x="71" y="230"/>
                      <a:pt x="20" y="332"/>
                      <a:pt x="10" y="367"/>
                    </a:cubicBezTo>
                    <a:cubicBezTo>
                      <a:pt x="0" y="402"/>
                      <a:pt x="20" y="393"/>
                      <a:pt x="37" y="391"/>
                    </a:cubicBezTo>
                    <a:cubicBezTo>
                      <a:pt x="54" y="389"/>
                      <a:pt x="77" y="358"/>
                      <a:pt x="112" y="358"/>
                    </a:cubicBezTo>
                    <a:cubicBezTo>
                      <a:pt x="147" y="358"/>
                      <a:pt x="215" y="378"/>
                      <a:pt x="250" y="391"/>
                    </a:cubicBezTo>
                    <a:cubicBezTo>
                      <a:pt x="285" y="404"/>
                      <a:pt x="275" y="429"/>
                      <a:pt x="319" y="433"/>
                    </a:cubicBezTo>
                    <a:cubicBezTo>
                      <a:pt x="363" y="437"/>
                      <a:pt x="446" y="419"/>
                      <a:pt x="517" y="415"/>
                    </a:cubicBezTo>
                    <a:cubicBezTo>
                      <a:pt x="588" y="411"/>
                      <a:pt x="664" y="405"/>
                      <a:pt x="748" y="406"/>
                    </a:cubicBezTo>
                    <a:cubicBezTo>
                      <a:pt x="832" y="407"/>
                      <a:pt x="943" y="419"/>
                      <a:pt x="1024" y="421"/>
                    </a:cubicBezTo>
                    <a:cubicBezTo>
                      <a:pt x="1105" y="423"/>
                      <a:pt x="1180" y="432"/>
                      <a:pt x="1237" y="421"/>
                    </a:cubicBezTo>
                    <a:cubicBezTo>
                      <a:pt x="1294" y="410"/>
                      <a:pt x="1326" y="364"/>
                      <a:pt x="1366" y="352"/>
                    </a:cubicBezTo>
                    <a:cubicBezTo>
                      <a:pt x="1406" y="340"/>
                      <a:pt x="1444" y="337"/>
                      <a:pt x="1480" y="346"/>
                    </a:cubicBezTo>
                    <a:cubicBezTo>
                      <a:pt x="1516" y="355"/>
                      <a:pt x="1568" y="417"/>
                      <a:pt x="1582" y="406"/>
                    </a:cubicBezTo>
                    <a:cubicBezTo>
                      <a:pt x="1596" y="395"/>
                      <a:pt x="1574" y="332"/>
                      <a:pt x="1561" y="283"/>
                    </a:cubicBezTo>
                    <a:cubicBezTo>
                      <a:pt x="1548" y="234"/>
                      <a:pt x="1517" y="147"/>
                      <a:pt x="1501" y="109"/>
                    </a:cubicBezTo>
                    <a:cubicBezTo>
                      <a:pt x="1485" y="71"/>
                      <a:pt x="1494" y="71"/>
                      <a:pt x="1465" y="58"/>
                    </a:cubicBezTo>
                    <a:cubicBezTo>
                      <a:pt x="1436" y="45"/>
                      <a:pt x="1372" y="29"/>
                      <a:pt x="1327" y="28"/>
                    </a:cubicBezTo>
                    <a:cubicBezTo>
                      <a:pt x="1282" y="27"/>
                      <a:pt x="1245" y="43"/>
                      <a:pt x="1195" y="52"/>
                    </a:cubicBezTo>
                    <a:cubicBezTo>
                      <a:pt x="1145" y="61"/>
                      <a:pt x="1068" y="74"/>
                      <a:pt x="1027" y="82"/>
                    </a:cubicBezTo>
                    <a:cubicBezTo>
                      <a:pt x="986" y="90"/>
                      <a:pt x="993" y="101"/>
                      <a:pt x="946" y="100"/>
                    </a:cubicBezTo>
                    <a:cubicBezTo>
                      <a:pt x="899" y="99"/>
                      <a:pt x="808" y="79"/>
                      <a:pt x="745" y="76"/>
                    </a:cubicBezTo>
                    <a:cubicBezTo>
                      <a:pt x="682" y="73"/>
                      <a:pt x="611" y="80"/>
                      <a:pt x="565" y="79"/>
                    </a:cubicBezTo>
                    <a:cubicBezTo>
                      <a:pt x="519" y="78"/>
                      <a:pt x="502" y="79"/>
                      <a:pt x="466" y="67"/>
                    </a:cubicBezTo>
                    <a:cubicBezTo>
                      <a:pt x="430" y="55"/>
                      <a:pt x="396" y="8"/>
                      <a:pt x="346" y="4"/>
                    </a:cubicBezTo>
                    <a:cubicBezTo>
                      <a:pt x="296" y="0"/>
                      <a:pt x="212" y="25"/>
                      <a:pt x="166" y="55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2" name="Freeform 506"/>
              <p:cNvSpPr>
                <a:spLocks/>
              </p:cNvSpPr>
              <p:nvPr/>
            </p:nvSpPr>
            <p:spPr bwMode="auto">
              <a:xfrm rot="1216548" flipH="1">
                <a:off x="2499" y="1037"/>
                <a:ext cx="189" cy="358"/>
              </a:xfrm>
              <a:custGeom>
                <a:avLst/>
                <a:gdLst>
                  <a:gd name="T0" fmla="*/ 105 w 156"/>
                  <a:gd name="T1" fmla="*/ 364 h 391"/>
                  <a:gd name="T2" fmla="*/ 57 w 156"/>
                  <a:gd name="T3" fmla="*/ 265 h 391"/>
                  <a:gd name="T4" fmla="*/ 99 w 156"/>
                  <a:gd name="T5" fmla="*/ 241 h 391"/>
                  <a:gd name="T6" fmla="*/ 54 w 156"/>
                  <a:gd name="T7" fmla="*/ 259 h 391"/>
                  <a:gd name="T8" fmla="*/ 24 w 156"/>
                  <a:gd name="T9" fmla="*/ 202 h 391"/>
                  <a:gd name="T10" fmla="*/ 15 w 156"/>
                  <a:gd name="T11" fmla="*/ 133 h 391"/>
                  <a:gd name="T12" fmla="*/ 36 w 156"/>
                  <a:gd name="T13" fmla="*/ 130 h 391"/>
                  <a:gd name="T14" fmla="*/ 9 w 156"/>
                  <a:gd name="T15" fmla="*/ 127 h 391"/>
                  <a:gd name="T16" fmla="*/ 3 w 156"/>
                  <a:gd name="T17" fmla="*/ 76 h 391"/>
                  <a:gd name="T18" fmla="*/ 30 w 156"/>
                  <a:gd name="T19" fmla="*/ 1 h 391"/>
                  <a:gd name="T20" fmla="*/ 30 w 156"/>
                  <a:gd name="T21" fmla="*/ 67 h 391"/>
                  <a:gd name="T22" fmla="*/ 45 w 156"/>
                  <a:gd name="T23" fmla="*/ 127 h 391"/>
                  <a:gd name="T24" fmla="*/ 96 w 156"/>
                  <a:gd name="T25" fmla="*/ 220 h 391"/>
                  <a:gd name="T26" fmla="*/ 120 w 156"/>
                  <a:gd name="T27" fmla="*/ 259 h 391"/>
                  <a:gd name="T28" fmla="*/ 156 w 156"/>
                  <a:gd name="T29" fmla="*/ 328 h 391"/>
                  <a:gd name="T30" fmla="*/ 120 w 156"/>
                  <a:gd name="T31" fmla="*/ 385 h 391"/>
                  <a:gd name="T32" fmla="*/ 105 w 156"/>
                  <a:gd name="T33" fmla="*/ 36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391">
                    <a:moveTo>
                      <a:pt x="105" y="364"/>
                    </a:moveTo>
                    <a:cubicBezTo>
                      <a:pt x="94" y="344"/>
                      <a:pt x="58" y="285"/>
                      <a:pt x="57" y="265"/>
                    </a:cubicBezTo>
                    <a:cubicBezTo>
                      <a:pt x="56" y="245"/>
                      <a:pt x="99" y="242"/>
                      <a:pt x="99" y="241"/>
                    </a:cubicBezTo>
                    <a:cubicBezTo>
                      <a:pt x="99" y="240"/>
                      <a:pt x="66" y="265"/>
                      <a:pt x="54" y="259"/>
                    </a:cubicBezTo>
                    <a:cubicBezTo>
                      <a:pt x="42" y="253"/>
                      <a:pt x="31" y="223"/>
                      <a:pt x="24" y="202"/>
                    </a:cubicBezTo>
                    <a:cubicBezTo>
                      <a:pt x="17" y="181"/>
                      <a:pt x="13" y="145"/>
                      <a:pt x="15" y="133"/>
                    </a:cubicBezTo>
                    <a:cubicBezTo>
                      <a:pt x="17" y="121"/>
                      <a:pt x="37" y="131"/>
                      <a:pt x="36" y="130"/>
                    </a:cubicBezTo>
                    <a:cubicBezTo>
                      <a:pt x="35" y="129"/>
                      <a:pt x="14" y="136"/>
                      <a:pt x="9" y="127"/>
                    </a:cubicBezTo>
                    <a:cubicBezTo>
                      <a:pt x="4" y="118"/>
                      <a:pt x="0" y="97"/>
                      <a:pt x="3" y="76"/>
                    </a:cubicBezTo>
                    <a:cubicBezTo>
                      <a:pt x="6" y="55"/>
                      <a:pt x="26" y="2"/>
                      <a:pt x="30" y="1"/>
                    </a:cubicBezTo>
                    <a:cubicBezTo>
                      <a:pt x="34" y="0"/>
                      <a:pt x="28" y="46"/>
                      <a:pt x="30" y="67"/>
                    </a:cubicBezTo>
                    <a:cubicBezTo>
                      <a:pt x="32" y="88"/>
                      <a:pt x="34" y="102"/>
                      <a:pt x="45" y="127"/>
                    </a:cubicBezTo>
                    <a:cubicBezTo>
                      <a:pt x="56" y="152"/>
                      <a:pt x="84" y="198"/>
                      <a:pt x="96" y="220"/>
                    </a:cubicBezTo>
                    <a:cubicBezTo>
                      <a:pt x="108" y="242"/>
                      <a:pt x="110" y="241"/>
                      <a:pt x="120" y="259"/>
                    </a:cubicBezTo>
                    <a:cubicBezTo>
                      <a:pt x="130" y="277"/>
                      <a:pt x="156" y="307"/>
                      <a:pt x="156" y="328"/>
                    </a:cubicBezTo>
                    <a:cubicBezTo>
                      <a:pt x="156" y="349"/>
                      <a:pt x="129" y="379"/>
                      <a:pt x="120" y="385"/>
                    </a:cubicBezTo>
                    <a:cubicBezTo>
                      <a:pt x="111" y="391"/>
                      <a:pt x="116" y="383"/>
                      <a:pt x="105" y="364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3" name="Freeform 505"/>
              <p:cNvSpPr>
                <a:spLocks/>
              </p:cNvSpPr>
              <p:nvPr/>
            </p:nvSpPr>
            <p:spPr bwMode="auto">
              <a:xfrm>
                <a:off x="1302" y="1019"/>
                <a:ext cx="189" cy="358"/>
              </a:xfrm>
              <a:custGeom>
                <a:avLst/>
                <a:gdLst>
                  <a:gd name="T0" fmla="*/ 105 w 156"/>
                  <a:gd name="T1" fmla="*/ 364 h 391"/>
                  <a:gd name="T2" fmla="*/ 57 w 156"/>
                  <a:gd name="T3" fmla="*/ 265 h 391"/>
                  <a:gd name="T4" fmla="*/ 99 w 156"/>
                  <a:gd name="T5" fmla="*/ 241 h 391"/>
                  <a:gd name="T6" fmla="*/ 54 w 156"/>
                  <a:gd name="T7" fmla="*/ 259 h 391"/>
                  <a:gd name="T8" fmla="*/ 24 w 156"/>
                  <a:gd name="T9" fmla="*/ 202 h 391"/>
                  <a:gd name="T10" fmla="*/ 15 w 156"/>
                  <a:gd name="T11" fmla="*/ 133 h 391"/>
                  <a:gd name="T12" fmla="*/ 36 w 156"/>
                  <a:gd name="T13" fmla="*/ 130 h 391"/>
                  <a:gd name="T14" fmla="*/ 9 w 156"/>
                  <a:gd name="T15" fmla="*/ 127 h 391"/>
                  <a:gd name="T16" fmla="*/ 3 w 156"/>
                  <a:gd name="T17" fmla="*/ 76 h 391"/>
                  <a:gd name="T18" fmla="*/ 30 w 156"/>
                  <a:gd name="T19" fmla="*/ 1 h 391"/>
                  <a:gd name="T20" fmla="*/ 30 w 156"/>
                  <a:gd name="T21" fmla="*/ 67 h 391"/>
                  <a:gd name="T22" fmla="*/ 45 w 156"/>
                  <a:gd name="T23" fmla="*/ 127 h 391"/>
                  <a:gd name="T24" fmla="*/ 96 w 156"/>
                  <a:gd name="T25" fmla="*/ 220 h 391"/>
                  <a:gd name="T26" fmla="*/ 120 w 156"/>
                  <a:gd name="T27" fmla="*/ 259 h 391"/>
                  <a:gd name="T28" fmla="*/ 156 w 156"/>
                  <a:gd name="T29" fmla="*/ 328 h 391"/>
                  <a:gd name="T30" fmla="*/ 120 w 156"/>
                  <a:gd name="T31" fmla="*/ 385 h 391"/>
                  <a:gd name="T32" fmla="*/ 105 w 156"/>
                  <a:gd name="T33" fmla="*/ 36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391">
                    <a:moveTo>
                      <a:pt x="105" y="364"/>
                    </a:moveTo>
                    <a:cubicBezTo>
                      <a:pt x="94" y="344"/>
                      <a:pt x="58" y="285"/>
                      <a:pt x="57" y="265"/>
                    </a:cubicBezTo>
                    <a:cubicBezTo>
                      <a:pt x="56" y="245"/>
                      <a:pt x="99" y="242"/>
                      <a:pt x="99" y="241"/>
                    </a:cubicBezTo>
                    <a:cubicBezTo>
                      <a:pt x="99" y="240"/>
                      <a:pt x="66" y="265"/>
                      <a:pt x="54" y="259"/>
                    </a:cubicBezTo>
                    <a:cubicBezTo>
                      <a:pt x="42" y="253"/>
                      <a:pt x="31" y="223"/>
                      <a:pt x="24" y="202"/>
                    </a:cubicBezTo>
                    <a:cubicBezTo>
                      <a:pt x="17" y="181"/>
                      <a:pt x="13" y="145"/>
                      <a:pt x="15" y="133"/>
                    </a:cubicBezTo>
                    <a:cubicBezTo>
                      <a:pt x="17" y="121"/>
                      <a:pt x="37" y="131"/>
                      <a:pt x="36" y="130"/>
                    </a:cubicBezTo>
                    <a:cubicBezTo>
                      <a:pt x="35" y="129"/>
                      <a:pt x="14" y="136"/>
                      <a:pt x="9" y="127"/>
                    </a:cubicBezTo>
                    <a:cubicBezTo>
                      <a:pt x="4" y="118"/>
                      <a:pt x="0" y="97"/>
                      <a:pt x="3" y="76"/>
                    </a:cubicBezTo>
                    <a:cubicBezTo>
                      <a:pt x="6" y="55"/>
                      <a:pt x="26" y="2"/>
                      <a:pt x="30" y="1"/>
                    </a:cubicBezTo>
                    <a:cubicBezTo>
                      <a:pt x="34" y="0"/>
                      <a:pt x="28" y="46"/>
                      <a:pt x="30" y="67"/>
                    </a:cubicBezTo>
                    <a:cubicBezTo>
                      <a:pt x="32" y="88"/>
                      <a:pt x="34" y="102"/>
                      <a:pt x="45" y="127"/>
                    </a:cubicBezTo>
                    <a:cubicBezTo>
                      <a:pt x="56" y="152"/>
                      <a:pt x="84" y="198"/>
                      <a:pt x="96" y="220"/>
                    </a:cubicBezTo>
                    <a:cubicBezTo>
                      <a:pt x="108" y="242"/>
                      <a:pt x="110" y="241"/>
                      <a:pt x="120" y="259"/>
                    </a:cubicBezTo>
                    <a:cubicBezTo>
                      <a:pt x="130" y="277"/>
                      <a:pt x="156" y="307"/>
                      <a:pt x="156" y="328"/>
                    </a:cubicBezTo>
                    <a:cubicBezTo>
                      <a:pt x="156" y="349"/>
                      <a:pt x="129" y="379"/>
                      <a:pt x="120" y="385"/>
                    </a:cubicBezTo>
                    <a:cubicBezTo>
                      <a:pt x="111" y="391"/>
                      <a:pt x="116" y="383"/>
                      <a:pt x="105" y="364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4" name="Freeform 504"/>
              <p:cNvSpPr>
                <a:spLocks/>
              </p:cNvSpPr>
              <p:nvPr/>
            </p:nvSpPr>
            <p:spPr bwMode="auto">
              <a:xfrm>
                <a:off x="1258" y="1147"/>
                <a:ext cx="1402" cy="564"/>
              </a:xfrm>
              <a:custGeom>
                <a:avLst/>
                <a:gdLst>
                  <a:gd name="T0" fmla="*/ 407 w 1402"/>
                  <a:gd name="T1" fmla="*/ 41 h 564"/>
                  <a:gd name="T2" fmla="*/ 383 w 1402"/>
                  <a:gd name="T3" fmla="*/ 20 h 564"/>
                  <a:gd name="T4" fmla="*/ 278 w 1402"/>
                  <a:gd name="T5" fmla="*/ 59 h 564"/>
                  <a:gd name="T6" fmla="*/ 92 w 1402"/>
                  <a:gd name="T7" fmla="*/ 323 h 564"/>
                  <a:gd name="T8" fmla="*/ 20 w 1402"/>
                  <a:gd name="T9" fmla="*/ 455 h 564"/>
                  <a:gd name="T10" fmla="*/ 17 w 1402"/>
                  <a:gd name="T11" fmla="*/ 485 h 564"/>
                  <a:gd name="T12" fmla="*/ 122 w 1402"/>
                  <a:gd name="T13" fmla="*/ 449 h 564"/>
                  <a:gd name="T14" fmla="*/ 221 w 1402"/>
                  <a:gd name="T15" fmla="*/ 449 h 564"/>
                  <a:gd name="T16" fmla="*/ 350 w 1402"/>
                  <a:gd name="T17" fmla="*/ 524 h 564"/>
                  <a:gd name="T18" fmla="*/ 443 w 1402"/>
                  <a:gd name="T19" fmla="*/ 554 h 564"/>
                  <a:gd name="T20" fmla="*/ 506 w 1402"/>
                  <a:gd name="T21" fmla="*/ 536 h 564"/>
                  <a:gd name="T22" fmla="*/ 704 w 1402"/>
                  <a:gd name="T23" fmla="*/ 539 h 564"/>
                  <a:gd name="T24" fmla="*/ 914 w 1402"/>
                  <a:gd name="T25" fmla="*/ 539 h 564"/>
                  <a:gd name="T26" fmla="*/ 983 w 1402"/>
                  <a:gd name="T27" fmla="*/ 563 h 564"/>
                  <a:gd name="T28" fmla="*/ 1073 w 1402"/>
                  <a:gd name="T29" fmla="*/ 533 h 564"/>
                  <a:gd name="T30" fmla="*/ 1142 w 1402"/>
                  <a:gd name="T31" fmla="*/ 467 h 564"/>
                  <a:gd name="T32" fmla="*/ 1262 w 1402"/>
                  <a:gd name="T33" fmla="*/ 452 h 564"/>
                  <a:gd name="T34" fmla="*/ 1382 w 1402"/>
                  <a:gd name="T35" fmla="*/ 506 h 564"/>
                  <a:gd name="T36" fmla="*/ 1382 w 1402"/>
                  <a:gd name="T37" fmla="*/ 443 h 564"/>
                  <a:gd name="T38" fmla="*/ 1265 w 1402"/>
                  <a:gd name="T39" fmla="*/ 215 h 564"/>
                  <a:gd name="T40" fmla="*/ 1163 w 1402"/>
                  <a:gd name="T41" fmla="*/ 89 h 564"/>
                  <a:gd name="T42" fmla="*/ 1037 w 1402"/>
                  <a:gd name="T43" fmla="*/ 5 h 564"/>
                  <a:gd name="T44" fmla="*/ 1007 w 1402"/>
                  <a:gd name="T45" fmla="*/ 59 h 564"/>
                  <a:gd name="T46" fmla="*/ 944 w 1402"/>
                  <a:gd name="T47" fmla="*/ 149 h 564"/>
                  <a:gd name="T48" fmla="*/ 890 w 1402"/>
                  <a:gd name="T49" fmla="*/ 170 h 564"/>
                  <a:gd name="T50" fmla="*/ 776 w 1402"/>
                  <a:gd name="T51" fmla="*/ 176 h 564"/>
                  <a:gd name="T52" fmla="*/ 653 w 1402"/>
                  <a:gd name="T53" fmla="*/ 176 h 564"/>
                  <a:gd name="T54" fmla="*/ 512 w 1402"/>
                  <a:gd name="T55" fmla="*/ 170 h 564"/>
                  <a:gd name="T56" fmla="*/ 473 w 1402"/>
                  <a:gd name="T57" fmla="*/ 152 h 564"/>
                  <a:gd name="T58" fmla="*/ 407 w 1402"/>
                  <a:gd name="T59" fmla="*/ 41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02" h="564">
                    <a:moveTo>
                      <a:pt x="407" y="41"/>
                    </a:moveTo>
                    <a:cubicBezTo>
                      <a:pt x="392" y="19"/>
                      <a:pt x="404" y="17"/>
                      <a:pt x="383" y="20"/>
                    </a:cubicBezTo>
                    <a:cubicBezTo>
                      <a:pt x="362" y="23"/>
                      <a:pt x="326" y="9"/>
                      <a:pt x="278" y="59"/>
                    </a:cubicBezTo>
                    <a:cubicBezTo>
                      <a:pt x="230" y="109"/>
                      <a:pt x="135" y="257"/>
                      <a:pt x="92" y="323"/>
                    </a:cubicBezTo>
                    <a:cubicBezTo>
                      <a:pt x="49" y="389"/>
                      <a:pt x="32" y="428"/>
                      <a:pt x="20" y="455"/>
                    </a:cubicBezTo>
                    <a:cubicBezTo>
                      <a:pt x="8" y="482"/>
                      <a:pt x="0" y="486"/>
                      <a:pt x="17" y="485"/>
                    </a:cubicBezTo>
                    <a:cubicBezTo>
                      <a:pt x="34" y="484"/>
                      <a:pt x="88" y="455"/>
                      <a:pt x="122" y="449"/>
                    </a:cubicBezTo>
                    <a:cubicBezTo>
                      <a:pt x="156" y="443"/>
                      <a:pt x="183" y="437"/>
                      <a:pt x="221" y="449"/>
                    </a:cubicBezTo>
                    <a:cubicBezTo>
                      <a:pt x="259" y="461"/>
                      <a:pt x="313" y="507"/>
                      <a:pt x="350" y="524"/>
                    </a:cubicBezTo>
                    <a:cubicBezTo>
                      <a:pt x="387" y="541"/>
                      <a:pt x="417" y="552"/>
                      <a:pt x="443" y="554"/>
                    </a:cubicBezTo>
                    <a:cubicBezTo>
                      <a:pt x="469" y="556"/>
                      <a:pt x="463" y="538"/>
                      <a:pt x="506" y="536"/>
                    </a:cubicBezTo>
                    <a:cubicBezTo>
                      <a:pt x="549" y="534"/>
                      <a:pt x="636" y="539"/>
                      <a:pt x="704" y="539"/>
                    </a:cubicBezTo>
                    <a:cubicBezTo>
                      <a:pt x="772" y="539"/>
                      <a:pt x="868" y="535"/>
                      <a:pt x="914" y="539"/>
                    </a:cubicBezTo>
                    <a:cubicBezTo>
                      <a:pt x="960" y="543"/>
                      <a:pt x="957" y="564"/>
                      <a:pt x="983" y="563"/>
                    </a:cubicBezTo>
                    <a:cubicBezTo>
                      <a:pt x="1009" y="562"/>
                      <a:pt x="1047" y="549"/>
                      <a:pt x="1073" y="533"/>
                    </a:cubicBezTo>
                    <a:cubicBezTo>
                      <a:pt x="1099" y="517"/>
                      <a:pt x="1111" y="480"/>
                      <a:pt x="1142" y="467"/>
                    </a:cubicBezTo>
                    <a:cubicBezTo>
                      <a:pt x="1173" y="454"/>
                      <a:pt x="1222" y="446"/>
                      <a:pt x="1262" y="452"/>
                    </a:cubicBezTo>
                    <a:cubicBezTo>
                      <a:pt x="1302" y="458"/>
                      <a:pt x="1362" y="507"/>
                      <a:pt x="1382" y="506"/>
                    </a:cubicBezTo>
                    <a:cubicBezTo>
                      <a:pt x="1402" y="505"/>
                      <a:pt x="1402" y="491"/>
                      <a:pt x="1382" y="443"/>
                    </a:cubicBezTo>
                    <a:cubicBezTo>
                      <a:pt x="1362" y="395"/>
                      <a:pt x="1302" y="274"/>
                      <a:pt x="1265" y="215"/>
                    </a:cubicBezTo>
                    <a:cubicBezTo>
                      <a:pt x="1228" y="156"/>
                      <a:pt x="1201" y="124"/>
                      <a:pt x="1163" y="89"/>
                    </a:cubicBezTo>
                    <a:cubicBezTo>
                      <a:pt x="1125" y="54"/>
                      <a:pt x="1063" y="10"/>
                      <a:pt x="1037" y="5"/>
                    </a:cubicBezTo>
                    <a:cubicBezTo>
                      <a:pt x="1011" y="0"/>
                      <a:pt x="1022" y="35"/>
                      <a:pt x="1007" y="59"/>
                    </a:cubicBezTo>
                    <a:cubicBezTo>
                      <a:pt x="992" y="83"/>
                      <a:pt x="963" y="131"/>
                      <a:pt x="944" y="149"/>
                    </a:cubicBezTo>
                    <a:cubicBezTo>
                      <a:pt x="925" y="167"/>
                      <a:pt x="918" y="165"/>
                      <a:pt x="890" y="170"/>
                    </a:cubicBezTo>
                    <a:cubicBezTo>
                      <a:pt x="862" y="175"/>
                      <a:pt x="815" y="175"/>
                      <a:pt x="776" y="176"/>
                    </a:cubicBezTo>
                    <a:cubicBezTo>
                      <a:pt x="737" y="177"/>
                      <a:pt x="697" y="177"/>
                      <a:pt x="653" y="176"/>
                    </a:cubicBezTo>
                    <a:cubicBezTo>
                      <a:pt x="609" y="175"/>
                      <a:pt x="542" y="174"/>
                      <a:pt x="512" y="170"/>
                    </a:cubicBezTo>
                    <a:cubicBezTo>
                      <a:pt x="482" y="166"/>
                      <a:pt x="490" y="172"/>
                      <a:pt x="473" y="152"/>
                    </a:cubicBezTo>
                    <a:cubicBezTo>
                      <a:pt x="456" y="132"/>
                      <a:pt x="422" y="63"/>
                      <a:pt x="407" y="41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5" name="Freeform 503"/>
              <p:cNvSpPr>
                <a:spLocks/>
              </p:cNvSpPr>
              <p:nvPr/>
            </p:nvSpPr>
            <p:spPr bwMode="auto">
              <a:xfrm>
                <a:off x="1659" y="1038"/>
                <a:ext cx="636" cy="300"/>
              </a:xfrm>
              <a:custGeom>
                <a:avLst/>
                <a:gdLst>
                  <a:gd name="T0" fmla="*/ 48 w 636"/>
                  <a:gd name="T1" fmla="*/ 3 h 300"/>
                  <a:gd name="T2" fmla="*/ 90 w 636"/>
                  <a:gd name="T3" fmla="*/ 0 h 300"/>
                  <a:gd name="T4" fmla="*/ 117 w 636"/>
                  <a:gd name="T5" fmla="*/ 33 h 300"/>
                  <a:gd name="T6" fmla="*/ 150 w 636"/>
                  <a:gd name="T7" fmla="*/ 33 h 300"/>
                  <a:gd name="T8" fmla="*/ 162 w 636"/>
                  <a:gd name="T9" fmla="*/ 48 h 300"/>
                  <a:gd name="T10" fmla="*/ 252 w 636"/>
                  <a:gd name="T11" fmla="*/ 36 h 300"/>
                  <a:gd name="T12" fmla="*/ 279 w 636"/>
                  <a:gd name="T13" fmla="*/ 21 h 300"/>
                  <a:gd name="T14" fmla="*/ 420 w 636"/>
                  <a:gd name="T15" fmla="*/ 24 h 300"/>
                  <a:gd name="T16" fmla="*/ 492 w 636"/>
                  <a:gd name="T17" fmla="*/ 66 h 300"/>
                  <a:gd name="T18" fmla="*/ 522 w 636"/>
                  <a:gd name="T19" fmla="*/ 63 h 300"/>
                  <a:gd name="T20" fmla="*/ 594 w 636"/>
                  <a:gd name="T21" fmla="*/ 15 h 300"/>
                  <a:gd name="T22" fmla="*/ 633 w 636"/>
                  <a:gd name="T23" fmla="*/ 48 h 300"/>
                  <a:gd name="T24" fmla="*/ 603 w 636"/>
                  <a:gd name="T25" fmla="*/ 93 h 300"/>
                  <a:gd name="T26" fmla="*/ 636 w 636"/>
                  <a:gd name="T27" fmla="*/ 132 h 300"/>
                  <a:gd name="T28" fmla="*/ 540 w 636"/>
                  <a:gd name="T29" fmla="*/ 279 h 300"/>
                  <a:gd name="T30" fmla="*/ 414 w 636"/>
                  <a:gd name="T31" fmla="*/ 300 h 300"/>
                  <a:gd name="T32" fmla="*/ 294 w 636"/>
                  <a:gd name="T33" fmla="*/ 297 h 300"/>
                  <a:gd name="T34" fmla="*/ 204 w 636"/>
                  <a:gd name="T35" fmla="*/ 291 h 300"/>
                  <a:gd name="T36" fmla="*/ 135 w 636"/>
                  <a:gd name="T37" fmla="*/ 291 h 300"/>
                  <a:gd name="T38" fmla="*/ 96 w 636"/>
                  <a:gd name="T39" fmla="*/ 285 h 300"/>
                  <a:gd name="T40" fmla="*/ 36 w 636"/>
                  <a:gd name="T41" fmla="*/ 225 h 300"/>
                  <a:gd name="T42" fmla="*/ 0 w 636"/>
                  <a:gd name="T43" fmla="*/ 150 h 300"/>
                  <a:gd name="T44" fmla="*/ 48 w 636"/>
                  <a:gd name="T45" fmla="*/ 87 h 300"/>
                  <a:gd name="T46" fmla="*/ 48 w 636"/>
                  <a:gd name="T47" fmla="*/ 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6" h="300">
                    <a:moveTo>
                      <a:pt x="48" y="3"/>
                    </a:moveTo>
                    <a:lnTo>
                      <a:pt x="90" y="0"/>
                    </a:lnTo>
                    <a:lnTo>
                      <a:pt x="117" y="33"/>
                    </a:lnTo>
                    <a:lnTo>
                      <a:pt x="150" y="33"/>
                    </a:lnTo>
                    <a:lnTo>
                      <a:pt x="162" y="48"/>
                    </a:lnTo>
                    <a:lnTo>
                      <a:pt x="252" y="36"/>
                    </a:lnTo>
                    <a:lnTo>
                      <a:pt x="279" y="21"/>
                    </a:lnTo>
                    <a:lnTo>
                      <a:pt x="420" y="24"/>
                    </a:lnTo>
                    <a:lnTo>
                      <a:pt x="492" y="66"/>
                    </a:lnTo>
                    <a:lnTo>
                      <a:pt x="522" y="63"/>
                    </a:lnTo>
                    <a:lnTo>
                      <a:pt x="594" y="15"/>
                    </a:lnTo>
                    <a:lnTo>
                      <a:pt x="633" y="48"/>
                    </a:lnTo>
                    <a:lnTo>
                      <a:pt x="603" y="93"/>
                    </a:lnTo>
                    <a:lnTo>
                      <a:pt x="636" y="132"/>
                    </a:lnTo>
                    <a:lnTo>
                      <a:pt x="540" y="279"/>
                    </a:lnTo>
                    <a:lnTo>
                      <a:pt x="414" y="300"/>
                    </a:lnTo>
                    <a:lnTo>
                      <a:pt x="294" y="297"/>
                    </a:lnTo>
                    <a:lnTo>
                      <a:pt x="204" y="291"/>
                    </a:lnTo>
                    <a:lnTo>
                      <a:pt x="135" y="291"/>
                    </a:lnTo>
                    <a:lnTo>
                      <a:pt x="96" y="285"/>
                    </a:lnTo>
                    <a:lnTo>
                      <a:pt x="36" y="225"/>
                    </a:lnTo>
                    <a:lnTo>
                      <a:pt x="0" y="150"/>
                    </a:lnTo>
                    <a:lnTo>
                      <a:pt x="48" y="87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26" name="Group 496"/>
              <p:cNvGrpSpPr>
                <a:grpSpLocks/>
              </p:cNvGrpSpPr>
              <p:nvPr/>
            </p:nvGrpSpPr>
            <p:grpSpPr bwMode="auto">
              <a:xfrm rot="890991" flipH="1">
                <a:off x="858" y="277"/>
                <a:ext cx="1167" cy="702"/>
                <a:chOff x="2067" y="412"/>
                <a:chExt cx="1167" cy="702"/>
              </a:xfrm>
            </p:grpSpPr>
            <p:sp>
              <p:nvSpPr>
                <p:cNvPr id="1134" name="Freeform 502"/>
                <p:cNvSpPr>
                  <a:spLocks/>
                </p:cNvSpPr>
                <p:nvPr/>
              </p:nvSpPr>
              <p:spPr bwMode="auto">
                <a:xfrm>
                  <a:off x="2508" y="412"/>
                  <a:ext cx="466" cy="312"/>
                </a:xfrm>
                <a:custGeom>
                  <a:avLst/>
                  <a:gdLst>
                    <a:gd name="T0" fmla="*/ 18 w 466"/>
                    <a:gd name="T1" fmla="*/ 20 h 312"/>
                    <a:gd name="T2" fmla="*/ 30 w 466"/>
                    <a:gd name="T3" fmla="*/ 62 h 312"/>
                    <a:gd name="T4" fmla="*/ 42 w 466"/>
                    <a:gd name="T5" fmla="*/ 89 h 312"/>
                    <a:gd name="T6" fmla="*/ 45 w 466"/>
                    <a:gd name="T7" fmla="*/ 95 h 312"/>
                    <a:gd name="T8" fmla="*/ 159 w 466"/>
                    <a:gd name="T9" fmla="*/ 143 h 312"/>
                    <a:gd name="T10" fmla="*/ 417 w 466"/>
                    <a:gd name="T11" fmla="*/ 293 h 312"/>
                    <a:gd name="T12" fmla="*/ 450 w 466"/>
                    <a:gd name="T13" fmla="*/ 260 h 312"/>
                    <a:gd name="T14" fmla="*/ 369 w 466"/>
                    <a:gd name="T15" fmla="*/ 197 h 312"/>
                    <a:gd name="T16" fmla="*/ 198 w 466"/>
                    <a:gd name="T17" fmla="*/ 89 h 312"/>
                    <a:gd name="T18" fmla="*/ 30 w 466"/>
                    <a:gd name="T19" fmla="*/ 11 h 312"/>
                    <a:gd name="T20" fmla="*/ 18 w 466"/>
                    <a:gd name="T21" fmla="*/ 2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6" h="312">
                      <a:moveTo>
                        <a:pt x="18" y="20"/>
                      </a:moveTo>
                      <a:cubicBezTo>
                        <a:pt x="18" y="28"/>
                        <a:pt x="26" y="51"/>
                        <a:pt x="30" y="62"/>
                      </a:cubicBezTo>
                      <a:cubicBezTo>
                        <a:pt x="34" y="73"/>
                        <a:pt x="40" y="84"/>
                        <a:pt x="42" y="89"/>
                      </a:cubicBezTo>
                      <a:cubicBezTo>
                        <a:pt x="44" y="94"/>
                        <a:pt x="26" y="86"/>
                        <a:pt x="45" y="95"/>
                      </a:cubicBezTo>
                      <a:cubicBezTo>
                        <a:pt x="64" y="104"/>
                        <a:pt x="97" y="110"/>
                        <a:pt x="159" y="143"/>
                      </a:cubicBezTo>
                      <a:cubicBezTo>
                        <a:pt x="221" y="176"/>
                        <a:pt x="368" y="274"/>
                        <a:pt x="417" y="293"/>
                      </a:cubicBezTo>
                      <a:cubicBezTo>
                        <a:pt x="466" y="312"/>
                        <a:pt x="458" y="276"/>
                        <a:pt x="450" y="260"/>
                      </a:cubicBezTo>
                      <a:cubicBezTo>
                        <a:pt x="442" y="244"/>
                        <a:pt x="411" y="225"/>
                        <a:pt x="369" y="197"/>
                      </a:cubicBezTo>
                      <a:cubicBezTo>
                        <a:pt x="327" y="169"/>
                        <a:pt x="254" y="120"/>
                        <a:pt x="198" y="89"/>
                      </a:cubicBezTo>
                      <a:cubicBezTo>
                        <a:pt x="142" y="58"/>
                        <a:pt x="60" y="22"/>
                        <a:pt x="30" y="11"/>
                      </a:cubicBezTo>
                      <a:cubicBezTo>
                        <a:pt x="0" y="0"/>
                        <a:pt x="18" y="12"/>
                        <a:pt x="18" y="2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5" name="Freeform 501"/>
                <p:cNvSpPr>
                  <a:spLocks/>
                </p:cNvSpPr>
                <p:nvPr/>
              </p:nvSpPr>
              <p:spPr bwMode="auto">
                <a:xfrm>
                  <a:off x="2067" y="725"/>
                  <a:ext cx="220" cy="389"/>
                </a:xfrm>
                <a:custGeom>
                  <a:avLst/>
                  <a:gdLst>
                    <a:gd name="T0" fmla="*/ 87 w 220"/>
                    <a:gd name="T1" fmla="*/ 187 h 389"/>
                    <a:gd name="T2" fmla="*/ 54 w 220"/>
                    <a:gd name="T3" fmla="*/ 160 h 389"/>
                    <a:gd name="T4" fmla="*/ 39 w 220"/>
                    <a:gd name="T5" fmla="*/ 190 h 389"/>
                    <a:gd name="T6" fmla="*/ 24 w 220"/>
                    <a:gd name="T7" fmla="*/ 217 h 389"/>
                    <a:gd name="T8" fmla="*/ 24 w 220"/>
                    <a:gd name="T9" fmla="*/ 268 h 389"/>
                    <a:gd name="T10" fmla="*/ 6 w 220"/>
                    <a:gd name="T11" fmla="*/ 304 h 389"/>
                    <a:gd name="T12" fmla="*/ 15 w 220"/>
                    <a:gd name="T13" fmla="*/ 352 h 389"/>
                    <a:gd name="T14" fmla="*/ 99 w 220"/>
                    <a:gd name="T15" fmla="*/ 388 h 389"/>
                    <a:gd name="T16" fmla="*/ 150 w 220"/>
                    <a:gd name="T17" fmla="*/ 346 h 389"/>
                    <a:gd name="T18" fmla="*/ 150 w 220"/>
                    <a:gd name="T19" fmla="*/ 310 h 389"/>
                    <a:gd name="T20" fmla="*/ 174 w 220"/>
                    <a:gd name="T21" fmla="*/ 253 h 389"/>
                    <a:gd name="T22" fmla="*/ 150 w 220"/>
                    <a:gd name="T23" fmla="*/ 214 h 389"/>
                    <a:gd name="T24" fmla="*/ 168 w 220"/>
                    <a:gd name="T25" fmla="*/ 220 h 389"/>
                    <a:gd name="T26" fmla="*/ 198 w 220"/>
                    <a:gd name="T27" fmla="*/ 157 h 389"/>
                    <a:gd name="T28" fmla="*/ 219 w 220"/>
                    <a:gd name="T29" fmla="*/ 97 h 389"/>
                    <a:gd name="T30" fmla="*/ 189 w 220"/>
                    <a:gd name="T31" fmla="*/ 40 h 389"/>
                    <a:gd name="T32" fmla="*/ 180 w 220"/>
                    <a:gd name="T33" fmla="*/ 1 h 389"/>
                    <a:gd name="T34" fmla="*/ 126 w 220"/>
                    <a:gd name="T35" fmla="*/ 49 h 389"/>
                    <a:gd name="T36" fmla="*/ 96 w 220"/>
                    <a:gd name="T37" fmla="*/ 85 h 389"/>
                    <a:gd name="T38" fmla="*/ 87 w 220"/>
                    <a:gd name="T39" fmla="*/ 109 h 389"/>
                    <a:gd name="T40" fmla="*/ 69 w 220"/>
                    <a:gd name="T41" fmla="*/ 148 h 389"/>
                    <a:gd name="T42" fmla="*/ 87 w 220"/>
                    <a:gd name="T43" fmla="*/ 187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0" h="389">
                      <a:moveTo>
                        <a:pt x="87" y="187"/>
                      </a:moveTo>
                      <a:cubicBezTo>
                        <a:pt x="84" y="189"/>
                        <a:pt x="62" y="159"/>
                        <a:pt x="54" y="160"/>
                      </a:cubicBezTo>
                      <a:cubicBezTo>
                        <a:pt x="46" y="161"/>
                        <a:pt x="44" y="181"/>
                        <a:pt x="39" y="190"/>
                      </a:cubicBezTo>
                      <a:cubicBezTo>
                        <a:pt x="34" y="199"/>
                        <a:pt x="26" y="204"/>
                        <a:pt x="24" y="217"/>
                      </a:cubicBezTo>
                      <a:cubicBezTo>
                        <a:pt x="22" y="230"/>
                        <a:pt x="27" y="253"/>
                        <a:pt x="24" y="268"/>
                      </a:cubicBezTo>
                      <a:cubicBezTo>
                        <a:pt x="21" y="283"/>
                        <a:pt x="7" y="290"/>
                        <a:pt x="6" y="304"/>
                      </a:cubicBezTo>
                      <a:cubicBezTo>
                        <a:pt x="5" y="318"/>
                        <a:pt x="0" y="338"/>
                        <a:pt x="15" y="352"/>
                      </a:cubicBezTo>
                      <a:cubicBezTo>
                        <a:pt x="30" y="366"/>
                        <a:pt x="77" y="389"/>
                        <a:pt x="99" y="388"/>
                      </a:cubicBezTo>
                      <a:cubicBezTo>
                        <a:pt x="121" y="387"/>
                        <a:pt x="141" y="359"/>
                        <a:pt x="150" y="346"/>
                      </a:cubicBezTo>
                      <a:cubicBezTo>
                        <a:pt x="159" y="333"/>
                        <a:pt x="146" y="325"/>
                        <a:pt x="150" y="310"/>
                      </a:cubicBezTo>
                      <a:cubicBezTo>
                        <a:pt x="154" y="295"/>
                        <a:pt x="174" y="269"/>
                        <a:pt x="174" y="253"/>
                      </a:cubicBezTo>
                      <a:cubicBezTo>
                        <a:pt x="174" y="237"/>
                        <a:pt x="151" y="219"/>
                        <a:pt x="150" y="214"/>
                      </a:cubicBezTo>
                      <a:cubicBezTo>
                        <a:pt x="149" y="209"/>
                        <a:pt x="160" y="229"/>
                        <a:pt x="168" y="220"/>
                      </a:cubicBezTo>
                      <a:cubicBezTo>
                        <a:pt x="176" y="211"/>
                        <a:pt x="189" y="178"/>
                        <a:pt x="198" y="157"/>
                      </a:cubicBezTo>
                      <a:cubicBezTo>
                        <a:pt x="207" y="136"/>
                        <a:pt x="220" y="116"/>
                        <a:pt x="219" y="97"/>
                      </a:cubicBezTo>
                      <a:cubicBezTo>
                        <a:pt x="218" y="78"/>
                        <a:pt x="195" y="56"/>
                        <a:pt x="189" y="40"/>
                      </a:cubicBezTo>
                      <a:cubicBezTo>
                        <a:pt x="183" y="24"/>
                        <a:pt x="190" y="0"/>
                        <a:pt x="180" y="1"/>
                      </a:cubicBezTo>
                      <a:cubicBezTo>
                        <a:pt x="170" y="2"/>
                        <a:pt x="140" y="35"/>
                        <a:pt x="126" y="49"/>
                      </a:cubicBezTo>
                      <a:cubicBezTo>
                        <a:pt x="112" y="63"/>
                        <a:pt x="103" y="75"/>
                        <a:pt x="96" y="85"/>
                      </a:cubicBezTo>
                      <a:cubicBezTo>
                        <a:pt x="89" y="95"/>
                        <a:pt x="91" y="99"/>
                        <a:pt x="87" y="109"/>
                      </a:cubicBezTo>
                      <a:cubicBezTo>
                        <a:pt x="83" y="119"/>
                        <a:pt x="69" y="135"/>
                        <a:pt x="69" y="148"/>
                      </a:cubicBezTo>
                      <a:cubicBezTo>
                        <a:pt x="69" y="161"/>
                        <a:pt x="90" y="185"/>
                        <a:pt x="87" y="187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6" name="Freeform 500"/>
                <p:cNvSpPr>
                  <a:spLocks/>
                </p:cNvSpPr>
                <p:nvPr/>
              </p:nvSpPr>
              <p:spPr bwMode="auto">
                <a:xfrm>
                  <a:off x="2235" y="417"/>
                  <a:ext cx="313" cy="395"/>
                </a:xfrm>
                <a:custGeom>
                  <a:avLst/>
                  <a:gdLst>
                    <a:gd name="T0" fmla="*/ 285 w 313"/>
                    <a:gd name="T1" fmla="*/ 0 h 395"/>
                    <a:gd name="T2" fmla="*/ 93 w 313"/>
                    <a:gd name="T3" fmla="*/ 201 h 395"/>
                    <a:gd name="T4" fmla="*/ 12 w 313"/>
                    <a:gd name="T5" fmla="*/ 309 h 395"/>
                    <a:gd name="T6" fmla="*/ 18 w 313"/>
                    <a:gd name="T7" fmla="*/ 342 h 395"/>
                    <a:gd name="T8" fmla="*/ 48 w 313"/>
                    <a:gd name="T9" fmla="*/ 393 h 395"/>
                    <a:gd name="T10" fmla="*/ 108 w 313"/>
                    <a:gd name="T11" fmla="*/ 330 h 395"/>
                    <a:gd name="T12" fmla="*/ 201 w 313"/>
                    <a:gd name="T13" fmla="*/ 195 h 395"/>
                    <a:gd name="T14" fmla="*/ 273 w 313"/>
                    <a:gd name="T15" fmla="*/ 123 h 395"/>
                    <a:gd name="T16" fmla="*/ 309 w 313"/>
                    <a:gd name="T17" fmla="*/ 96 h 395"/>
                    <a:gd name="T18" fmla="*/ 297 w 313"/>
                    <a:gd name="T19" fmla="*/ 63 h 395"/>
                    <a:gd name="T20" fmla="*/ 285 w 313"/>
                    <a:gd name="T21" fmla="*/ 0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3" h="395">
                      <a:moveTo>
                        <a:pt x="285" y="0"/>
                      </a:moveTo>
                      <a:cubicBezTo>
                        <a:pt x="258" y="23"/>
                        <a:pt x="139" y="149"/>
                        <a:pt x="93" y="201"/>
                      </a:cubicBezTo>
                      <a:cubicBezTo>
                        <a:pt x="47" y="253"/>
                        <a:pt x="24" y="286"/>
                        <a:pt x="12" y="309"/>
                      </a:cubicBezTo>
                      <a:cubicBezTo>
                        <a:pt x="0" y="332"/>
                        <a:pt x="12" y="328"/>
                        <a:pt x="18" y="342"/>
                      </a:cubicBezTo>
                      <a:cubicBezTo>
                        <a:pt x="24" y="356"/>
                        <a:pt x="33" y="395"/>
                        <a:pt x="48" y="393"/>
                      </a:cubicBezTo>
                      <a:cubicBezTo>
                        <a:pt x="63" y="391"/>
                        <a:pt x="83" y="363"/>
                        <a:pt x="108" y="330"/>
                      </a:cubicBezTo>
                      <a:cubicBezTo>
                        <a:pt x="133" y="297"/>
                        <a:pt x="173" y="230"/>
                        <a:pt x="201" y="195"/>
                      </a:cubicBezTo>
                      <a:cubicBezTo>
                        <a:pt x="229" y="160"/>
                        <a:pt x="255" y="139"/>
                        <a:pt x="273" y="123"/>
                      </a:cubicBezTo>
                      <a:cubicBezTo>
                        <a:pt x="291" y="107"/>
                        <a:pt x="305" y="106"/>
                        <a:pt x="309" y="96"/>
                      </a:cubicBezTo>
                      <a:cubicBezTo>
                        <a:pt x="313" y="86"/>
                        <a:pt x="301" y="79"/>
                        <a:pt x="297" y="63"/>
                      </a:cubicBezTo>
                      <a:cubicBezTo>
                        <a:pt x="293" y="47"/>
                        <a:pt x="287" y="13"/>
                        <a:pt x="285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7" name="Freeform 499"/>
                <p:cNvSpPr>
                  <a:spLocks/>
                </p:cNvSpPr>
                <p:nvPr/>
              </p:nvSpPr>
              <p:spPr bwMode="auto">
                <a:xfrm>
                  <a:off x="2951" y="681"/>
                  <a:ext cx="152" cy="137"/>
                </a:xfrm>
                <a:custGeom>
                  <a:avLst/>
                  <a:gdLst>
                    <a:gd name="T0" fmla="*/ 13 w 152"/>
                    <a:gd name="T1" fmla="*/ 3 h 137"/>
                    <a:gd name="T2" fmla="*/ 1 w 152"/>
                    <a:gd name="T3" fmla="*/ 33 h 137"/>
                    <a:gd name="T4" fmla="*/ 22 w 152"/>
                    <a:gd name="T5" fmla="*/ 57 h 137"/>
                    <a:gd name="T6" fmla="*/ 127 w 152"/>
                    <a:gd name="T7" fmla="*/ 129 h 137"/>
                    <a:gd name="T8" fmla="*/ 148 w 152"/>
                    <a:gd name="T9" fmla="*/ 108 h 137"/>
                    <a:gd name="T10" fmla="*/ 139 w 152"/>
                    <a:gd name="T11" fmla="*/ 75 h 137"/>
                    <a:gd name="T12" fmla="*/ 70 w 152"/>
                    <a:gd name="T13" fmla="*/ 30 h 137"/>
                    <a:gd name="T14" fmla="*/ 34 w 152"/>
                    <a:gd name="T15" fmla="*/ 0 h 137"/>
                    <a:gd name="T16" fmla="*/ 13 w 152"/>
                    <a:gd name="T17" fmla="*/ 3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37">
                      <a:moveTo>
                        <a:pt x="13" y="3"/>
                      </a:moveTo>
                      <a:cubicBezTo>
                        <a:pt x="6" y="13"/>
                        <a:pt x="0" y="24"/>
                        <a:pt x="1" y="33"/>
                      </a:cubicBezTo>
                      <a:cubicBezTo>
                        <a:pt x="2" y="42"/>
                        <a:pt x="1" y="41"/>
                        <a:pt x="22" y="57"/>
                      </a:cubicBezTo>
                      <a:cubicBezTo>
                        <a:pt x="43" y="73"/>
                        <a:pt x="106" y="121"/>
                        <a:pt x="127" y="129"/>
                      </a:cubicBezTo>
                      <a:cubicBezTo>
                        <a:pt x="148" y="137"/>
                        <a:pt x="146" y="117"/>
                        <a:pt x="148" y="108"/>
                      </a:cubicBezTo>
                      <a:cubicBezTo>
                        <a:pt x="150" y="99"/>
                        <a:pt x="152" y="88"/>
                        <a:pt x="139" y="75"/>
                      </a:cubicBezTo>
                      <a:cubicBezTo>
                        <a:pt x="126" y="62"/>
                        <a:pt x="87" y="42"/>
                        <a:pt x="70" y="30"/>
                      </a:cubicBezTo>
                      <a:cubicBezTo>
                        <a:pt x="53" y="18"/>
                        <a:pt x="42" y="4"/>
                        <a:pt x="34" y="0"/>
                      </a:cubicBezTo>
                      <a:cubicBezTo>
                        <a:pt x="34" y="0"/>
                        <a:pt x="13" y="3"/>
                        <a:pt x="13" y="3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8" name="Freeform 498"/>
                <p:cNvSpPr>
                  <a:spLocks/>
                </p:cNvSpPr>
                <p:nvPr/>
              </p:nvSpPr>
              <p:spPr bwMode="auto">
                <a:xfrm>
                  <a:off x="3075" y="785"/>
                  <a:ext cx="111" cy="106"/>
                </a:xfrm>
                <a:custGeom>
                  <a:avLst/>
                  <a:gdLst>
                    <a:gd name="T0" fmla="*/ 30 w 111"/>
                    <a:gd name="T1" fmla="*/ 1 h 106"/>
                    <a:gd name="T2" fmla="*/ 9 w 111"/>
                    <a:gd name="T3" fmla="*/ 40 h 106"/>
                    <a:gd name="T4" fmla="*/ 84 w 111"/>
                    <a:gd name="T5" fmla="*/ 100 h 106"/>
                    <a:gd name="T6" fmla="*/ 111 w 111"/>
                    <a:gd name="T7" fmla="*/ 79 h 106"/>
                    <a:gd name="T8" fmla="*/ 84 w 111"/>
                    <a:gd name="T9" fmla="*/ 46 h 106"/>
                    <a:gd name="T10" fmla="*/ 30 w 111"/>
                    <a:gd name="T11" fmla="*/ 1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06">
                      <a:moveTo>
                        <a:pt x="30" y="1"/>
                      </a:moveTo>
                      <a:cubicBezTo>
                        <a:pt x="18" y="0"/>
                        <a:pt x="0" y="23"/>
                        <a:pt x="9" y="40"/>
                      </a:cubicBezTo>
                      <a:cubicBezTo>
                        <a:pt x="18" y="57"/>
                        <a:pt x="67" y="94"/>
                        <a:pt x="84" y="100"/>
                      </a:cubicBezTo>
                      <a:cubicBezTo>
                        <a:pt x="101" y="106"/>
                        <a:pt x="111" y="88"/>
                        <a:pt x="111" y="79"/>
                      </a:cubicBezTo>
                      <a:cubicBezTo>
                        <a:pt x="111" y="70"/>
                        <a:pt x="97" y="59"/>
                        <a:pt x="84" y="46"/>
                      </a:cubicBezTo>
                      <a:cubicBezTo>
                        <a:pt x="71" y="33"/>
                        <a:pt x="42" y="2"/>
                        <a:pt x="30" y="1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9" name="Freeform 497"/>
                <p:cNvSpPr>
                  <a:spLocks/>
                </p:cNvSpPr>
                <p:nvPr/>
              </p:nvSpPr>
              <p:spPr bwMode="auto">
                <a:xfrm>
                  <a:off x="3159" y="870"/>
                  <a:ext cx="75" cy="114"/>
                </a:xfrm>
                <a:custGeom>
                  <a:avLst/>
                  <a:gdLst>
                    <a:gd name="T0" fmla="*/ 0 w 75"/>
                    <a:gd name="T1" fmla="*/ 24 h 114"/>
                    <a:gd name="T2" fmla="*/ 45 w 75"/>
                    <a:gd name="T3" fmla="*/ 105 h 114"/>
                    <a:gd name="T4" fmla="*/ 75 w 75"/>
                    <a:gd name="T5" fmla="*/ 114 h 114"/>
                    <a:gd name="T6" fmla="*/ 66 w 75"/>
                    <a:gd name="T7" fmla="*/ 93 h 114"/>
                    <a:gd name="T8" fmla="*/ 66 w 75"/>
                    <a:gd name="T9" fmla="*/ 51 h 114"/>
                    <a:gd name="T10" fmla="*/ 27 w 75"/>
                    <a:gd name="T11" fmla="*/ 0 h 114"/>
                    <a:gd name="T12" fmla="*/ 0 w 75"/>
                    <a:gd name="T13" fmla="*/ 2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114">
                      <a:moveTo>
                        <a:pt x="0" y="24"/>
                      </a:moveTo>
                      <a:lnTo>
                        <a:pt x="45" y="105"/>
                      </a:lnTo>
                      <a:lnTo>
                        <a:pt x="75" y="114"/>
                      </a:lnTo>
                      <a:lnTo>
                        <a:pt x="66" y="93"/>
                      </a:lnTo>
                      <a:lnTo>
                        <a:pt x="66" y="51"/>
                      </a:lnTo>
                      <a:lnTo>
                        <a:pt x="27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27" name="Group 489"/>
              <p:cNvGrpSpPr>
                <a:grpSpLocks/>
              </p:cNvGrpSpPr>
              <p:nvPr/>
            </p:nvGrpSpPr>
            <p:grpSpPr bwMode="auto">
              <a:xfrm>
                <a:off x="2070" y="406"/>
                <a:ext cx="1167" cy="702"/>
                <a:chOff x="2067" y="412"/>
                <a:chExt cx="1167" cy="702"/>
              </a:xfrm>
            </p:grpSpPr>
            <p:sp>
              <p:nvSpPr>
                <p:cNvPr id="1128" name="Freeform 495"/>
                <p:cNvSpPr>
                  <a:spLocks/>
                </p:cNvSpPr>
                <p:nvPr/>
              </p:nvSpPr>
              <p:spPr bwMode="auto">
                <a:xfrm>
                  <a:off x="2508" y="412"/>
                  <a:ext cx="466" cy="312"/>
                </a:xfrm>
                <a:custGeom>
                  <a:avLst/>
                  <a:gdLst>
                    <a:gd name="T0" fmla="*/ 18 w 466"/>
                    <a:gd name="T1" fmla="*/ 20 h 312"/>
                    <a:gd name="T2" fmla="*/ 30 w 466"/>
                    <a:gd name="T3" fmla="*/ 62 h 312"/>
                    <a:gd name="T4" fmla="*/ 42 w 466"/>
                    <a:gd name="T5" fmla="*/ 89 h 312"/>
                    <a:gd name="T6" fmla="*/ 45 w 466"/>
                    <a:gd name="T7" fmla="*/ 95 h 312"/>
                    <a:gd name="T8" fmla="*/ 159 w 466"/>
                    <a:gd name="T9" fmla="*/ 143 h 312"/>
                    <a:gd name="T10" fmla="*/ 417 w 466"/>
                    <a:gd name="T11" fmla="*/ 293 h 312"/>
                    <a:gd name="T12" fmla="*/ 450 w 466"/>
                    <a:gd name="T13" fmla="*/ 260 h 312"/>
                    <a:gd name="T14" fmla="*/ 369 w 466"/>
                    <a:gd name="T15" fmla="*/ 197 h 312"/>
                    <a:gd name="T16" fmla="*/ 198 w 466"/>
                    <a:gd name="T17" fmla="*/ 89 h 312"/>
                    <a:gd name="T18" fmla="*/ 30 w 466"/>
                    <a:gd name="T19" fmla="*/ 11 h 312"/>
                    <a:gd name="T20" fmla="*/ 18 w 466"/>
                    <a:gd name="T21" fmla="*/ 2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6" h="312">
                      <a:moveTo>
                        <a:pt x="18" y="20"/>
                      </a:moveTo>
                      <a:cubicBezTo>
                        <a:pt x="18" y="28"/>
                        <a:pt x="26" y="51"/>
                        <a:pt x="30" y="62"/>
                      </a:cubicBezTo>
                      <a:cubicBezTo>
                        <a:pt x="34" y="73"/>
                        <a:pt x="40" y="84"/>
                        <a:pt x="42" y="89"/>
                      </a:cubicBezTo>
                      <a:cubicBezTo>
                        <a:pt x="44" y="94"/>
                        <a:pt x="26" y="86"/>
                        <a:pt x="45" y="95"/>
                      </a:cubicBezTo>
                      <a:cubicBezTo>
                        <a:pt x="64" y="104"/>
                        <a:pt x="97" y="110"/>
                        <a:pt x="159" y="143"/>
                      </a:cubicBezTo>
                      <a:cubicBezTo>
                        <a:pt x="221" y="176"/>
                        <a:pt x="368" y="274"/>
                        <a:pt x="417" y="293"/>
                      </a:cubicBezTo>
                      <a:cubicBezTo>
                        <a:pt x="466" y="312"/>
                        <a:pt x="458" y="276"/>
                        <a:pt x="450" y="260"/>
                      </a:cubicBezTo>
                      <a:cubicBezTo>
                        <a:pt x="442" y="244"/>
                        <a:pt x="411" y="225"/>
                        <a:pt x="369" y="197"/>
                      </a:cubicBezTo>
                      <a:cubicBezTo>
                        <a:pt x="327" y="169"/>
                        <a:pt x="254" y="120"/>
                        <a:pt x="198" y="89"/>
                      </a:cubicBezTo>
                      <a:cubicBezTo>
                        <a:pt x="142" y="58"/>
                        <a:pt x="60" y="22"/>
                        <a:pt x="30" y="11"/>
                      </a:cubicBezTo>
                      <a:cubicBezTo>
                        <a:pt x="0" y="0"/>
                        <a:pt x="18" y="12"/>
                        <a:pt x="18" y="2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9" name="Freeform 494"/>
                <p:cNvSpPr>
                  <a:spLocks/>
                </p:cNvSpPr>
                <p:nvPr/>
              </p:nvSpPr>
              <p:spPr bwMode="auto">
                <a:xfrm>
                  <a:off x="2067" y="725"/>
                  <a:ext cx="220" cy="389"/>
                </a:xfrm>
                <a:custGeom>
                  <a:avLst/>
                  <a:gdLst>
                    <a:gd name="T0" fmla="*/ 87 w 220"/>
                    <a:gd name="T1" fmla="*/ 187 h 389"/>
                    <a:gd name="T2" fmla="*/ 54 w 220"/>
                    <a:gd name="T3" fmla="*/ 160 h 389"/>
                    <a:gd name="T4" fmla="*/ 39 w 220"/>
                    <a:gd name="T5" fmla="*/ 190 h 389"/>
                    <a:gd name="T6" fmla="*/ 24 w 220"/>
                    <a:gd name="T7" fmla="*/ 217 h 389"/>
                    <a:gd name="T8" fmla="*/ 24 w 220"/>
                    <a:gd name="T9" fmla="*/ 268 h 389"/>
                    <a:gd name="T10" fmla="*/ 6 w 220"/>
                    <a:gd name="T11" fmla="*/ 304 h 389"/>
                    <a:gd name="T12" fmla="*/ 15 w 220"/>
                    <a:gd name="T13" fmla="*/ 352 h 389"/>
                    <a:gd name="T14" fmla="*/ 99 w 220"/>
                    <a:gd name="T15" fmla="*/ 388 h 389"/>
                    <a:gd name="T16" fmla="*/ 150 w 220"/>
                    <a:gd name="T17" fmla="*/ 346 h 389"/>
                    <a:gd name="T18" fmla="*/ 150 w 220"/>
                    <a:gd name="T19" fmla="*/ 310 h 389"/>
                    <a:gd name="T20" fmla="*/ 174 w 220"/>
                    <a:gd name="T21" fmla="*/ 253 h 389"/>
                    <a:gd name="T22" fmla="*/ 150 w 220"/>
                    <a:gd name="T23" fmla="*/ 214 h 389"/>
                    <a:gd name="T24" fmla="*/ 168 w 220"/>
                    <a:gd name="T25" fmla="*/ 220 h 389"/>
                    <a:gd name="T26" fmla="*/ 198 w 220"/>
                    <a:gd name="T27" fmla="*/ 157 h 389"/>
                    <a:gd name="T28" fmla="*/ 219 w 220"/>
                    <a:gd name="T29" fmla="*/ 97 h 389"/>
                    <a:gd name="T30" fmla="*/ 189 w 220"/>
                    <a:gd name="T31" fmla="*/ 40 h 389"/>
                    <a:gd name="T32" fmla="*/ 180 w 220"/>
                    <a:gd name="T33" fmla="*/ 1 h 389"/>
                    <a:gd name="T34" fmla="*/ 126 w 220"/>
                    <a:gd name="T35" fmla="*/ 49 h 389"/>
                    <a:gd name="T36" fmla="*/ 96 w 220"/>
                    <a:gd name="T37" fmla="*/ 85 h 389"/>
                    <a:gd name="T38" fmla="*/ 87 w 220"/>
                    <a:gd name="T39" fmla="*/ 109 h 389"/>
                    <a:gd name="T40" fmla="*/ 69 w 220"/>
                    <a:gd name="T41" fmla="*/ 148 h 389"/>
                    <a:gd name="T42" fmla="*/ 87 w 220"/>
                    <a:gd name="T43" fmla="*/ 187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0" h="389">
                      <a:moveTo>
                        <a:pt x="87" y="187"/>
                      </a:moveTo>
                      <a:cubicBezTo>
                        <a:pt x="84" y="189"/>
                        <a:pt x="62" y="159"/>
                        <a:pt x="54" y="160"/>
                      </a:cubicBezTo>
                      <a:cubicBezTo>
                        <a:pt x="46" y="161"/>
                        <a:pt x="44" y="181"/>
                        <a:pt x="39" y="190"/>
                      </a:cubicBezTo>
                      <a:cubicBezTo>
                        <a:pt x="34" y="199"/>
                        <a:pt x="26" y="204"/>
                        <a:pt x="24" y="217"/>
                      </a:cubicBezTo>
                      <a:cubicBezTo>
                        <a:pt x="22" y="230"/>
                        <a:pt x="27" y="253"/>
                        <a:pt x="24" y="268"/>
                      </a:cubicBezTo>
                      <a:cubicBezTo>
                        <a:pt x="21" y="283"/>
                        <a:pt x="7" y="290"/>
                        <a:pt x="6" y="304"/>
                      </a:cubicBezTo>
                      <a:cubicBezTo>
                        <a:pt x="5" y="318"/>
                        <a:pt x="0" y="338"/>
                        <a:pt x="15" y="352"/>
                      </a:cubicBezTo>
                      <a:cubicBezTo>
                        <a:pt x="30" y="366"/>
                        <a:pt x="77" y="389"/>
                        <a:pt x="99" y="388"/>
                      </a:cubicBezTo>
                      <a:cubicBezTo>
                        <a:pt x="121" y="387"/>
                        <a:pt x="141" y="359"/>
                        <a:pt x="150" y="346"/>
                      </a:cubicBezTo>
                      <a:cubicBezTo>
                        <a:pt x="159" y="333"/>
                        <a:pt x="146" y="325"/>
                        <a:pt x="150" y="310"/>
                      </a:cubicBezTo>
                      <a:cubicBezTo>
                        <a:pt x="154" y="295"/>
                        <a:pt x="174" y="269"/>
                        <a:pt x="174" y="253"/>
                      </a:cubicBezTo>
                      <a:cubicBezTo>
                        <a:pt x="174" y="237"/>
                        <a:pt x="151" y="219"/>
                        <a:pt x="150" y="214"/>
                      </a:cubicBezTo>
                      <a:cubicBezTo>
                        <a:pt x="149" y="209"/>
                        <a:pt x="160" y="229"/>
                        <a:pt x="168" y="220"/>
                      </a:cubicBezTo>
                      <a:cubicBezTo>
                        <a:pt x="176" y="211"/>
                        <a:pt x="189" y="178"/>
                        <a:pt x="198" y="157"/>
                      </a:cubicBezTo>
                      <a:cubicBezTo>
                        <a:pt x="207" y="136"/>
                        <a:pt x="220" y="116"/>
                        <a:pt x="219" y="97"/>
                      </a:cubicBezTo>
                      <a:cubicBezTo>
                        <a:pt x="218" y="78"/>
                        <a:pt x="195" y="56"/>
                        <a:pt x="189" y="40"/>
                      </a:cubicBezTo>
                      <a:cubicBezTo>
                        <a:pt x="183" y="24"/>
                        <a:pt x="190" y="0"/>
                        <a:pt x="180" y="1"/>
                      </a:cubicBezTo>
                      <a:cubicBezTo>
                        <a:pt x="170" y="2"/>
                        <a:pt x="140" y="35"/>
                        <a:pt x="126" y="49"/>
                      </a:cubicBezTo>
                      <a:cubicBezTo>
                        <a:pt x="112" y="63"/>
                        <a:pt x="103" y="75"/>
                        <a:pt x="96" y="85"/>
                      </a:cubicBezTo>
                      <a:cubicBezTo>
                        <a:pt x="89" y="95"/>
                        <a:pt x="91" y="99"/>
                        <a:pt x="87" y="109"/>
                      </a:cubicBezTo>
                      <a:cubicBezTo>
                        <a:pt x="83" y="119"/>
                        <a:pt x="69" y="135"/>
                        <a:pt x="69" y="148"/>
                      </a:cubicBezTo>
                      <a:cubicBezTo>
                        <a:pt x="69" y="161"/>
                        <a:pt x="90" y="185"/>
                        <a:pt x="87" y="187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0" name="Freeform 493"/>
                <p:cNvSpPr>
                  <a:spLocks/>
                </p:cNvSpPr>
                <p:nvPr/>
              </p:nvSpPr>
              <p:spPr bwMode="auto">
                <a:xfrm>
                  <a:off x="2235" y="417"/>
                  <a:ext cx="313" cy="395"/>
                </a:xfrm>
                <a:custGeom>
                  <a:avLst/>
                  <a:gdLst>
                    <a:gd name="T0" fmla="*/ 285 w 313"/>
                    <a:gd name="T1" fmla="*/ 0 h 395"/>
                    <a:gd name="T2" fmla="*/ 93 w 313"/>
                    <a:gd name="T3" fmla="*/ 201 h 395"/>
                    <a:gd name="T4" fmla="*/ 12 w 313"/>
                    <a:gd name="T5" fmla="*/ 309 h 395"/>
                    <a:gd name="T6" fmla="*/ 18 w 313"/>
                    <a:gd name="T7" fmla="*/ 342 h 395"/>
                    <a:gd name="T8" fmla="*/ 48 w 313"/>
                    <a:gd name="T9" fmla="*/ 393 h 395"/>
                    <a:gd name="T10" fmla="*/ 108 w 313"/>
                    <a:gd name="T11" fmla="*/ 330 h 395"/>
                    <a:gd name="T12" fmla="*/ 201 w 313"/>
                    <a:gd name="T13" fmla="*/ 195 h 395"/>
                    <a:gd name="T14" fmla="*/ 273 w 313"/>
                    <a:gd name="T15" fmla="*/ 123 h 395"/>
                    <a:gd name="T16" fmla="*/ 309 w 313"/>
                    <a:gd name="T17" fmla="*/ 96 h 395"/>
                    <a:gd name="T18" fmla="*/ 297 w 313"/>
                    <a:gd name="T19" fmla="*/ 63 h 395"/>
                    <a:gd name="T20" fmla="*/ 285 w 313"/>
                    <a:gd name="T21" fmla="*/ 0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3" h="395">
                      <a:moveTo>
                        <a:pt x="285" y="0"/>
                      </a:moveTo>
                      <a:cubicBezTo>
                        <a:pt x="258" y="23"/>
                        <a:pt x="139" y="149"/>
                        <a:pt x="93" y="201"/>
                      </a:cubicBezTo>
                      <a:cubicBezTo>
                        <a:pt x="47" y="253"/>
                        <a:pt x="24" y="286"/>
                        <a:pt x="12" y="309"/>
                      </a:cubicBezTo>
                      <a:cubicBezTo>
                        <a:pt x="0" y="332"/>
                        <a:pt x="12" y="328"/>
                        <a:pt x="18" y="342"/>
                      </a:cubicBezTo>
                      <a:cubicBezTo>
                        <a:pt x="24" y="356"/>
                        <a:pt x="33" y="395"/>
                        <a:pt x="48" y="393"/>
                      </a:cubicBezTo>
                      <a:cubicBezTo>
                        <a:pt x="63" y="391"/>
                        <a:pt x="83" y="363"/>
                        <a:pt x="108" y="330"/>
                      </a:cubicBezTo>
                      <a:cubicBezTo>
                        <a:pt x="133" y="297"/>
                        <a:pt x="173" y="230"/>
                        <a:pt x="201" y="195"/>
                      </a:cubicBezTo>
                      <a:cubicBezTo>
                        <a:pt x="229" y="160"/>
                        <a:pt x="255" y="139"/>
                        <a:pt x="273" y="123"/>
                      </a:cubicBezTo>
                      <a:cubicBezTo>
                        <a:pt x="291" y="107"/>
                        <a:pt x="305" y="106"/>
                        <a:pt x="309" y="96"/>
                      </a:cubicBezTo>
                      <a:cubicBezTo>
                        <a:pt x="313" y="86"/>
                        <a:pt x="301" y="79"/>
                        <a:pt x="297" y="63"/>
                      </a:cubicBezTo>
                      <a:cubicBezTo>
                        <a:pt x="293" y="47"/>
                        <a:pt x="287" y="13"/>
                        <a:pt x="285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1" name="Freeform 492"/>
                <p:cNvSpPr>
                  <a:spLocks/>
                </p:cNvSpPr>
                <p:nvPr/>
              </p:nvSpPr>
              <p:spPr bwMode="auto">
                <a:xfrm>
                  <a:off x="2951" y="681"/>
                  <a:ext cx="152" cy="137"/>
                </a:xfrm>
                <a:custGeom>
                  <a:avLst/>
                  <a:gdLst>
                    <a:gd name="T0" fmla="*/ 13 w 152"/>
                    <a:gd name="T1" fmla="*/ 3 h 137"/>
                    <a:gd name="T2" fmla="*/ 1 w 152"/>
                    <a:gd name="T3" fmla="*/ 33 h 137"/>
                    <a:gd name="T4" fmla="*/ 22 w 152"/>
                    <a:gd name="T5" fmla="*/ 57 h 137"/>
                    <a:gd name="T6" fmla="*/ 127 w 152"/>
                    <a:gd name="T7" fmla="*/ 129 h 137"/>
                    <a:gd name="T8" fmla="*/ 148 w 152"/>
                    <a:gd name="T9" fmla="*/ 108 h 137"/>
                    <a:gd name="T10" fmla="*/ 139 w 152"/>
                    <a:gd name="T11" fmla="*/ 75 h 137"/>
                    <a:gd name="T12" fmla="*/ 70 w 152"/>
                    <a:gd name="T13" fmla="*/ 30 h 137"/>
                    <a:gd name="T14" fmla="*/ 34 w 152"/>
                    <a:gd name="T15" fmla="*/ 0 h 137"/>
                    <a:gd name="T16" fmla="*/ 13 w 152"/>
                    <a:gd name="T17" fmla="*/ 3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37">
                      <a:moveTo>
                        <a:pt x="13" y="3"/>
                      </a:moveTo>
                      <a:cubicBezTo>
                        <a:pt x="6" y="13"/>
                        <a:pt x="0" y="24"/>
                        <a:pt x="1" y="33"/>
                      </a:cubicBezTo>
                      <a:cubicBezTo>
                        <a:pt x="2" y="42"/>
                        <a:pt x="1" y="41"/>
                        <a:pt x="22" y="57"/>
                      </a:cubicBezTo>
                      <a:cubicBezTo>
                        <a:pt x="43" y="73"/>
                        <a:pt x="106" y="121"/>
                        <a:pt x="127" y="129"/>
                      </a:cubicBezTo>
                      <a:cubicBezTo>
                        <a:pt x="148" y="137"/>
                        <a:pt x="146" y="117"/>
                        <a:pt x="148" y="108"/>
                      </a:cubicBezTo>
                      <a:cubicBezTo>
                        <a:pt x="150" y="99"/>
                        <a:pt x="152" y="88"/>
                        <a:pt x="139" y="75"/>
                      </a:cubicBezTo>
                      <a:cubicBezTo>
                        <a:pt x="126" y="62"/>
                        <a:pt x="87" y="42"/>
                        <a:pt x="70" y="30"/>
                      </a:cubicBezTo>
                      <a:cubicBezTo>
                        <a:pt x="53" y="18"/>
                        <a:pt x="42" y="4"/>
                        <a:pt x="34" y="0"/>
                      </a:cubicBezTo>
                      <a:cubicBezTo>
                        <a:pt x="34" y="0"/>
                        <a:pt x="13" y="3"/>
                        <a:pt x="13" y="3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2" name="Freeform 491"/>
                <p:cNvSpPr>
                  <a:spLocks/>
                </p:cNvSpPr>
                <p:nvPr/>
              </p:nvSpPr>
              <p:spPr bwMode="auto">
                <a:xfrm>
                  <a:off x="3075" y="785"/>
                  <a:ext cx="111" cy="106"/>
                </a:xfrm>
                <a:custGeom>
                  <a:avLst/>
                  <a:gdLst>
                    <a:gd name="T0" fmla="*/ 30 w 111"/>
                    <a:gd name="T1" fmla="*/ 1 h 106"/>
                    <a:gd name="T2" fmla="*/ 9 w 111"/>
                    <a:gd name="T3" fmla="*/ 40 h 106"/>
                    <a:gd name="T4" fmla="*/ 84 w 111"/>
                    <a:gd name="T5" fmla="*/ 100 h 106"/>
                    <a:gd name="T6" fmla="*/ 111 w 111"/>
                    <a:gd name="T7" fmla="*/ 79 h 106"/>
                    <a:gd name="T8" fmla="*/ 84 w 111"/>
                    <a:gd name="T9" fmla="*/ 46 h 106"/>
                    <a:gd name="T10" fmla="*/ 30 w 111"/>
                    <a:gd name="T11" fmla="*/ 1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06">
                      <a:moveTo>
                        <a:pt x="30" y="1"/>
                      </a:moveTo>
                      <a:cubicBezTo>
                        <a:pt x="18" y="0"/>
                        <a:pt x="0" y="23"/>
                        <a:pt x="9" y="40"/>
                      </a:cubicBezTo>
                      <a:cubicBezTo>
                        <a:pt x="18" y="57"/>
                        <a:pt x="67" y="94"/>
                        <a:pt x="84" y="100"/>
                      </a:cubicBezTo>
                      <a:cubicBezTo>
                        <a:pt x="101" y="106"/>
                        <a:pt x="111" y="88"/>
                        <a:pt x="111" y="79"/>
                      </a:cubicBezTo>
                      <a:cubicBezTo>
                        <a:pt x="111" y="70"/>
                        <a:pt x="97" y="59"/>
                        <a:pt x="84" y="46"/>
                      </a:cubicBezTo>
                      <a:cubicBezTo>
                        <a:pt x="71" y="33"/>
                        <a:pt x="42" y="2"/>
                        <a:pt x="30" y="1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3" name="Freeform 490"/>
                <p:cNvSpPr>
                  <a:spLocks/>
                </p:cNvSpPr>
                <p:nvPr/>
              </p:nvSpPr>
              <p:spPr bwMode="auto">
                <a:xfrm>
                  <a:off x="3159" y="870"/>
                  <a:ext cx="75" cy="114"/>
                </a:xfrm>
                <a:custGeom>
                  <a:avLst/>
                  <a:gdLst>
                    <a:gd name="T0" fmla="*/ 0 w 75"/>
                    <a:gd name="T1" fmla="*/ 24 h 114"/>
                    <a:gd name="T2" fmla="*/ 45 w 75"/>
                    <a:gd name="T3" fmla="*/ 105 h 114"/>
                    <a:gd name="T4" fmla="*/ 75 w 75"/>
                    <a:gd name="T5" fmla="*/ 114 h 114"/>
                    <a:gd name="T6" fmla="*/ 66 w 75"/>
                    <a:gd name="T7" fmla="*/ 93 h 114"/>
                    <a:gd name="T8" fmla="*/ 66 w 75"/>
                    <a:gd name="T9" fmla="*/ 51 h 114"/>
                    <a:gd name="T10" fmla="*/ 27 w 75"/>
                    <a:gd name="T11" fmla="*/ 0 h 114"/>
                    <a:gd name="T12" fmla="*/ 0 w 75"/>
                    <a:gd name="T13" fmla="*/ 2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114">
                      <a:moveTo>
                        <a:pt x="0" y="24"/>
                      </a:moveTo>
                      <a:lnTo>
                        <a:pt x="45" y="105"/>
                      </a:lnTo>
                      <a:lnTo>
                        <a:pt x="75" y="114"/>
                      </a:lnTo>
                      <a:lnTo>
                        <a:pt x="66" y="93"/>
                      </a:lnTo>
                      <a:lnTo>
                        <a:pt x="66" y="51"/>
                      </a:lnTo>
                      <a:lnTo>
                        <a:pt x="27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71" name="Group 437"/>
            <p:cNvGrpSpPr>
              <a:grpSpLocks/>
            </p:cNvGrpSpPr>
            <p:nvPr/>
          </p:nvGrpSpPr>
          <p:grpSpPr bwMode="auto">
            <a:xfrm>
              <a:off x="1111" y="4316"/>
              <a:ext cx="686" cy="432"/>
              <a:chOff x="3054" y="1487"/>
              <a:chExt cx="3666" cy="2311"/>
            </a:xfrm>
          </p:grpSpPr>
          <p:grpSp>
            <p:nvGrpSpPr>
              <p:cNvPr id="1046" name="Group 483"/>
              <p:cNvGrpSpPr>
                <a:grpSpLocks/>
              </p:cNvGrpSpPr>
              <p:nvPr/>
            </p:nvGrpSpPr>
            <p:grpSpPr bwMode="auto">
              <a:xfrm>
                <a:off x="4204" y="1487"/>
                <a:ext cx="2516" cy="1743"/>
                <a:chOff x="1841" y="855"/>
                <a:chExt cx="1701" cy="1178"/>
              </a:xfrm>
            </p:grpSpPr>
            <p:sp>
              <p:nvSpPr>
                <p:cNvPr id="1092" name="Freeform 487"/>
                <p:cNvSpPr>
                  <a:spLocks/>
                </p:cNvSpPr>
                <p:nvPr/>
              </p:nvSpPr>
              <p:spPr bwMode="auto">
                <a:xfrm>
                  <a:off x="1841" y="855"/>
                  <a:ext cx="1267" cy="953"/>
                </a:xfrm>
                <a:custGeom>
                  <a:avLst/>
                  <a:gdLst>
                    <a:gd name="T0" fmla="*/ 175 w 1267"/>
                    <a:gd name="T1" fmla="*/ 657 h 953"/>
                    <a:gd name="T2" fmla="*/ 223 w 1267"/>
                    <a:gd name="T3" fmla="*/ 753 h 953"/>
                    <a:gd name="T4" fmla="*/ 268 w 1267"/>
                    <a:gd name="T5" fmla="*/ 789 h 953"/>
                    <a:gd name="T6" fmla="*/ 349 w 1267"/>
                    <a:gd name="T7" fmla="*/ 756 h 953"/>
                    <a:gd name="T8" fmla="*/ 358 w 1267"/>
                    <a:gd name="T9" fmla="*/ 726 h 953"/>
                    <a:gd name="T10" fmla="*/ 352 w 1267"/>
                    <a:gd name="T11" fmla="*/ 657 h 953"/>
                    <a:gd name="T12" fmla="*/ 361 w 1267"/>
                    <a:gd name="T13" fmla="*/ 756 h 953"/>
                    <a:gd name="T14" fmla="*/ 427 w 1267"/>
                    <a:gd name="T15" fmla="*/ 807 h 953"/>
                    <a:gd name="T16" fmla="*/ 460 w 1267"/>
                    <a:gd name="T17" fmla="*/ 852 h 953"/>
                    <a:gd name="T18" fmla="*/ 505 w 1267"/>
                    <a:gd name="T19" fmla="*/ 912 h 953"/>
                    <a:gd name="T20" fmla="*/ 508 w 1267"/>
                    <a:gd name="T21" fmla="*/ 936 h 953"/>
                    <a:gd name="T22" fmla="*/ 556 w 1267"/>
                    <a:gd name="T23" fmla="*/ 942 h 953"/>
                    <a:gd name="T24" fmla="*/ 568 w 1267"/>
                    <a:gd name="T25" fmla="*/ 873 h 953"/>
                    <a:gd name="T26" fmla="*/ 667 w 1267"/>
                    <a:gd name="T27" fmla="*/ 897 h 953"/>
                    <a:gd name="T28" fmla="*/ 829 w 1267"/>
                    <a:gd name="T29" fmla="*/ 927 h 953"/>
                    <a:gd name="T30" fmla="*/ 895 w 1267"/>
                    <a:gd name="T31" fmla="*/ 912 h 953"/>
                    <a:gd name="T32" fmla="*/ 913 w 1267"/>
                    <a:gd name="T33" fmla="*/ 867 h 953"/>
                    <a:gd name="T34" fmla="*/ 991 w 1267"/>
                    <a:gd name="T35" fmla="*/ 912 h 953"/>
                    <a:gd name="T36" fmla="*/ 1117 w 1267"/>
                    <a:gd name="T37" fmla="*/ 924 h 953"/>
                    <a:gd name="T38" fmla="*/ 1249 w 1267"/>
                    <a:gd name="T39" fmla="*/ 927 h 953"/>
                    <a:gd name="T40" fmla="*/ 1228 w 1267"/>
                    <a:gd name="T41" fmla="*/ 885 h 953"/>
                    <a:gd name="T42" fmla="*/ 1261 w 1267"/>
                    <a:gd name="T43" fmla="*/ 837 h 953"/>
                    <a:gd name="T44" fmla="*/ 1240 w 1267"/>
                    <a:gd name="T45" fmla="*/ 813 h 953"/>
                    <a:gd name="T46" fmla="*/ 1099 w 1267"/>
                    <a:gd name="T47" fmla="*/ 816 h 953"/>
                    <a:gd name="T48" fmla="*/ 1072 w 1267"/>
                    <a:gd name="T49" fmla="*/ 777 h 953"/>
                    <a:gd name="T50" fmla="*/ 1060 w 1267"/>
                    <a:gd name="T51" fmla="*/ 726 h 953"/>
                    <a:gd name="T52" fmla="*/ 1006 w 1267"/>
                    <a:gd name="T53" fmla="*/ 669 h 953"/>
                    <a:gd name="T54" fmla="*/ 1000 w 1267"/>
                    <a:gd name="T55" fmla="*/ 651 h 953"/>
                    <a:gd name="T56" fmla="*/ 1057 w 1267"/>
                    <a:gd name="T57" fmla="*/ 732 h 953"/>
                    <a:gd name="T58" fmla="*/ 1081 w 1267"/>
                    <a:gd name="T59" fmla="*/ 738 h 953"/>
                    <a:gd name="T60" fmla="*/ 1117 w 1267"/>
                    <a:gd name="T61" fmla="*/ 675 h 953"/>
                    <a:gd name="T62" fmla="*/ 1123 w 1267"/>
                    <a:gd name="T63" fmla="*/ 603 h 953"/>
                    <a:gd name="T64" fmla="*/ 1201 w 1267"/>
                    <a:gd name="T65" fmla="*/ 414 h 953"/>
                    <a:gd name="T66" fmla="*/ 1123 w 1267"/>
                    <a:gd name="T67" fmla="*/ 276 h 953"/>
                    <a:gd name="T68" fmla="*/ 913 w 1267"/>
                    <a:gd name="T69" fmla="*/ 96 h 953"/>
                    <a:gd name="T70" fmla="*/ 658 w 1267"/>
                    <a:gd name="T71" fmla="*/ 18 h 953"/>
                    <a:gd name="T72" fmla="*/ 469 w 1267"/>
                    <a:gd name="T73" fmla="*/ 9 h 953"/>
                    <a:gd name="T74" fmla="*/ 181 w 1267"/>
                    <a:gd name="T75" fmla="*/ 72 h 953"/>
                    <a:gd name="T76" fmla="*/ 82 w 1267"/>
                    <a:gd name="T77" fmla="*/ 156 h 953"/>
                    <a:gd name="T78" fmla="*/ 10 w 1267"/>
                    <a:gd name="T79" fmla="*/ 264 h 953"/>
                    <a:gd name="T80" fmla="*/ 22 w 1267"/>
                    <a:gd name="T81" fmla="*/ 357 h 953"/>
                    <a:gd name="T82" fmla="*/ 64 w 1267"/>
                    <a:gd name="T83" fmla="*/ 420 h 953"/>
                    <a:gd name="T84" fmla="*/ 76 w 1267"/>
                    <a:gd name="T85" fmla="*/ 462 h 953"/>
                    <a:gd name="T86" fmla="*/ 79 w 1267"/>
                    <a:gd name="T87" fmla="*/ 492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67" h="953">
                      <a:moveTo>
                        <a:pt x="175" y="657"/>
                      </a:moveTo>
                      <a:cubicBezTo>
                        <a:pt x="191" y="694"/>
                        <a:pt x="207" y="731"/>
                        <a:pt x="223" y="753"/>
                      </a:cubicBezTo>
                      <a:cubicBezTo>
                        <a:pt x="239" y="775"/>
                        <a:pt x="247" y="789"/>
                        <a:pt x="268" y="789"/>
                      </a:cubicBezTo>
                      <a:cubicBezTo>
                        <a:pt x="289" y="789"/>
                        <a:pt x="334" y="766"/>
                        <a:pt x="349" y="756"/>
                      </a:cubicBezTo>
                      <a:cubicBezTo>
                        <a:pt x="364" y="746"/>
                        <a:pt x="358" y="742"/>
                        <a:pt x="358" y="726"/>
                      </a:cubicBezTo>
                      <a:cubicBezTo>
                        <a:pt x="358" y="710"/>
                        <a:pt x="351" y="652"/>
                        <a:pt x="352" y="657"/>
                      </a:cubicBezTo>
                      <a:cubicBezTo>
                        <a:pt x="353" y="662"/>
                        <a:pt x="349" y="731"/>
                        <a:pt x="361" y="756"/>
                      </a:cubicBezTo>
                      <a:cubicBezTo>
                        <a:pt x="373" y="781"/>
                        <a:pt x="410" y="791"/>
                        <a:pt x="427" y="807"/>
                      </a:cubicBezTo>
                      <a:cubicBezTo>
                        <a:pt x="444" y="823"/>
                        <a:pt x="447" y="835"/>
                        <a:pt x="460" y="852"/>
                      </a:cubicBezTo>
                      <a:cubicBezTo>
                        <a:pt x="473" y="869"/>
                        <a:pt x="497" y="898"/>
                        <a:pt x="505" y="912"/>
                      </a:cubicBezTo>
                      <a:cubicBezTo>
                        <a:pt x="513" y="926"/>
                        <a:pt x="500" y="931"/>
                        <a:pt x="508" y="936"/>
                      </a:cubicBezTo>
                      <a:cubicBezTo>
                        <a:pt x="516" y="941"/>
                        <a:pt x="546" y="953"/>
                        <a:pt x="556" y="942"/>
                      </a:cubicBezTo>
                      <a:cubicBezTo>
                        <a:pt x="566" y="931"/>
                        <a:pt x="550" y="880"/>
                        <a:pt x="568" y="873"/>
                      </a:cubicBezTo>
                      <a:cubicBezTo>
                        <a:pt x="586" y="866"/>
                        <a:pt x="624" y="888"/>
                        <a:pt x="667" y="897"/>
                      </a:cubicBezTo>
                      <a:cubicBezTo>
                        <a:pt x="710" y="906"/>
                        <a:pt x="791" y="925"/>
                        <a:pt x="829" y="927"/>
                      </a:cubicBezTo>
                      <a:cubicBezTo>
                        <a:pt x="867" y="929"/>
                        <a:pt x="881" y="922"/>
                        <a:pt x="895" y="912"/>
                      </a:cubicBezTo>
                      <a:cubicBezTo>
                        <a:pt x="909" y="902"/>
                        <a:pt x="897" y="867"/>
                        <a:pt x="913" y="867"/>
                      </a:cubicBezTo>
                      <a:cubicBezTo>
                        <a:pt x="929" y="867"/>
                        <a:pt x="957" y="903"/>
                        <a:pt x="991" y="912"/>
                      </a:cubicBezTo>
                      <a:cubicBezTo>
                        <a:pt x="1025" y="921"/>
                        <a:pt x="1074" y="921"/>
                        <a:pt x="1117" y="924"/>
                      </a:cubicBezTo>
                      <a:cubicBezTo>
                        <a:pt x="1160" y="927"/>
                        <a:pt x="1231" y="933"/>
                        <a:pt x="1249" y="927"/>
                      </a:cubicBezTo>
                      <a:cubicBezTo>
                        <a:pt x="1267" y="921"/>
                        <a:pt x="1226" y="900"/>
                        <a:pt x="1228" y="885"/>
                      </a:cubicBezTo>
                      <a:cubicBezTo>
                        <a:pt x="1230" y="870"/>
                        <a:pt x="1259" y="849"/>
                        <a:pt x="1261" y="837"/>
                      </a:cubicBezTo>
                      <a:cubicBezTo>
                        <a:pt x="1263" y="825"/>
                        <a:pt x="1267" y="816"/>
                        <a:pt x="1240" y="813"/>
                      </a:cubicBezTo>
                      <a:cubicBezTo>
                        <a:pt x="1213" y="810"/>
                        <a:pt x="1127" y="822"/>
                        <a:pt x="1099" y="816"/>
                      </a:cubicBezTo>
                      <a:cubicBezTo>
                        <a:pt x="1071" y="810"/>
                        <a:pt x="1079" y="792"/>
                        <a:pt x="1072" y="777"/>
                      </a:cubicBezTo>
                      <a:cubicBezTo>
                        <a:pt x="1065" y="762"/>
                        <a:pt x="1071" y="744"/>
                        <a:pt x="1060" y="726"/>
                      </a:cubicBezTo>
                      <a:cubicBezTo>
                        <a:pt x="1049" y="708"/>
                        <a:pt x="1016" y="681"/>
                        <a:pt x="1006" y="669"/>
                      </a:cubicBezTo>
                      <a:cubicBezTo>
                        <a:pt x="996" y="657"/>
                        <a:pt x="991" y="640"/>
                        <a:pt x="1000" y="651"/>
                      </a:cubicBezTo>
                      <a:cubicBezTo>
                        <a:pt x="1009" y="662"/>
                        <a:pt x="1044" y="718"/>
                        <a:pt x="1057" y="732"/>
                      </a:cubicBezTo>
                      <a:cubicBezTo>
                        <a:pt x="1070" y="746"/>
                        <a:pt x="1071" y="747"/>
                        <a:pt x="1081" y="738"/>
                      </a:cubicBezTo>
                      <a:cubicBezTo>
                        <a:pt x="1091" y="729"/>
                        <a:pt x="1110" y="697"/>
                        <a:pt x="1117" y="675"/>
                      </a:cubicBezTo>
                      <a:cubicBezTo>
                        <a:pt x="1124" y="653"/>
                        <a:pt x="1109" y="647"/>
                        <a:pt x="1123" y="603"/>
                      </a:cubicBezTo>
                      <a:cubicBezTo>
                        <a:pt x="1137" y="559"/>
                        <a:pt x="1201" y="468"/>
                        <a:pt x="1201" y="414"/>
                      </a:cubicBezTo>
                      <a:cubicBezTo>
                        <a:pt x="1201" y="360"/>
                        <a:pt x="1171" y="329"/>
                        <a:pt x="1123" y="276"/>
                      </a:cubicBezTo>
                      <a:cubicBezTo>
                        <a:pt x="1075" y="223"/>
                        <a:pt x="990" y="139"/>
                        <a:pt x="913" y="96"/>
                      </a:cubicBezTo>
                      <a:cubicBezTo>
                        <a:pt x="836" y="53"/>
                        <a:pt x="732" y="33"/>
                        <a:pt x="658" y="18"/>
                      </a:cubicBezTo>
                      <a:cubicBezTo>
                        <a:pt x="584" y="3"/>
                        <a:pt x="548" y="0"/>
                        <a:pt x="469" y="9"/>
                      </a:cubicBezTo>
                      <a:cubicBezTo>
                        <a:pt x="390" y="18"/>
                        <a:pt x="245" y="47"/>
                        <a:pt x="181" y="72"/>
                      </a:cubicBezTo>
                      <a:cubicBezTo>
                        <a:pt x="117" y="97"/>
                        <a:pt x="111" y="124"/>
                        <a:pt x="82" y="156"/>
                      </a:cubicBezTo>
                      <a:cubicBezTo>
                        <a:pt x="53" y="188"/>
                        <a:pt x="20" y="231"/>
                        <a:pt x="10" y="264"/>
                      </a:cubicBezTo>
                      <a:cubicBezTo>
                        <a:pt x="0" y="297"/>
                        <a:pt x="13" y="331"/>
                        <a:pt x="22" y="357"/>
                      </a:cubicBezTo>
                      <a:cubicBezTo>
                        <a:pt x="31" y="383"/>
                        <a:pt x="55" y="403"/>
                        <a:pt x="64" y="420"/>
                      </a:cubicBezTo>
                      <a:cubicBezTo>
                        <a:pt x="73" y="437"/>
                        <a:pt x="74" y="450"/>
                        <a:pt x="76" y="462"/>
                      </a:cubicBezTo>
                      <a:cubicBezTo>
                        <a:pt x="78" y="474"/>
                        <a:pt x="78" y="483"/>
                        <a:pt x="79" y="492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93" name="Freeform 486"/>
                <p:cNvSpPr>
                  <a:spLocks/>
                </p:cNvSpPr>
                <p:nvPr/>
              </p:nvSpPr>
              <p:spPr bwMode="auto">
                <a:xfrm>
                  <a:off x="2002" y="1634"/>
                  <a:ext cx="289" cy="399"/>
                </a:xfrm>
                <a:custGeom>
                  <a:avLst/>
                  <a:gdLst>
                    <a:gd name="T0" fmla="*/ 98 w 289"/>
                    <a:gd name="T1" fmla="*/ 19 h 399"/>
                    <a:gd name="T2" fmla="*/ 35 w 289"/>
                    <a:gd name="T3" fmla="*/ 136 h 399"/>
                    <a:gd name="T4" fmla="*/ 8 w 289"/>
                    <a:gd name="T5" fmla="*/ 199 h 399"/>
                    <a:gd name="T6" fmla="*/ 86 w 289"/>
                    <a:gd name="T7" fmla="*/ 262 h 399"/>
                    <a:gd name="T8" fmla="*/ 38 w 289"/>
                    <a:gd name="T9" fmla="*/ 229 h 399"/>
                    <a:gd name="T10" fmla="*/ 23 w 289"/>
                    <a:gd name="T11" fmla="*/ 307 h 399"/>
                    <a:gd name="T12" fmla="*/ 119 w 289"/>
                    <a:gd name="T13" fmla="*/ 367 h 399"/>
                    <a:gd name="T14" fmla="*/ 209 w 289"/>
                    <a:gd name="T15" fmla="*/ 394 h 399"/>
                    <a:gd name="T16" fmla="*/ 281 w 289"/>
                    <a:gd name="T17" fmla="*/ 385 h 399"/>
                    <a:gd name="T18" fmla="*/ 257 w 289"/>
                    <a:gd name="T19" fmla="*/ 307 h 399"/>
                    <a:gd name="T20" fmla="*/ 194 w 289"/>
                    <a:gd name="T21" fmla="*/ 250 h 399"/>
                    <a:gd name="T22" fmla="*/ 143 w 289"/>
                    <a:gd name="T23" fmla="*/ 229 h 399"/>
                    <a:gd name="T24" fmla="*/ 104 w 289"/>
                    <a:gd name="T25" fmla="*/ 265 h 399"/>
                    <a:gd name="T26" fmla="*/ 164 w 289"/>
                    <a:gd name="T27" fmla="*/ 217 h 399"/>
                    <a:gd name="T28" fmla="*/ 206 w 289"/>
                    <a:gd name="T29" fmla="*/ 202 h 399"/>
                    <a:gd name="T30" fmla="*/ 266 w 289"/>
                    <a:gd name="T31" fmla="*/ 142 h 399"/>
                    <a:gd name="T32" fmla="*/ 239 w 289"/>
                    <a:gd name="T33" fmla="*/ 73 h 399"/>
                    <a:gd name="T34" fmla="*/ 146 w 289"/>
                    <a:gd name="T35" fmla="*/ 22 h 399"/>
                    <a:gd name="T36" fmla="*/ 98 w 289"/>
                    <a:gd name="T37" fmla="*/ 19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9" h="399">
                      <a:moveTo>
                        <a:pt x="98" y="19"/>
                      </a:moveTo>
                      <a:cubicBezTo>
                        <a:pt x="80" y="38"/>
                        <a:pt x="50" y="106"/>
                        <a:pt x="35" y="136"/>
                      </a:cubicBezTo>
                      <a:cubicBezTo>
                        <a:pt x="20" y="166"/>
                        <a:pt x="0" y="178"/>
                        <a:pt x="8" y="199"/>
                      </a:cubicBezTo>
                      <a:cubicBezTo>
                        <a:pt x="16" y="220"/>
                        <a:pt x="81" y="257"/>
                        <a:pt x="86" y="262"/>
                      </a:cubicBezTo>
                      <a:cubicBezTo>
                        <a:pt x="91" y="267"/>
                        <a:pt x="48" y="222"/>
                        <a:pt x="38" y="229"/>
                      </a:cubicBezTo>
                      <a:cubicBezTo>
                        <a:pt x="28" y="236"/>
                        <a:pt x="9" y="284"/>
                        <a:pt x="23" y="307"/>
                      </a:cubicBezTo>
                      <a:cubicBezTo>
                        <a:pt x="37" y="330"/>
                        <a:pt x="88" y="352"/>
                        <a:pt x="119" y="367"/>
                      </a:cubicBezTo>
                      <a:cubicBezTo>
                        <a:pt x="150" y="382"/>
                        <a:pt x="182" y="391"/>
                        <a:pt x="209" y="394"/>
                      </a:cubicBezTo>
                      <a:cubicBezTo>
                        <a:pt x="236" y="397"/>
                        <a:pt x="273" y="399"/>
                        <a:pt x="281" y="385"/>
                      </a:cubicBezTo>
                      <a:cubicBezTo>
                        <a:pt x="289" y="371"/>
                        <a:pt x="271" y="329"/>
                        <a:pt x="257" y="307"/>
                      </a:cubicBezTo>
                      <a:cubicBezTo>
                        <a:pt x="243" y="285"/>
                        <a:pt x="213" y="263"/>
                        <a:pt x="194" y="250"/>
                      </a:cubicBezTo>
                      <a:cubicBezTo>
                        <a:pt x="175" y="237"/>
                        <a:pt x="158" y="227"/>
                        <a:pt x="143" y="229"/>
                      </a:cubicBezTo>
                      <a:cubicBezTo>
                        <a:pt x="128" y="231"/>
                        <a:pt x="101" y="267"/>
                        <a:pt x="104" y="265"/>
                      </a:cubicBezTo>
                      <a:cubicBezTo>
                        <a:pt x="107" y="263"/>
                        <a:pt x="147" y="228"/>
                        <a:pt x="164" y="217"/>
                      </a:cubicBezTo>
                      <a:cubicBezTo>
                        <a:pt x="181" y="206"/>
                        <a:pt x="189" y="214"/>
                        <a:pt x="206" y="202"/>
                      </a:cubicBezTo>
                      <a:cubicBezTo>
                        <a:pt x="223" y="190"/>
                        <a:pt x="261" y="163"/>
                        <a:pt x="266" y="142"/>
                      </a:cubicBezTo>
                      <a:cubicBezTo>
                        <a:pt x="271" y="121"/>
                        <a:pt x="259" y="93"/>
                        <a:pt x="239" y="73"/>
                      </a:cubicBezTo>
                      <a:cubicBezTo>
                        <a:pt x="219" y="53"/>
                        <a:pt x="172" y="32"/>
                        <a:pt x="146" y="22"/>
                      </a:cubicBezTo>
                      <a:cubicBezTo>
                        <a:pt x="120" y="12"/>
                        <a:pt x="116" y="0"/>
                        <a:pt x="98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94" name="Freeform 485"/>
                <p:cNvSpPr>
                  <a:spLocks/>
                </p:cNvSpPr>
                <p:nvPr/>
              </p:nvSpPr>
              <p:spPr bwMode="auto">
                <a:xfrm>
                  <a:off x="3072" y="1699"/>
                  <a:ext cx="470" cy="99"/>
                </a:xfrm>
                <a:custGeom>
                  <a:avLst/>
                  <a:gdLst>
                    <a:gd name="T0" fmla="*/ 30 w 470"/>
                    <a:gd name="T1" fmla="*/ 5 h 99"/>
                    <a:gd name="T2" fmla="*/ 201 w 470"/>
                    <a:gd name="T3" fmla="*/ 44 h 99"/>
                    <a:gd name="T4" fmla="*/ 321 w 470"/>
                    <a:gd name="T5" fmla="*/ 41 h 99"/>
                    <a:gd name="T6" fmla="*/ 429 w 470"/>
                    <a:gd name="T7" fmla="*/ 50 h 99"/>
                    <a:gd name="T8" fmla="*/ 462 w 470"/>
                    <a:gd name="T9" fmla="*/ 38 h 99"/>
                    <a:gd name="T10" fmla="*/ 384 w 470"/>
                    <a:gd name="T11" fmla="*/ 80 h 99"/>
                    <a:gd name="T12" fmla="*/ 291 w 470"/>
                    <a:gd name="T13" fmla="*/ 98 h 99"/>
                    <a:gd name="T14" fmla="*/ 126 w 470"/>
                    <a:gd name="T15" fmla="*/ 89 h 99"/>
                    <a:gd name="T16" fmla="*/ 21 w 470"/>
                    <a:gd name="T17" fmla="*/ 74 h 99"/>
                    <a:gd name="T18" fmla="*/ 30 w 470"/>
                    <a:gd name="T1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0" h="99">
                      <a:moveTo>
                        <a:pt x="30" y="5"/>
                      </a:moveTo>
                      <a:cubicBezTo>
                        <a:pt x="60" y="0"/>
                        <a:pt x="153" y="38"/>
                        <a:pt x="201" y="44"/>
                      </a:cubicBezTo>
                      <a:cubicBezTo>
                        <a:pt x="249" y="50"/>
                        <a:pt x="283" y="40"/>
                        <a:pt x="321" y="41"/>
                      </a:cubicBezTo>
                      <a:cubicBezTo>
                        <a:pt x="359" y="42"/>
                        <a:pt x="406" y="50"/>
                        <a:pt x="429" y="50"/>
                      </a:cubicBezTo>
                      <a:cubicBezTo>
                        <a:pt x="452" y="50"/>
                        <a:pt x="470" y="33"/>
                        <a:pt x="462" y="38"/>
                      </a:cubicBezTo>
                      <a:cubicBezTo>
                        <a:pt x="454" y="43"/>
                        <a:pt x="412" y="70"/>
                        <a:pt x="384" y="80"/>
                      </a:cubicBezTo>
                      <a:cubicBezTo>
                        <a:pt x="356" y="90"/>
                        <a:pt x="334" y="97"/>
                        <a:pt x="291" y="98"/>
                      </a:cubicBezTo>
                      <a:cubicBezTo>
                        <a:pt x="248" y="99"/>
                        <a:pt x="171" y="93"/>
                        <a:pt x="126" y="89"/>
                      </a:cubicBezTo>
                      <a:cubicBezTo>
                        <a:pt x="81" y="85"/>
                        <a:pt x="36" y="89"/>
                        <a:pt x="21" y="74"/>
                      </a:cubicBezTo>
                      <a:cubicBezTo>
                        <a:pt x="6" y="59"/>
                        <a:pt x="0" y="10"/>
                        <a:pt x="3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95" name="Freeform 484"/>
                <p:cNvSpPr>
                  <a:spLocks/>
                </p:cNvSpPr>
                <p:nvPr/>
              </p:nvSpPr>
              <p:spPr bwMode="auto">
                <a:xfrm>
                  <a:off x="2940" y="1272"/>
                  <a:ext cx="236" cy="312"/>
                </a:xfrm>
                <a:custGeom>
                  <a:avLst/>
                  <a:gdLst>
                    <a:gd name="T0" fmla="*/ 108 w 236"/>
                    <a:gd name="T1" fmla="*/ 0 h 312"/>
                    <a:gd name="T2" fmla="*/ 201 w 236"/>
                    <a:gd name="T3" fmla="*/ 30 h 312"/>
                    <a:gd name="T4" fmla="*/ 234 w 236"/>
                    <a:gd name="T5" fmla="*/ 87 h 312"/>
                    <a:gd name="T6" fmla="*/ 192 w 236"/>
                    <a:gd name="T7" fmla="*/ 132 h 312"/>
                    <a:gd name="T8" fmla="*/ 219 w 236"/>
                    <a:gd name="T9" fmla="*/ 132 h 312"/>
                    <a:gd name="T10" fmla="*/ 231 w 236"/>
                    <a:gd name="T11" fmla="*/ 183 h 312"/>
                    <a:gd name="T12" fmla="*/ 189 w 236"/>
                    <a:gd name="T13" fmla="*/ 201 h 312"/>
                    <a:gd name="T14" fmla="*/ 153 w 236"/>
                    <a:gd name="T15" fmla="*/ 171 h 312"/>
                    <a:gd name="T16" fmla="*/ 201 w 236"/>
                    <a:gd name="T17" fmla="*/ 228 h 312"/>
                    <a:gd name="T18" fmla="*/ 168 w 236"/>
                    <a:gd name="T19" fmla="*/ 300 h 312"/>
                    <a:gd name="T20" fmla="*/ 72 w 236"/>
                    <a:gd name="T21" fmla="*/ 300 h 312"/>
                    <a:gd name="T22" fmla="*/ 9 w 236"/>
                    <a:gd name="T23" fmla="*/ 261 h 312"/>
                    <a:gd name="T24" fmla="*/ 15 w 236"/>
                    <a:gd name="T25" fmla="*/ 207 h 312"/>
                    <a:gd name="T26" fmla="*/ 51 w 236"/>
                    <a:gd name="T27" fmla="*/ 111 h 312"/>
                    <a:gd name="T28" fmla="*/ 93 w 236"/>
                    <a:gd name="T29" fmla="*/ 33 h 312"/>
                    <a:gd name="T30" fmla="*/ 108 w 236"/>
                    <a:gd name="T31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6" h="312">
                      <a:moveTo>
                        <a:pt x="108" y="0"/>
                      </a:moveTo>
                      <a:cubicBezTo>
                        <a:pt x="126" y="0"/>
                        <a:pt x="180" y="16"/>
                        <a:pt x="201" y="30"/>
                      </a:cubicBezTo>
                      <a:cubicBezTo>
                        <a:pt x="222" y="44"/>
                        <a:pt x="236" y="70"/>
                        <a:pt x="234" y="87"/>
                      </a:cubicBezTo>
                      <a:cubicBezTo>
                        <a:pt x="232" y="104"/>
                        <a:pt x="194" y="125"/>
                        <a:pt x="192" y="132"/>
                      </a:cubicBezTo>
                      <a:cubicBezTo>
                        <a:pt x="190" y="139"/>
                        <a:pt x="213" y="124"/>
                        <a:pt x="219" y="132"/>
                      </a:cubicBezTo>
                      <a:cubicBezTo>
                        <a:pt x="225" y="140"/>
                        <a:pt x="236" y="172"/>
                        <a:pt x="231" y="183"/>
                      </a:cubicBezTo>
                      <a:cubicBezTo>
                        <a:pt x="226" y="194"/>
                        <a:pt x="202" y="203"/>
                        <a:pt x="189" y="201"/>
                      </a:cubicBezTo>
                      <a:cubicBezTo>
                        <a:pt x="176" y="199"/>
                        <a:pt x="151" y="167"/>
                        <a:pt x="153" y="171"/>
                      </a:cubicBezTo>
                      <a:cubicBezTo>
                        <a:pt x="155" y="175"/>
                        <a:pt x="198" y="206"/>
                        <a:pt x="201" y="228"/>
                      </a:cubicBezTo>
                      <a:cubicBezTo>
                        <a:pt x="204" y="250"/>
                        <a:pt x="189" y="288"/>
                        <a:pt x="168" y="300"/>
                      </a:cubicBezTo>
                      <a:cubicBezTo>
                        <a:pt x="147" y="312"/>
                        <a:pt x="98" y="306"/>
                        <a:pt x="72" y="300"/>
                      </a:cubicBezTo>
                      <a:cubicBezTo>
                        <a:pt x="46" y="294"/>
                        <a:pt x="18" y="276"/>
                        <a:pt x="9" y="261"/>
                      </a:cubicBezTo>
                      <a:cubicBezTo>
                        <a:pt x="0" y="246"/>
                        <a:pt x="8" y="232"/>
                        <a:pt x="15" y="207"/>
                      </a:cubicBezTo>
                      <a:cubicBezTo>
                        <a:pt x="22" y="182"/>
                        <a:pt x="38" y="140"/>
                        <a:pt x="51" y="111"/>
                      </a:cubicBezTo>
                      <a:cubicBezTo>
                        <a:pt x="64" y="82"/>
                        <a:pt x="85" y="51"/>
                        <a:pt x="93" y="33"/>
                      </a:cubicBezTo>
                      <a:cubicBezTo>
                        <a:pt x="101" y="15"/>
                        <a:pt x="90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47" name="Group 474"/>
              <p:cNvGrpSpPr>
                <a:grpSpLocks/>
              </p:cNvGrpSpPr>
              <p:nvPr/>
            </p:nvGrpSpPr>
            <p:grpSpPr bwMode="auto">
              <a:xfrm>
                <a:off x="4335" y="2753"/>
                <a:ext cx="285" cy="986"/>
                <a:chOff x="4335" y="2753"/>
                <a:chExt cx="285" cy="986"/>
              </a:xfrm>
            </p:grpSpPr>
            <p:grpSp>
              <p:nvGrpSpPr>
                <p:cNvPr id="1084" name="Group 479"/>
                <p:cNvGrpSpPr>
                  <a:grpSpLocks/>
                </p:cNvGrpSpPr>
                <p:nvPr/>
              </p:nvGrpSpPr>
              <p:grpSpPr bwMode="auto">
                <a:xfrm rot="-381159">
                  <a:off x="4359" y="2753"/>
                  <a:ext cx="261" cy="938"/>
                  <a:chOff x="1930" y="1743"/>
                  <a:chExt cx="176" cy="634"/>
                </a:xfrm>
              </p:grpSpPr>
              <p:sp>
                <p:nvSpPr>
                  <p:cNvPr id="1089" name="Freeform 482"/>
                  <p:cNvSpPr>
                    <a:spLocks/>
                  </p:cNvSpPr>
                  <p:nvPr/>
                </p:nvSpPr>
                <p:spPr bwMode="auto">
                  <a:xfrm>
                    <a:off x="1930" y="1743"/>
                    <a:ext cx="95" cy="115"/>
                  </a:xfrm>
                  <a:custGeom>
                    <a:avLst/>
                    <a:gdLst>
                      <a:gd name="T0" fmla="*/ 17 w 95"/>
                      <a:gd name="T1" fmla="*/ 27 h 115"/>
                      <a:gd name="T2" fmla="*/ 29 w 95"/>
                      <a:gd name="T3" fmla="*/ 102 h 115"/>
                      <a:gd name="T4" fmla="*/ 77 w 95"/>
                      <a:gd name="T5" fmla="*/ 105 h 115"/>
                      <a:gd name="T6" fmla="*/ 95 w 95"/>
                      <a:gd name="T7" fmla="*/ 90 h 115"/>
                      <a:gd name="T8" fmla="*/ 80 w 95"/>
                      <a:gd name="T9" fmla="*/ 30 h 115"/>
                      <a:gd name="T10" fmla="*/ 71 w 95"/>
                      <a:gd name="T11" fmla="*/ 3 h 115"/>
                      <a:gd name="T12" fmla="*/ 8 w 95"/>
                      <a:gd name="T13" fmla="*/ 9 h 115"/>
                      <a:gd name="T14" fmla="*/ 17 w 95"/>
                      <a:gd name="T15" fmla="*/ 27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5" h="115">
                        <a:moveTo>
                          <a:pt x="17" y="27"/>
                        </a:moveTo>
                        <a:cubicBezTo>
                          <a:pt x="20" y="42"/>
                          <a:pt x="19" y="89"/>
                          <a:pt x="29" y="102"/>
                        </a:cubicBezTo>
                        <a:cubicBezTo>
                          <a:pt x="39" y="115"/>
                          <a:pt x="66" y="107"/>
                          <a:pt x="77" y="105"/>
                        </a:cubicBezTo>
                        <a:cubicBezTo>
                          <a:pt x="88" y="103"/>
                          <a:pt x="95" y="102"/>
                          <a:pt x="95" y="90"/>
                        </a:cubicBezTo>
                        <a:cubicBezTo>
                          <a:pt x="95" y="78"/>
                          <a:pt x="84" y="44"/>
                          <a:pt x="80" y="30"/>
                        </a:cubicBezTo>
                        <a:cubicBezTo>
                          <a:pt x="76" y="16"/>
                          <a:pt x="83" y="6"/>
                          <a:pt x="71" y="3"/>
                        </a:cubicBezTo>
                        <a:cubicBezTo>
                          <a:pt x="59" y="0"/>
                          <a:pt x="16" y="5"/>
                          <a:pt x="8" y="9"/>
                        </a:cubicBezTo>
                        <a:cubicBezTo>
                          <a:pt x="0" y="13"/>
                          <a:pt x="14" y="12"/>
                          <a:pt x="17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90" name="Freeform 481"/>
                  <p:cNvSpPr>
                    <a:spLocks/>
                  </p:cNvSpPr>
                  <p:nvPr/>
                </p:nvSpPr>
                <p:spPr bwMode="auto">
                  <a:xfrm>
                    <a:off x="1968" y="1843"/>
                    <a:ext cx="98" cy="201"/>
                  </a:xfrm>
                  <a:custGeom>
                    <a:avLst/>
                    <a:gdLst>
                      <a:gd name="T0" fmla="*/ 6 w 98"/>
                      <a:gd name="T1" fmla="*/ 14 h 201"/>
                      <a:gd name="T2" fmla="*/ 60 w 98"/>
                      <a:gd name="T3" fmla="*/ 14 h 201"/>
                      <a:gd name="T4" fmla="*/ 90 w 98"/>
                      <a:gd name="T5" fmla="*/ 92 h 201"/>
                      <a:gd name="T6" fmla="*/ 90 w 98"/>
                      <a:gd name="T7" fmla="*/ 179 h 201"/>
                      <a:gd name="T8" fmla="*/ 39 w 98"/>
                      <a:gd name="T9" fmla="*/ 188 h 201"/>
                      <a:gd name="T10" fmla="*/ 24 w 98"/>
                      <a:gd name="T11" fmla="*/ 98 h 201"/>
                      <a:gd name="T12" fmla="*/ 6 w 98"/>
                      <a:gd name="T13" fmla="*/ 14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8" h="201">
                        <a:moveTo>
                          <a:pt x="6" y="14"/>
                        </a:moveTo>
                        <a:cubicBezTo>
                          <a:pt x="12" y="0"/>
                          <a:pt x="46" y="1"/>
                          <a:pt x="60" y="14"/>
                        </a:cubicBezTo>
                        <a:cubicBezTo>
                          <a:pt x="74" y="27"/>
                          <a:pt x="85" y="65"/>
                          <a:pt x="90" y="92"/>
                        </a:cubicBezTo>
                        <a:cubicBezTo>
                          <a:pt x="95" y="119"/>
                          <a:pt x="98" y="163"/>
                          <a:pt x="90" y="179"/>
                        </a:cubicBezTo>
                        <a:cubicBezTo>
                          <a:pt x="82" y="195"/>
                          <a:pt x="50" y="201"/>
                          <a:pt x="39" y="188"/>
                        </a:cubicBezTo>
                        <a:cubicBezTo>
                          <a:pt x="28" y="175"/>
                          <a:pt x="28" y="125"/>
                          <a:pt x="24" y="98"/>
                        </a:cubicBezTo>
                        <a:cubicBezTo>
                          <a:pt x="20" y="71"/>
                          <a:pt x="0" y="28"/>
                          <a:pt x="6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91" name="Freeform 480"/>
                  <p:cNvSpPr>
                    <a:spLocks/>
                  </p:cNvSpPr>
                  <p:nvPr/>
                </p:nvSpPr>
                <p:spPr bwMode="auto">
                  <a:xfrm>
                    <a:off x="2013" y="2011"/>
                    <a:ext cx="93" cy="366"/>
                  </a:xfrm>
                  <a:custGeom>
                    <a:avLst/>
                    <a:gdLst>
                      <a:gd name="T0" fmla="*/ 6 w 93"/>
                      <a:gd name="T1" fmla="*/ 35 h 366"/>
                      <a:gd name="T2" fmla="*/ 54 w 93"/>
                      <a:gd name="T3" fmla="*/ 11 h 366"/>
                      <a:gd name="T4" fmla="*/ 66 w 93"/>
                      <a:gd name="T5" fmla="*/ 98 h 366"/>
                      <a:gd name="T6" fmla="*/ 66 w 93"/>
                      <a:gd name="T7" fmla="*/ 218 h 366"/>
                      <a:gd name="T8" fmla="*/ 66 w 93"/>
                      <a:gd name="T9" fmla="*/ 278 h 366"/>
                      <a:gd name="T10" fmla="*/ 93 w 93"/>
                      <a:gd name="T11" fmla="*/ 359 h 366"/>
                      <a:gd name="T12" fmla="*/ 69 w 93"/>
                      <a:gd name="T13" fmla="*/ 323 h 366"/>
                      <a:gd name="T14" fmla="*/ 51 w 93"/>
                      <a:gd name="T15" fmla="*/ 257 h 366"/>
                      <a:gd name="T16" fmla="*/ 54 w 93"/>
                      <a:gd name="T17" fmla="*/ 239 h 366"/>
                      <a:gd name="T18" fmla="*/ 33 w 93"/>
                      <a:gd name="T19" fmla="*/ 203 h 366"/>
                      <a:gd name="T20" fmla="*/ 21 w 93"/>
                      <a:gd name="T21" fmla="*/ 131 h 366"/>
                      <a:gd name="T22" fmla="*/ 6 w 93"/>
                      <a:gd name="T23" fmla="*/ 35 h 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3" h="366">
                        <a:moveTo>
                          <a:pt x="6" y="35"/>
                        </a:moveTo>
                        <a:cubicBezTo>
                          <a:pt x="12" y="15"/>
                          <a:pt x="44" y="0"/>
                          <a:pt x="54" y="11"/>
                        </a:cubicBezTo>
                        <a:cubicBezTo>
                          <a:pt x="64" y="22"/>
                          <a:pt x="64" y="64"/>
                          <a:pt x="66" y="98"/>
                        </a:cubicBezTo>
                        <a:cubicBezTo>
                          <a:pt x="68" y="132"/>
                          <a:pt x="66" y="188"/>
                          <a:pt x="66" y="218"/>
                        </a:cubicBezTo>
                        <a:cubicBezTo>
                          <a:pt x="66" y="248"/>
                          <a:pt x="62" y="255"/>
                          <a:pt x="66" y="278"/>
                        </a:cubicBezTo>
                        <a:cubicBezTo>
                          <a:pt x="70" y="301"/>
                          <a:pt x="93" y="352"/>
                          <a:pt x="93" y="359"/>
                        </a:cubicBezTo>
                        <a:cubicBezTo>
                          <a:pt x="93" y="366"/>
                          <a:pt x="76" y="340"/>
                          <a:pt x="69" y="323"/>
                        </a:cubicBezTo>
                        <a:cubicBezTo>
                          <a:pt x="62" y="306"/>
                          <a:pt x="53" y="271"/>
                          <a:pt x="51" y="257"/>
                        </a:cubicBezTo>
                        <a:cubicBezTo>
                          <a:pt x="49" y="243"/>
                          <a:pt x="57" y="248"/>
                          <a:pt x="54" y="239"/>
                        </a:cubicBezTo>
                        <a:cubicBezTo>
                          <a:pt x="51" y="230"/>
                          <a:pt x="38" y="221"/>
                          <a:pt x="33" y="203"/>
                        </a:cubicBezTo>
                        <a:cubicBezTo>
                          <a:pt x="28" y="185"/>
                          <a:pt x="26" y="160"/>
                          <a:pt x="21" y="131"/>
                        </a:cubicBezTo>
                        <a:cubicBezTo>
                          <a:pt x="16" y="102"/>
                          <a:pt x="0" y="55"/>
                          <a:pt x="6" y="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85" name="Group 475"/>
                <p:cNvGrpSpPr>
                  <a:grpSpLocks/>
                </p:cNvGrpSpPr>
                <p:nvPr/>
              </p:nvGrpSpPr>
              <p:grpSpPr bwMode="auto">
                <a:xfrm>
                  <a:off x="4335" y="2801"/>
                  <a:ext cx="261" cy="938"/>
                  <a:chOff x="1930" y="1743"/>
                  <a:chExt cx="176" cy="634"/>
                </a:xfrm>
              </p:grpSpPr>
              <p:sp>
                <p:nvSpPr>
                  <p:cNvPr id="1086" name="Freeform 478"/>
                  <p:cNvSpPr>
                    <a:spLocks/>
                  </p:cNvSpPr>
                  <p:nvPr/>
                </p:nvSpPr>
                <p:spPr bwMode="auto">
                  <a:xfrm>
                    <a:off x="1930" y="1743"/>
                    <a:ext cx="95" cy="115"/>
                  </a:xfrm>
                  <a:custGeom>
                    <a:avLst/>
                    <a:gdLst>
                      <a:gd name="T0" fmla="*/ 17 w 95"/>
                      <a:gd name="T1" fmla="*/ 27 h 115"/>
                      <a:gd name="T2" fmla="*/ 29 w 95"/>
                      <a:gd name="T3" fmla="*/ 102 h 115"/>
                      <a:gd name="T4" fmla="*/ 77 w 95"/>
                      <a:gd name="T5" fmla="*/ 105 h 115"/>
                      <a:gd name="T6" fmla="*/ 95 w 95"/>
                      <a:gd name="T7" fmla="*/ 90 h 115"/>
                      <a:gd name="T8" fmla="*/ 80 w 95"/>
                      <a:gd name="T9" fmla="*/ 30 h 115"/>
                      <a:gd name="T10" fmla="*/ 71 w 95"/>
                      <a:gd name="T11" fmla="*/ 3 h 115"/>
                      <a:gd name="T12" fmla="*/ 8 w 95"/>
                      <a:gd name="T13" fmla="*/ 9 h 115"/>
                      <a:gd name="T14" fmla="*/ 17 w 95"/>
                      <a:gd name="T15" fmla="*/ 27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5" h="115">
                        <a:moveTo>
                          <a:pt x="17" y="27"/>
                        </a:moveTo>
                        <a:cubicBezTo>
                          <a:pt x="20" y="42"/>
                          <a:pt x="19" y="89"/>
                          <a:pt x="29" y="102"/>
                        </a:cubicBezTo>
                        <a:cubicBezTo>
                          <a:pt x="39" y="115"/>
                          <a:pt x="66" y="107"/>
                          <a:pt x="77" y="105"/>
                        </a:cubicBezTo>
                        <a:cubicBezTo>
                          <a:pt x="88" y="103"/>
                          <a:pt x="95" y="102"/>
                          <a:pt x="95" y="90"/>
                        </a:cubicBezTo>
                        <a:cubicBezTo>
                          <a:pt x="95" y="78"/>
                          <a:pt x="84" y="44"/>
                          <a:pt x="80" y="30"/>
                        </a:cubicBezTo>
                        <a:cubicBezTo>
                          <a:pt x="76" y="16"/>
                          <a:pt x="83" y="6"/>
                          <a:pt x="71" y="3"/>
                        </a:cubicBezTo>
                        <a:cubicBezTo>
                          <a:pt x="59" y="0"/>
                          <a:pt x="16" y="5"/>
                          <a:pt x="8" y="9"/>
                        </a:cubicBezTo>
                        <a:cubicBezTo>
                          <a:pt x="0" y="13"/>
                          <a:pt x="14" y="12"/>
                          <a:pt x="17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87" name="Freeform 477"/>
                  <p:cNvSpPr>
                    <a:spLocks/>
                  </p:cNvSpPr>
                  <p:nvPr/>
                </p:nvSpPr>
                <p:spPr bwMode="auto">
                  <a:xfrm>
                    <a:off x="1968" y="1843"/>
                    <a:ext cx="98" cy="201"/>
                  </a:xfrm>
                  <a:custGeom>
                    <a:avLst/>
                    <a:gdLst>
                      <a:gd name="T0" fmla="*/ 6 w 98"/>
                      <a:gd name="T1" fmla="*/ 14 h 201"/>
                      <a:gd name="T2" fmla="*/ 60 w 98"/>
                      <a:gd name="T3" fmla="*/ 14 h 201"/>
                      <a:gd name="T4" fmla="*/ 90 w 98"/>
                      <a:gd name="T5" fmla="*/ 92 h 201"/>
                      <a:gd name="T6" fmla="*/ 90 w 98"/>
                      <a:gd name="T7" fmla="*/ 179 h 201"/>
                      <a:gd name="T8" fmla="*/ 39 w 98"/>
                      <a:gd name="T9" fmla="*/ 188 h 201"/>
                      <a:gd name="T10" fmla="*/ 24 w 98"/>
                      <a:gd name="T11" fmla="*/ 98 h 201"/>
                      <a:gd name="T12" fmla="*/ 6 w 98"/>
                      <a:gd name="T13" fmla="*/ 14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8" h="201">
                        <a:moveTo>
                          <a:pt x="6" y="14"/>
                        </a:moveTo>
                        <a:cubicBezTo>
                          <a:pt x="12" y="0"/>
                          <a:pt x="46" y="1"/>
                          <a:pt x="60" y="14"/>
                        </a:cubicBezTo>
                        <a:cubicBezTo>
                          <a:pt x="74" y="27"/>
                          <a:pt x="85" y="65"/>
                          <a:pt x="90" y="92"/>
                        </a:cubicBezTo>
                        <a:cubicBezTo>
                          <a:pt x="95" y="119"/>
                          <a:pt x="98" y="163"/>
                          <a:pt x="90" y="179"/>
                        </a:cubicBezTo>
                        <a:cubicBezTo>
                          <a:pt x="82" y="195"/>
                          <a:pt x="50" y="201"/>
                          <a:pt x="39" y="188"/>
                        </a:cubicBezTo>
                        <a:cubicBezTo>
                          <a:pt x="28" y="175"/>
                          <a:pt x="28" y="125"/>
                          <a:pt x="24" y="98"/>
                        </a:cubicBezTo>
                        <a:cubicBezTo>
                          <a:pt x="20" y="71"/>
                          <a:pt x="0" y="28"/>
                          <a:pt x="6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88" name="Freeform 476"/>
                  <p:cNvSpPr>
                    <a:spLocks/>
                  </p:cNvSpPr>
                  <p:nvPr/>
                </p:nvSpPr>
                <p:spPr bwMode="auto">
                  <a:xfrm>
                    <a:off x="2013" y="2011"/>
                    <a:ext cx="93" cy="366"/>
                  </a:xfrm>
                  <a:custGeom>
                    <a:avLst/>
                    <a:gdLst>
                      <a:gd name="T0" fmla="*/ 6 w 93"/>
                      <a:gd name="T1" fmla="*/ 35 h 366"/>
                      <a:gd name="T2" fmla="*/ 54 w 93"/>
                      <a:gd name="T3" fmla="*/ 11 h 366"/>
                      <a:gd name="T4" fmla="*/ 66 w 93"/>
                      <a:gd name="T5" fmla="*/ 98 h 366"/>
                      <a:gd name="T6" fmla="*/ 66 w 93"/>
                      <a:gd name="T7" fmla="*/ 218 h 366"/>
                      <a:gd name="T8" fmla="*/ 66 w 93"/>
                      <a:gd name="T9" fmla="*/ 278 h 366"/>
                      <a:gd name="T10" fmla="*/ 93 w 93"/>
                      <a:gd name="T11" fmla="*/ 359 h 366"/>
                      <a:gd name="T12" fmla="*/ 69 w 93"/>
                      <a:gd name="T13" fmla="*/ 323 h 366"/>
                      <a:gd name="T14" fmla="*/ 51 w 93"/>
                      <a:gd name="T15" fmla="*/ 257 h 366"/>
                      <a:gd name="T16" fmla="*/ 54 w 93"/>
                      <a:gd name="T17" fmla="*/ 239 h 366"/>
                      <a:gd name="T18" fmla="*/ 33 w 93"/>
                      <a:gd name="T19" fmla="*/ 203 h 366"/>
                      <a:gd name="T20" fmla="*/ 21 w 93"/>
                      <a:gd name="T21" fmla="*/ 131 h 366"/>
                      <a:gd name="T22" fmla="*/ 6 w 93"/>
                      <a:gd name="T23" fmla="*/ 35 h 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3" h="366">
                        <a:moveTo>
                          <a:pt x="6" y="35"/>
                        </a:moveTo>
                        <a:cubicBezTo>
                          <a:pt x="12" y="15"/>
                          <a:pt x="44" y="0"/>
                          <a:pt x="54" y="11"/>
                        </a:cubicBezTo>
                        <a:cubicBezTo>
                          <a:pt x="64" y="22"/>
                          <a:pt x="64" y="64"/>
                          <a:pt x="66" y="98"/>
                        </a:cubicBezTo>
                        <a:cubicBezTo>
                          <a:pt x="68" y="132"/>
                          <a:pt x="66" y="188"/>
                          <a:pt x="66" y="218"/>
                        </a:cubicBezTo>
                        <a:cubicBezTo>
                          <a:pt x="66" y="248"/>
                          <a:pt x="62" y="255"/>
                          <a:pt x="66" y="278"/>
                        </a:cubicBezTo>
                        <a:cubicBezTo>
                          <a:pt x="70" y="301"/>
                          <a:pt x="93" y="352"/>
                          <a:pt x="93" y="359"/>
                        </a:cubicBezTo>
                        <a:cubicBezTo>
                          <a:pt x="93" y="366"/>
                          <a:pt x="76" y="340"/>
                          <a:pt x="69" y="323"/>
                        </a:cubicBezTo>
                        <a:cubicBezTo>
                          <a:pt x="62" y="306"/>
                          <a:pt x="53" y="271"/>
                          <a:pt x="51" y="257"/>
                        </a:cubicBezTo>
                        <a:cubicBezTo>
                          <a:pt x="49" y="243"/>
                          <a:pt x="57" y="248"/>
                          <a:pt x="54" y="239"/>
                        </a:cubicBezTo>
                        <a:cubicBezTo>
                          <a:pt x="51" y="230"/>
                          <a:pt x="38" y="221"/>
                          <a:pt x="33" y="203"/>
                        </a:cubicBezTo>
                        <a:cubicBezTo>
                          <a:pt x="28" y="185"/>
                          <a:pt x="26" y="160"/>
                          <a:pt x="21" y="131"/>
                        </a:cubicBezTo>
                        <a:cubicBezTo>
                          <a:pt x="16" y="102"/>
                          <a:pt x="0" y="55"/>
                          <a:pt x="6" y="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48" name="Group 463"/>
              <p:cNvGrpSpPr>
                <a:grpSpLocks/>
              </p:cNvGrpSpPr>
              <p:nvPr/>
            </p:nvGrpSpPr>
            <p:grpSpPr bwMode="auto">
              <a:xfrm>
                <a:off x="4601" y="2552"/>
                <a:ext cx="1353" cy="1048"/>
                <a:chOff x="4601" y="2552"/>
                <a:chExt cx="1353" cy="1048"/>
              </a:xfrm>
            </p:grpSpPr>
            <p:grpSp>
              <p:nvGrpSpPr>
                <p:cNvPr id="1074" name="Group 469"/>
                <p:cNvGrpSpPr>
                  <a:grpSpLocks/>
                </p:cNvGrpSpPr>
                <p:nvPr/>
              </p:nvGrpSpPr>
              <p:grpSpPr bwMode="auto">
                <a:xfrm rot="-378849">
                  <a:off x="4625" y="2552"/>
                  <a:ext cx="1329" cy="1000"/>
                  <a:chOff x="2110" y="1607"/>
                  <a:chExt cx="898" cy="676"/>
                </a:xfrm>
              </p:grpSpPr>
              <p:sp>
                <p:nvSpPr>
                  <p:cNvPr id="1080" name="Freeform 473"/>
                  <p:cNvSpPr>
                    <a:spLocks/>
                  </p:cNvSpPr>
                  <p:nvPr/>
                </p:nvSpPr>
                <p:spPr bwMode="auto">
                  <a:xfrm>
                    <a:off x="2110" y="1607"/>
                    <a:ext cx="234" cy="251"/>
                  </a:xfrm>
                  <a:custGeom>
                    <a:avLst/>
                    <a:gdLst>
                      <a:gd name="T0" fmla="*/ 11 w 234"/>
                      <a:gd name="T1" fmla="*/ 49 h 251"/>
                      <a:gd name="T2" fmla="*/ 98 w 234"/>
                      <a:gd name="T3" fmla="*/ 10 h 251"/>
                      <a:gd name="T4" fmla="*/ 167 w 234"/>
                      <a:gd name="T5" fmla="*/ 106 h 251"/>
                      <a:gd name="T6" fmla="*/ 191 w 234"/>
                      <a:gd name="T7" fmla="*/ 169 h 251"/>
                      <a:gd name="T8" fmla="*/ 230 w 234"/>
                      <a:gd name="T9" fmla="*/ 202 h 251"/>
                      <a:gd name="T10" fmla="*/ 167 w 234"/>
                      <a:gd name="T11" fmla="*/ 238 h 251"/>
                      <a:gd name="T12" fmla="*/ 119 w 234"/>
                      <a:gd name="T13" fmla="*/ 241 h 251"/>
                      <a:gd name="T14" fmla="*/ 86 w 234"/>
                      <a:gd name="T15" fmla="*/ 178 h 251"/>
                      <a:gd name="T16" fmla="*/ 32 w 234"/>
                      <a:gd name="T17" fmla="*/ 115 h 251"/>
                      <a:gd name="T18" fmla="*/ 11 w 234"/>
                      <a:gd name="T19" fmla="*/ 49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4" h="251">
                        <a:moveTo>
                          <a:pt x="11" y="49"/>
                        </a:moveTo>
                        <a:cubicBezTo>
                          <a:pt x="22" y="32"/>
                          <a:pt x="72" y="0"/>
                          <a:pt x="98" y="10"/>
                        </a:cubicBezTo>
                        <a:cubicBezTo>
                          <a:pt x="124" y="20"/>
                          <a:pt x="152" y="80"/>
                          <a:pt x="167" y="106"/>
                        </a:cubicBezTo>
                        <a:cubicBezTo>
                          <a:pt x="182" y="132"/>
                          <a:pt x="181" y="153"/>
                          <a:pt x="191" y="169"/>
                        </a:cubicBezTo>
                        <a:cubicBezTo>
                          <a:pt x="201" y="185"/>
                          <a:pt x="234" y="191"/>
                          <a:pt x="230" y="202"/>
                        </a:cubicBezTo>
                        <a:cubicBezTo>
                          <a:pt x="226" y="213"/>
                          <a:pt x="185" y="232"/>
                          <a:pt x="167" y="238"/>
                        </a:cubicBezTo>
                        <a:cubicBezTo>
                          <a:pt x="149" y="244"/>
                          <a:pt x="132" y="251"/>
                          <a:pt x="119" y="241"/>
                        </a:cubicBezTo>
                        <a:cubicBezTo>
                          <a:pt x="106" y="231"/>
                          <a:pt x="100" y="199"/>
                          <a:pt x="86" y="178"/>
                        </a:cubicBezTo>
                        <a:cubicBezTo>
                          <a:pt x="72" y="157"/>
                          <a:pt x="44" y="135"/>
                          <a:pt x="32" y="115"/>
                        </a:cubicBezTo>
                        <a:cubicBezTo>
                          <a:pt x="20" y="95"/>
                          <a:pt x="0" y="66"/>
                          <a:pt x="11" y="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81" name="Freeform 472"/>
                  <p:cNvSpPr>
                    <a:spLocks/>
                  </p:cNvSpPr>
                  <p:nvPr/>
                </p:nvSpPr>
                <p:spPr bwMode="auto">
                  <a:xfrm>
                    <a:off x="2262" y="1806"/>
                    <a:ext cx="161" cy="86"/>
                  </a:xfrm>
                  <a:custGeom>
                    <a:avLst/>
                    <a:gdLst>
                      <a:gd name="T0" fmla="*/ 0 w 161"/>
                      <a:gd name="T1" fmla="*/ 45 h 86"/>
                      <a:gd name="T2" fmla="*/ 72 w 161"/>
                      <a:gd name="T3" fmla="*/ 6 h 86"/>
                      <a:gd name="T4" fmla="*/ 132 w 161"/>
                      <a:gd name="T5" fmla="*/ 9 h 86"/>
                      <a:gd name="T6" fmla="*/ 159 w 161"/>
                      <a:gd name="T7" fmla="*/ 27 h 86"/>
                      <a:gd name="T8" fmla="*/ 117 w 161"/>
                      <a:gd name="T9" fmla="*/ 78 h 86"/>
                      <a:gd name="T10" fmla="*/ 72 w 161"/>
                      <a:gd name="T11" fmla="*/ 78 h 86"/>
                      <a:gd name="T12" fmla="*/ 0 w 161"/>
                      <a:gd name="T13" fmla="*/ 45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" h="86">
                        <a:moveTo>
                          <a:pt x="0" y="45"/>
                        </a:moveTo>
                        <a:cubicBezTo>
                          <a:pt x="0" y="33"/>
                          <a:pt x="50" y="12"/>
                          <a:pt x="72" y="6"/>
                        </a:cubicBezTo>
                        <a:cubicBezTo>
                          <a:pt x="94" y="0"/>
                          <a:pt x="118" y="6"/>
                          <a:pt x="132" y="9"/>
                        </a:cubicBezTo>
                        <a:cubicBezTo>
                          <a:pt x="146" y="12"/>
                          <a:pt x="161" y="16"/>
                          <a:pt x="159" y="27"/>
                        </a:cubicBezTo>
                        <a:cubicBezTo>
                          <a:pt x="157" y="38"/>
                          <a:pt x="131" y="70"/>
                          <a:pt x="117" y="78"/>
                        </a:cubicBezTo>
                        <a:cubicBezTo>
                          <a:pt x="103" y="86"/>
                          <a:pt x="90" y="83"/>
                          <a:pt x="72" y="78"/>
                        </a:cubicBezTo>
                        <a:cubicBezTo>
                          <a:pt x="54" y="73"/>
                          <a:pt x="0" y="57"/>
                          <a:pt x="0" y="4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82" name="Freeform 471"/>
                  <p:cNvSpPr>
                    <a:spLocks/>
                  </p:cNvSpPr>
                  <p:nvPr/>
                </p:nvSpPr>
                <p:spPr bwMode="auto">
                  <a:xfrm>
                    <a:off x="2372" y="1828"/>
                    <a:ext cx="313" cy="169"/>
                  </a:xfrm>
                  <a:custGeom>
                    <a:avLst/>
                    <a:gdLst>
                      <a:gd name="T0" fmla="*/ 49 w 313"/>
                      <a:gd name="T1" fmla="*/ 2 h 169"/>
                      <a:gd name="T2" fmla="*/ 13 w 313"/>
                      <a:gd name="T3" fmla="*/ 50 h 169"/>
                      <a:gd name="T4" fmla="*/ 13 w 313"/>
                      <a:gd name="T5" fmla="*/ 68 h 169"/>
                      <a:gd name="T6" fmla="*/ 94 w 313"/>
                      <a:gd name="T7" fmla="*/ 104 h 169"/>
                      <a:gd name="T8" fmla="*/ 238 w 313"/>
                      <a:gd name="T9" fmla="*/ 149 h 169"/>
                      <a:gd name="T10" fmla="*/ 280 w 313"/>
                      <a:gd name="T11" fmla="*/ 164 h 169"/>
                      <a:gd name="T12" fmla="*/ 307 w 313"/>
                      <a:gd name="T13" fmla="*/ 119 h 169"/>
                      <a:gd name="T14" fmla="*/ 244 w 313"/>
                      <a:gd name="T15" fmla="*/ 65 h 169"/>
                      <a:gd name="T16" fmla="*/ 139 w 313"/>
                      <a:gd name="T17" fmla="*/ 35 h 169"/>
                      <a:gd name="T18" fmla="*/ 49 w 313"/>
                      <a:gd name="T19" fmla="*/ 2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3" h="169">
                        <a:moveTo>
                          <a:pt x="49" y="2"/>
                        </a:moveTo>
                        <a:cubicBezTo>
                          <a:pt x="28" y="4"/>
                          <a:pt x="19" y="39"/>
                          <a:pt x="13" y="50"/>
                        </a:cubicBezTo>
                        <a:cubicBezTo>
                          <a:pt x="7" y="61"/>
                          <a:pt x="0" y="59"/>
                          <a:pt x="13" y="68"/>
                        </a:cubicBezTo>
                        <a:cubicBezTo>
                          <a:pt x="26" y="77"/>
                          <a:pt x="57" y="91"/>
                          <a:pt x="94" y="104"/>
                        </a:cubicBezTo>
                        <a:cubicBezTo>
                          <a:pt x="131" y="117"/>
                          <a:pt x="207" y="139"/>
                          <a:pt x="238" y="149"/>
                        </a:cubicBezTo>
                        <a:cubicBezTo>
                          <a:pt x="269" y="159"/>
                          <a:pt x="269" y="169"/>
                          <a:pt x="280" y="164"/>
                        </a:cubicBezTo>
                        <a:cubicBezTo>
                          <a:pt x="291" y="159"/>
                          <a:pt x="313" y="135"/>
                          <a:pt x="307" y="119"/>
                        </a:cubicBezTo>
                        <a:cubicBezTo>
                          <a:pt x="301" y="103"/>
                          <a:pt x="272" y="79"/>
                          <a:pt x="244" y="65"/>
                        </a:cubicBezTo>
                        <a:cubicBezTo>
                          <a:pt x="216" y="51"/>
                          <a:pt x="169" y="44"/>
                          <a:pt x="139" y="35"/>
                        </a:cubicBezTo>
                        <a:cubicBezTo>
                          <a:pt x="109" y="26"/>
                          <a:pt x="70" y="0"/>
                          <a:pt x="49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83" name="Freeform 470"/>
                  <p:cNvSpPr>
                    <a:spLocks/>
                  </p:cNvSpPr>
                  <p:nvPr/>
                </p:nvSpPr>
                <p:spPr bwMode="auto">
                  <a:xfrm>
                    <a:off x="2656" y="1949"/>
                    <a:ext cx="352" cy="334"/>
                  </a:xfrm>
                  <a:custGeom>
                    <a:avLst/>
                    <a:gdLst>
                      <a:gd name="T0" fmla="*/ 26 w 352"/>
                      <a:gd name="T1" fmla="*/ 1 h 334"/>
                      <a:gd name="T2" fmla="*/ 5 w 352"/>
                      <a:gd name="T3" fmla="*/ 43 h 334"/>
                      <a:gd name="T4" fmla="*/ 56 w 352"/>
                      <a:gd name="T5" fmla="*/ 94 h 334"/>
                      <a:gd name="T6" fmla="*/ 161 w 352"/>
                      <a:gd name="T7" fmla="*/ 187 h 334"/>
                      <a:gd name="T8" fmla="*/ 242 w 352"/>
                      <a:gd name="T9" fmla="*/ 259 h 334"/>
                      <a:gd name="T10" fmla="*/ 287 w 352"/>
                      <a:gd name="T11" fmla="*/ 256 h 334"/>
                      <a:gd name="T12" fmla="*/ 341 w 352"/>
                      <a:gd name="T13" fmla="*/ 331 h 334"/>
                      <a:gd name="T14" fmla="*/ 314 w 352"/>
                      <a:gd name="T15" fmla="*/ 277 h 334"/>
                      <a:gd name="T16" fmla="*/ 350 w 352"/>
                      <a:gd name="T17" fmla="*/ 286 h 334"/>
                      <a:gd name="T18" fmla="*/ 302 w 352"/>
                      <a:gd name="T19" fmla="*/ 250 h 334"/>
                      <a:gd name="T20" fmla="*/ 278 w 352"/>
                      <a:gd name="T21" fmla="*/ 226 h 334"/>
                      <a:gd name="T22" fmla="*/ 233 w 352"/>
                      <a:gd name="T23" fmla="*/ 181 h 334"/>
                      <a:gd name="T24" fmla="*/ 155 w 352"/>
                      <a:gd name="T25" fmla="*/ 109 h 334"/>
                      <a:gd name="T26" fmla="*/ 104 w 352"/>
                      <a:gd name="T27" fmla="*/ 49 h 334"/>
                      <a:gd name="T28" fmla="*/ 26 w 352"/>
                      <a:gd name="T29" fmla="*/ 1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52" h="334">
                        <a:moveTo>
                          <a:pt x="26" y="1"/>
                        </a:moveTo>
                        <a:cubicBezTo>
                          <a:pt x="10" y="0"/>
                          <a:pt x="0" y="28"/>
                          <a:pt x="5" y="43"/>
                        </a:cubicBezTo>
                        <a:cubicBezTo>
                          <a:pt x="10" y="58"/>
                          <a:pt x="30" y="70"/>
                          <a:pt x="56" y="94"/>
                        </a:cubicBezTo>
                        <a:cubicBezTo>
                          <a:pt x="82" y="118"/>
                          <a:pt x="130" y="160"/>
                          <a:pt x="161" y="187"/>
                        </a:cubicBezTo>
                        <a:cubicBezTo>
                          <a:pt x="192" y="214"/>
                          <a:pt x="221" y="248"/>
                          <a:pt x="242" y="259"/>
                        </a:cubicBezTo>
                        <a:cubicBezTo>
                          <a:pt x="263" y="270"/>
                          <a:pt x="270" y="244"/>
                          <a:pt x="287" y="256"/>
                        </a:cubicBezTo>
                        <a:cubicBezTo>
                          <a:pt x="304" y="268"/>
                          <a:pt x="337" y="328"/>
                          <a:pt x="341" y="331"/>
                        </a:cubicBezTo>
                        <a:cubicBezTo>
                          <a:pt x="345" y="334"/>
                          <a:pt x="313" y="284"/>
                          <a:pt x="314" y="277"/>
                        </a:cubicBezTo>
                        <a:cubicBezTo>
                          <a:pt x="315" y="270"/>
                          <a:pt x="352" y="290"/>
                          <a:pt x="350" y="286"/>
                        </a:cubicBezTo>
                        <a:cubicBezTo>
                          <a:pt x="348" y="282"/>
                          <a:pt x="314" y="260"/>
                          <a:pt x="302" y="250"/>
                        </a:cubicBezTo>
                        <a:cubicBezTo>
                          <a:pt x="290" y="240"/>
                          <a:pt x="289" y="237"/>
                          <a:pt x="278" y="226"/>
                        </a:cubicBezTo>
                        <a:cubicBezTo>
                          <a:pt x="267" y="215"/>
                          <a:pt x="253" y="200"/>
                          <a:pt x="233" y="181"/>
                        </a:cubicBezTo>
                        <a:cubicBezTo>
                          <a:pt x="213" y="162"/>
                          <a:pt x="176" y="131"/>
                          <a:pt x="155" y="109"/>
                        </a:cubicBezTo>
                        <a:cubicBezTo>
                          <a:pt x="134" y="87"/>
                          <a:pt x="125" y="67"/>
                          <a:pt x="104" y="49"/>
                        </a:cubicBezTo>
                        <a:cubicBezTo>
                          <a:pt x="83" y="31"/>
                          <a:pt x="42" y="2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75" name="Group 464"/>
                <p:cNvGrpSpPr>
                  <a:grpSpLocks/>
                </p:cNvGrpSpPr>
                <p:nvPr/>
              </p:nvGrpSpPr>
              <p:grpSpPr bwMode="auto">
                <a:xfrm>
                  <a:off x="4601" y="2600"/>
                  <a:ext cx="1329" cy="1000"/>
                  <a:chOff x="2110" y="1607"/>
                  <a:chExt cx="898" cy="676"/>
                </a:xfrm>
              </p:grpSpPr>
              <p:sp>
                <p:nvSpPr>
                  <p:cNvPr id="1076" name="Freeform 468"/>
                  <p:cNvSpPr>
                    <a:spLocks/>
                  </p:cNvSpPr>
                  <p:nvPr/>
                </p:nvSpPr>
                <p:spPr bwMode="auto">
                  <a:xfrm>
                    <a:off x="2110" y="1607"/>
                    <a:ext cx="234" cy="251"/>
                  </a:xfrm>
                  <a:custGeom>
                    <a:avLst/>
                    <a:gdLst>
                      <a:gd name="T0" fmla="*/ 11 w 234"/>
                      <a:gd name="T1" fmla="*/ 49 h 251"/>
                      <a:gd name="T2" fmla="*/ 98 w 234"/>
                      <a:gd name="T3" fmla="*/ 10 h 251"/>
                      <a:gd name="T4" fmla="*/ 167 w 234"/>
                      <a:gd name="T5" fmla="*/ 106 h 251"/>
                      <a:gd name="T6" fmla="*/ 191 w 234"/>
                      <a:gd name="T7" fmla="*/ 169 h 251"/>
                      <a:gd name="T8" fmla="*/ 230 w 234"/>
                      <a:gd name="T9" fmla="*/ 202 h 251"/>
                      <a:gd name="T10" fmla="*/ 167 w 234"/>
                      <a:gd name="T11" fmla="*/ 238 h 251"/>
                      <a:gd name="T12" fmla="*/ 119 w 234"/>
                      <a:gd name="T13" fmla="*/ 241 h 251"/>
                      <a:gd name="T14" fmla="*/ 86 w 234"/>
                      <a:gd name="T15" fmla="*/ 178 h 251"/>
                      <a:gd name="T16" fmla="*/ 32 w 234"/>
                      <a:gd name="T17" fmla="*/ 115 h 251"/>
                      <a:gd name="T18" fmla="*/ 11 w 234"/>
                      <a:gd name="T19" fmla="*/ 49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4" h="251">
                        <a:moveTo>
                          <a:pt x="11" y="49"/>
                        </a:moveTo>
                        <a:cubicBezTo>
                          <a:pt x="22" y="32"/>
                          <a:pt x="72" y="0"/>
                          <a:pt x="98" y="10"/>
                        </a:cubicBezTo>
                        <a:cubicBezTo>
                          <a:pt x="124" y="20"/>
                          <a:pt x="152" y="80"/>
                          <a:pt x="167" y="106"/>
                        </a:cubicBezTo>
                        <a:cubicBezTo>
                          <a:pt x="182" y="132"/>
                          <a:pt x="181" y="153"/>
                          <a:pt x="191" y="169"/>
                        </a:cubicBezTo>
                        <a:cubicBezTo>
                          <a:pt x="201" y="185"/>
                          <a:pt x="234" y="191"/>
                          <a:pt x="230" y="202"/>
                        </a:cubicBezTo>
                        <a:cubicBezTo>
                          <a:pt x="226" y="213"/>
                          <a:pt x="185" y="232"/>
                          <a:pt x="167" y="238"/>
                        </a:cubicBezTo>
                        <a:cubicBezTo>
                          <a:pt x="149" y="244"/>
                          <a:pt x="132" y="251"/>
                          <a:pt x="119" y="241"/>
                        </a:cubicBezTo>
                        <a:cubicBezTo>
                          <a:pt x="106" y="231"/>
                          <a:pt x="100" y="199"/>
                          <a:pt x="86" y="178"/>
                        </a:cubicBezTo>
                        <a:cubicBezTo>
                          <a:pt x="72" y="157"/>
                          <a:pt x="44" y="135"/>
                          <a:pt x="32" y="115"/>
                        </a:cubicBezTo>
                        <a:cubicBezTo>
                          <a:pt x="20" y="95"/>
                          <a:pt x="0" y="66"/>
                          <a:pt x="11" y="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77" name="Freeform 467"/>
                  <p:cNvSpPr>
                    <a:spLocks/>
                  </p:cNvSpPr>
                  <p:nvPr/>
                </p:nvSpPr>
                <p:spPr bwMode="auto">
                  <a:xfrm>
                    <a:off x="2262" y="1806"/>
                    <a:ext cx="161" cy="86"/>
                  </a:xfrm>
                  <a:custGeom>
                    <a:avLst/>
                    <a:gdLst>
                      <a:gd name="T0" fmla="*/ 0 w 161"/>
                      <a:gd name="T1" fmla="*/ 45 h 86"/>
                      <a:gd name="T2" fmla="*/ 72 w 161"/>
                      <a:gd name="T3" fmla="*/ 6 h 86"/>
                      <a:gd name="T4" fmla="*/ 132 w 161"/>
                      <a:gd name="T5" fmla="*/ 9 h 86"/>
                      <a:gd name="T6" fmla="*/ 159 w 161"/>
                      <a:gd name="T7" fmla="*/ 27 h 86"/>
                      <a:gd name="T8" fmla="*/ 117 w 161"/>
                      <a:gd name="T9" fmla="*/ 78 h 86"/>
                      <a:gd name="T10" fmla="*/ 72 w 161"/>
                      <a:gd name="T11" fmla="*/ 78 h 86"/>
                      <a:gd name="T12" fmla="*/ 0 w 161"/>
                      <a:gd name="T13" fmla="*/ 45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" h="86">
                        <a:moveTo>
                          <a:pt x="0" y="45"/>
                        </a:moveTo>
                        <a:cubicBezTo>
                          <a:pt x="0" y="33"/>
                          <a:pt x="50" y="12"/>
                          <a:pt x="72" y="6"/>
                        </a:cubicBezTo>
                        <a:cubicBezTo>
                          <a:pt x="94" y="0"/>
                          <a:pt x="118" y="6"/>
                          <a:pt x="132" y="9"/>
                        </a:cubicBezTo>
                        <a:cubicBezTo>
                          <a:pt x="146" y="12"/>
                          <a:pt x="161" y="16"/>
                          <a:pt x="159" y="27"/>
                        </a:cubicBezTo>
                        <a:cubicBezTo>
                          <a:pt x="157" y="38"/>
                          <a:pt x="131" y="70"/>
                          <a:pt x="117" y="78"/>
                        </a:cubicBezTo>
                        <a:cubicBezTo>
                          <a:pt x="103" y="86"/>
                          <a:pt x="90" y="83"/>
                          <a:pt x="72" y="78"/>
                        </a:cubicBezTo>
                        <a:cubicBezTo>
                          <a:pt x="54" y="73"/>
                          <a:pt x="0" y="57"/>
                          <a:pt x="0" y="4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78" name="Freeform 466"/>
                  <p:cNvSpPr>
                    <a:spLocks/>
                  </p:cNvSpPr>
                  <p:nvPr/>
                </p:nvSpPr>
                <p:spPr bwMode="auto">
                  <a:xfrm>
                    <a:off x="2372" y="1828"/>
                    <a:ext cx="313" cy="169"/>
                  </a:xfrm>
                  <a:custGeom>
                    <a:avLst/>
                    <a:gdLst>
                      <a:gd name="T0" fmla="*/ 49 w 313"/>
                      <a:gd name="T1" fmla="*/ 2 h 169"/>
                      <a:gd name="T2" fmla="*/ 13 w 313"/>
                      <a:gd name="T3" fmla="*/ 50 h 169"/>
                      <a:gd name="T4" fmla="*/ 13 w 313"/>
                      <a:gd name="T5" fmla="*/ 68 h 169"/>
                      <a:gd name="T6" fmla="*/ 94 w 313"/>
                      <a:gd name="T7" fmla="*/ 104 h 169"/>
                      <a:gd name="T8" fmla="*/ 238 w 313"/>
                      <a:gd name="T9" fmla="*/ 149 h 169"/>
                      <a:gd name="T10" fmla="*/ 280 w 313"/>
                      <a:gd name="T11" fmla="*/ 164 h 169"/>
                      <a:gd name="T12" fmla="*/ 307 w 313"/>
                      <a:gd name="T13" fmla="*/ 119 h 169"/>
                      <a:gd name="T14" fmla="*/ 244 w 313"/>
                      <a:gd name="T15" fmla="*/ 65 h 169"/>
                      <a:gd name="T16" fmla="*/ 139 w 313"/>
                      <a:gd name="T17" fmla="*/ 35 h 169"/>
                      <a:gd name="T18" fmla="*/ 49 w 313"/>
                      <a:gd name="T19" fmla="*/ 2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3" h="169">
                        <a:moveTo>
                          <a:pt x="49" y="2"/>
                        </a:moveTo>
                        <a:cubicBezTo>
                          <a:pt x="28" y="4"/>
                          <a:pt x="19" y="39"/>
                          <a:pt x="13" y="50"/>
                        </a:cubicBezTo>
                        <a:cubicBezTo>
                          <a:pt x="7" y="61"/>
                          <a:pt x="0" y="59"/>
                          <a:pt x="13" y="68"/>
                        </a:cubicBezTo>
                        <a:cubicBezTo>
                          <a:pt x="26" y="77"/>
                          <a:pt x="57" y="91"/>
                          <a:pt x="94" y="104"/>
                        </a:cubicBezTo>
                        <a:cubicBezTo>
                          <a:pt x="131" y="117"/>
                          <a:pt x="207" y="139"/>
                          <a:pt x="238" y="149"/>
                        </a:cubicBezTo>
                        <a:cubicBezTo>
                          <a:pt x="269" y="159"/>
                          <a:pt x="269" y="169"/>
                          <a:pt x="280" y="164"/>
                        </a:cubicBezTo>
                        <a:cubicBezTo>
                          <a:pt x="291" y="159"/>
                          <a:pt x="313" y="135"/>
                          <a:pt x="307" y="119"/>
                        </a:cubicBezTo>
                        <a:cubicBezTo>
                          <a:pt x="301" y="103"/>
                          <a:pt x="272" y="79"/>
                          <a:pt x="244" y="65"/>
                        </a:cubicBezTo>
                        <a:cubicBezTo>
                          <a:pt x="216" y="51"/>
                          <a:pt x="169" y="44"/>
                          <a:pt x="139" y="35"/>
                        </a:cubicBezTo>
                        <a:cubicBezTo>
                          <a:pt x="109" y="26"/>
                          <a:pt x="70" y="0"/>
                          <a:pt x="49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79" name="Freeform 465"/>
                  <p:cNvSpPr>
                    <a:spLocks/>
                  </p:cNvSpPr>
                  <p:nvPr/>
                </p:nvSpPr>
                <p:spPr bwMode="auto">
                  <a:xfrm>
                    <a:off x="2656" y="1949"/>
                    <a:ext cx="352" cy="334"/>
                  </a:xfrm>
                  <a:custGeom>
                    <a:avLst/>
                    <a:gdLst>
                      <a:gd name="T0" fmla="*/ 26 w 352"/>
                      <a:gd name="T1" fmla="*/ 1 h 334"/>
                      <a:gd name="T2" fmla="*/ 5 w 352"/>
                      <a:gd name="T3" fmla="*/ 43 h 334"/>
                      <a:gd name="T4" fmla="*/ 56 w 352"/>
                      <a:gd name="T5" fmla="*/ 94 h 334"/>
                      <a:gd name="T6" fmla="*/ 161 w 352"/>
                      <a:gd name="T7" fmla="*/ 187 h 334"/>
                      <a:gd name="T8" fmla="*/ 242 w 352"/>
                      <a:gd name="T9" fmla="*/ 259 h 334"/>
                      <a:gd name="T10" fmla="*/ 287 w 352"/>
                      <a:gd name="T11" fmla="*/ 256 h 334"/>
                      <a:gd name="T12" fmla="*/ 341 w 352"/>
                      <a:gd name="T13" fmla="*/ 331 h 334"/>
                      <a:gd name="T14" fmla="*/ 314 w 352"/>
                      <a:gd name="T15" fmla="*/ 277 h 334"/>
                      <a:gd name="T16" fmla="*/ 350 w 352"/>
                      <a:gd name="T17" fmla="*/ 286 h 334"/>
                      <a:gd name="T18" fmla="*/ 302 w 352"/>
                      <a:gd name="T19" fmla="*/ 250 h 334"/>
                      <a:gd name="T20" fmla="*/ 278 w 352"/>
                      <a:gd name="T21" fmla="*/ 226 h 334"/>
                      <a:gd name="T22" fmla="*/ 233 w 352"/>
                      <a:gd name="T23" fmla="*/ 181 h 334"/>
                      <a:gd name="T24" fmla="*/ 155 w 352"/>
                      <a:gd name="T25" fmla="*/ 109 h 334"/>
                      <a:gd name="T26" fmla="*/ 104 w 352"/>
                      <a:gd name="T27" fmla="*/ 49 h 334"/>
                      <a:gd name="T28" fmla="*/ 26 w 352"/>
                      <a:gd name="T29" fmla="*/ 1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52" h="334">
                        <a:moveTo>
                          <a:pt x="26" y="1"/>
                        </a:moveTo>
                        <a:cubicBezTo>
                          <a:pt x="10" y="0"/>
                          <a:pt x="0" y="28"/>
                          <a:pt x="5" y="43"/>
                        </a:cubicBezTo>
                        <a:cubicBezTo>
                          <a:pt x="10" y="58"/>
                          <a:pt x="30" y="70"/>
                          <a:pt x="56" y="94"/>
                        </a:cubicBezTo>
                        <a:cubicBezTo>
                          <a:pt x="82" y="118"/>
                          <a:pt x="130" y="160"/>
                          <a:pt x="161" y="187"/>
                        </a:cubicBezTo>
                        <a:cubicBezTo>
                          <a:pt x="192" y="214"/>
                          <a:pt x="221" y="248"/>
                          <a:pt x="242" y="259"/>
                        </a:cubicBezTo>
                        <a:cubicBezTo>
                          <a:pt x="263" y="270"/>
                          <a:pt x="270" y="244"/>
                          <a:pt x="287" y="256"/>
                        </a:cubicBezTo>
                        <a:cubicBezTo>
                          <a:pt x="304" y="268"/>
                          <a:pt x="337" y="328"/>
                          <a:pt x="341" y="331"/>
                        </a:cubicBezTo>
                        <a:cubicBezTo>
                          <a:pt x="345" y="334"/>
                          <a:pt x="313" y="284"/>
                          <a:pt x="314" y="277"/>
                        </a:cubicBezTo>
                        <a:cubicBezTo>
                          <a:pt x="315" y="270"/>
                          <a:pt x="352" y="290"/>
                          <a:pt x="350" y="286"/>
                        </a:cubicBezTo>
                        <a:cubicBezTo>
                          <a:pt x="348" y="282"/>
                          <a:pt x="314" y="260"/>
                          <a:pt x="302" y="250"/>
                        </a:cubicBezTo>
                        <a:cubicBezTo>
                          <a:pt x="290" y="240"/>
                          <a:pt x="289" y="237"/>
                          <a:pt x="278" y="226"/>
                        </a:cubicBezTo>
                        <a:cubicBezTo>
                          <a:pt x="267" y="215"/>
                          <a:pt x="253" y="200"/>
                          <a:pt x="233" y="181"/>
                        </a:cubicBezTo>
                        <a:cubicBezTo>
                          <a:pt x="213" y="162"/>
                          <a:pt x="176" y="131"/>
                          <a:pt x="155" y="109"/>
                        </a:cubicBezTo>
                        <a:cubicBezTo>
                          <a:pt x="134" y="87"/>
                          <a:pt x="125" y="67"/>
                          <a:pt x="104" y="49"/>
                        </a:cubicBezTo>
                        <a:cubicBezTo>
                          <a:pt x="83" y="31"/>
                          <a:pt x="42" y="2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49" name="Group 452"/>
              <p:cNvGrpSpPr>
                <a:grpSpLocks/>
              </p:cNvGrpSpPr>
              <p:nvPr/>
            </p:nvGrpSpPr>
            <p:grpSpPr bwMode="auto">
              <a:xfrm>
                <a:off x="3912" y="2171"/>
                <a:ext cx="423" cy="1627"/>
                <a:chOff x="3912" y="2171"/>
                <a:chExt cx="423" cy="1627"/>
              </a:xfrm>
            </p:grpSpPr>
            <p:grpSp>
              <p:nvGrpSpPr>
                <p:cNvPr id="1064" name="Group 454"/>
                <p:cNvGrpSpPr>
                  <a:grpSpLocks/>
                </p:cNvGrpSpPr>
                <p:nvPr/>
              </p:nvGrpSpPr>
              <p:grpSpPr bwMode="auto">
                <a:xfrm>
                  <a:off x="3912" y="2723"/>
                  <a:ext cx="318" cy="1075"/>
                  <a:chOff x="3912" y="2723"/>
                  <a:chExt cx="318" cy="1075"/>
                </a:xfrm>
              </p:grpSpPr>
              <p:grpSp>
                <p:nvGrpSpPr>
                  <p:cNvPr id="1066" name="Group 459"/>
                  <p:cNvGrpSpPr>
                    <a:grpSpLocks/>
                  </p:cNvGrpSpPr>
                  <p:nvPr/>
                </p:nvGrpSpPr>
                <p:grpSpPr bwMode="auto">
                  <a:xfrm rot="-381888">
                    <a:off x="3936" y="2723"/>
                    <a:ext cx="294" cy="1027"/>
                    <a:chOff x="1644" y="1723"/>
                    <a:chExt cx="199" cy="694"/>
                  </a:xfrm>
                </p:grpSpPr>
                <p:sp>
                  <p:nvSpPr>
                    <p:cNvPr id="1071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739" y="1723"/>
                      <a:ext cx="104" cy="111"/>
                    </a:xfrm>
                    <a:custGeom>
                      <a:avLst/>
                      <a:gdLst>
                        <a:gd name="T0" fmla="*/ 46 w 104"/>
                        <a:gd name="T1" fmla="*/ 11 h 111"/>
                        <a:gd name="T2" fmla="*/ 1 w 104"/>
                        <a:gd name="T3" fmla="*/ 77 h 111"/>
                        <a:gd name="T4" fmla="*/ 55 w 104"/>
                        <a:gd name="T5" fmla="*/ 104 h 111"/>
                        <a:gd name="T6" fmla="*/ 94 w 104"/>
                        <a:gd name="T7" fmla="*/ 32 h 111"/>
                        <a:gd name="T8" fmla="*/ 94 w 104"/>
                        <a:gd name="T9" fmla="*/ 11 h 111"/>
                        <a:gd name="T10" fmla="*/ 46 w 104"/>
                        <a:gd name="T11" fmla="*/ 11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4" h="111">
                          <a:moveTo>
                            <a:pt x="46" y="11"/>
                          </a:moveTo>
                          <a:cubicBezTo>
                            <a:pt x="31" y="22"/>
                            <a:pt x="0" y="62"/>
                            <a:pt x="1" y="77"/>
                          </a:cubicBezTo>
                          <a:cubicBezTo>
                            <a:pt x="2" y="92"/>
                            <a:pt x="39" y="111"/>
                            <a:pt x="55" y="104"/>
                          </a:cubicBezTo>
                          <a:cubicBezTo>
                            <a:pt x="71" y="97"/>
                            <a:pt x="88" y="47"/>
                            <a:pt x="94" y="32"/>
                          </a:cubicBezTo>
                          <a:cubicBezTo>
                            <a:pt x="100" y="17"/>
                            <a:pt x="104" y="16"/>
                            <a:pt x="94" y="11"/>
                          </a:cubicBezTo>
                          <a:cubicBezTo>
                            <a:pt x="84" y="6"/>
                            <a:pt x="61" y="0"/>
                            <a:pt x="46" y="1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2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1695" y="1806"/>
                      <a:ext cx="103" cy="248"/>
                    </a:xfrm>
                    <a:custGeom>
                      <a:avLst/>
                      <a:gdLst>
                        <a:gd name="T0" fmla="*/ 48 w 103"/>
                        <a:gd name="T1" fmla="*/ 9 h 248"/>
                        <a:gd name="T2" fmla="*/ 24 w 103"/>
                        <a:gd name="T3" fmla="*/ 90 h 248"/>
                        <a:gd name="T4" fmla="*/ 3 w 103"/>
                        <a:gd name="T5" fmla="*/ 168 h 248"/>
                        <a:gd name="T6" fmla="*/ 3 w 103"/>
                        <a:gd name="T7" fmla="*/ 219 h 248"/>
                        <a:gd name="T8" fmla="*/ 18 w 103"/>
                        <a:gd name="T9" fmla="*/ 237 h 248"/>
                        <a:gd name="T10" fmla="*/ 42 w 103"/>
                        <a:gd name="T11" fmla="*/ 234 h 248"/>
                        <a:gd name="T12" fmla="*/ 66 w 103"/>
                        <a:gd name="T13" fmla="*/ 156 h 248"/>
                        <a:gd name="T14" fmla="*/ 96 w 103"/>
                        <a:gd name="T15" fmla="*/ 66 h 248"/>
                        <a:gd name="T16" fmla="*/ 96 w 103"/>
                        <a:gd name="T17" fmla="*/ 33 h 248"/>
                        <a:gd name="T18" fmla="*/ 48 w 103"/>
                        <a:gd name="T19" fmla="*/ 9 h 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3" h="248">
                          <a:moveTo>
                            <a:pt x="48" y="9"/>
                          </a:moveTo>
                          <a:cubicBezTo>
                            <a:pt x="36" y="18"/>
                            <a:pt x="31" y="64"/>
                            <a:pt x="24" y="90"/>
                          </a:cubicBezTo>
                          <a:cubicBezTo>
                            <a:pt x="17" y="116"/>
                            <a:pt x="6" y="147"/>
                            <a:pt x="3" y="168"/>
                          </a:cubicBezTo>
                          <a:cubicBezTo>
                            <a:pt x="0" y="189"/>
                            <a:pt x="1" y="208"/>
                            <a:pt x="3" y="219"/>
                          </a:cubicBezTo>
                          <a:cubicBezTo>
                            <a:pt x="5" y="230"/>
                            <a:pt x="12" y="235"/>
                            <a:pt x="18" y="237"/>
                          </a:cubicBezTo>
                          <a:cubicBezTo>
                            <a:pt x="24" y="239"/>
                            <a:pt x="34" y="248"/>
                            <a:pt x="42" y="234"/>
                          </a:cubicBezTo>
                          <a:cubicBezTo>
                            <a:pt x="50" y="220"/>
                            <a:pt x="57" y="184"/>
                            <a:pt x="66" y="156"/>
                          </a:cubicBezTo>
                          <a:cubicBezTo>
                            <a:pt x="75" y="128"/>
                            <a:pt x="91" y="86"/>
                            <a:pt x="96" y="66"/>
                          </a:cubicBezTo>
                          <a:cubicBezTo>
                            <a:pt x="101" y="46"/>
                            <a:pt x="103" y="42"/>
                            <a:pt x="96" y="33"/>
                          </a:cubicBezTo>
                          <a:cubicBezTo>
                            <a:pt x="89" y="24"/>
                            <a:pt x="60" y="0"/>
                            <a:pt x="48" y="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" name="Freeform 460"/>
                    <p:cNvSpPr>
                      <a:spLocks/>
                    </p:cNvSpPr>
                    <p:nvPr/>
                  </p:nvSpPr>
                  <p:spPr bwMode="auto">
                    <a:xfrm>
                      <a:off x="1644" y="2031"/>
                      <a:ext cx="111" cy="386"/>
                    </a:xfrm>
                    <a:custGeom>
                      <a:avLst/>
                      <a:gdLst>
                        <a:gd name="T0" fmla="*/ 51 w 111"/>
                        <a:gd name="T1" fmla="*/ 9 h 386"/>
                        <a:gd name="T2" fmla="*/ 96 w 111"/>
                        <a:gd name="T3" fmla="*/ 12 h 386"/>
                        <a:gd name="T4" fmla="*/ 105 w 111"/>
                        <a:gd name="T5" fmla="*/ 48 h 386"/>
                        <a:gd name="T6" fmla="*/ 57 w 111"/>
                        <a:gd name="T7" fmla="*/ 147 h 386"/>
                        <a:gd name="T8" fmla="*/ 51 w 111"/>
                        <a:gd name="T9" fmla="*/ 240 h 386"/>
                        <a:gd name="T10" fmla="*/ 27 w 111"/>
                        <a:gd name="T11" fmla="*/ 276 h 386"/>
                        <a:gd name="T12" fmla="*/ 21 w 111"/>
                        <a:gd name="T13" fmla="*/ 327 h 386"/>
                        <a:gd name="T14" fmla="*/ 18 w 111"/>
                        <a:gd name="T15" fmla="*/ 369 h 386"/>
                        <a:gd name="T16" fmla="*/ 6 w 111"/>
                        <a:gd name="T17" fmla="*/ 375 h 386"/>
                        <a:gd name="T18" fmla="*/ 3 w 111"/>
                        <a:gd name="T19" fmla="*/ 300 h 386"/>
                        <a:gd name="T20" fmla="*/ 3 w 111"/>
                        <a:gd name="T21" fmla="*/ 246 h 386"/>
                        <a:gd name="T22" fmla="*/ 3 w 111"/>
                        <a:gd name="T23" fmla="*/ 150 h 386"/>
                        <a:gd name="T24" fmla="*/ 24 w 111"/>
                        <a:gd name="T25" fmla="*/ 66 h 386"/>
                        <a:gd name="T26" fmla="*/ 51 w 111"/>
                        <a:gd name="T27" fmla="*/ 9 h 3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11" h="386">
                          <a:moveTo>
                            <a:pt x="51" y="9"/>
                          </a:moveTo>
                          <a:cubicBezTo>
                            <a:pt x="63" y="0"/>
                            <a:pt x="87" y="6"/>
                            <a:pt x="96" y="12"/>
                          </a:cubicBezTo>
                          <a:cubicBezTo>
                            <a:pt x="105" y="18"/>
                            <a:pt x="111" y="26"/>
                            <a:pt x="105" y="48"/>
                          </a:cubicBezTo>
                          <a:cubicBezTo>
                            <a:pt x="99" y="70"/>
                            <a:pt x="66" y="115"/>
                            <a:pt x="57" y="147"/>
                          </a:cubicBezTo>
                          <a:cubicBezTo>
                            <a:pt x="48" y="179"/>
                            <a:pt x="56" y="219"/>
                            <a:pt x="51" y="240"/>
                          </a:cubicBezTo>
                          <a:cubicBezTo>
                            <a:pt x="46" y="261"/>
                            <a:pt x="32" y="262"/>
                            <a:pt x="27" y="276"/>
                          </a:cubicBezTo>
                          <a:cubicBezTo>
                            <a:pt x="22" y="290"/>
                            <a:pt x="22" y="312"/>
                            <a:pt x="21" y="327"/>
                          </a:cubicBezTo>
                          <a:cubicBezTo>
                            <a:pt x="20" y="342"/>
                            <a:pt x="20" y="361"/>
                            <a:pt x="18" y="369"/>
                          </a:cubicBezTo>
                          <a:cubicBezTo>
                            <a:pt x="16" y="377"/>
                            <a:pt x="8" y="386"/>
                            <a:pt x="6" y="375"/>
                          </a:cubicBezTo>
                          <a:cubicBezTo>
                            <a:pt x="4" y="364"/>
                            <a:pt x="3" y="321"/>
                            <a:pt x="3" y="300"/>
                          </a:cubicBezTo>
                          <a:cubicBezTo>
                            <a:pt x="3" y="279"/>
                            <a:pt x="3" y="271"/>
                            <a:pt x="3" y="246"/>
                          </a:cubicBezTo>
                          <a:cubicBezTo>
                            <a:pt x="3" y="221"/>
                            <a:pt x="0" y="180"/>
                            <a:pt x="3" y="150"/>
                          </a:cubicBezTo>
                          <a:cubicBezTo>
                            <a:pt x="6" y="120"/>
                            <a:pt x="16" y="88"/>
                            <a:pt x="24" y="66"/>
                          </a:cubicBezTo>
                          <a:cubicBezTo>
                            <a:pt x="32" y="44"/>
                            <a:pt x="39" y="18"/>
                            <a:pt x="51" y="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067" name="Group 455"/>
                  <p:cNvGrpSpPr>
                    <a:grpSpLocks/>
                  </p:cNvGrpSpPr>
                  <p:nvPr/>
                </p:nvGrpSpPr>
                <p:grpSpPr bwMode="auto">
                  <a:xfrm>
                    <a:off x="3912" y="2771"/>
                    <a:ext cx="294" cy="1027"/>
                    <a:chOff x="1644" y="1723"/>
                    <a:chExt cx="199" cy="694"/>
                  </a:xfrm>
                </p:grpSpPr>
                <p:sp>
                  <p:nvSpPr>
                    <p:cNvPr id="1068" name="Freeform 458"/>
                    <p:cNvSpPr>
                      <a:spLocks/>
                    </p:cNvSpPr>
                    <p:nvPr/>
                  </p:nvSpPr>
                  <p:spPr bwMode="auto">
                    <a:xfrm>
                      <a:off x="1739" y="1723"/>
                      <a:ext cx="104" cy="111"/>
                    </a:xfrm>
                    <a:custGeom>
                      <a:avLst/>
                      <a:gdLst>
                        <a:gd name="T0" fmla="*/ 46 w 104"/>
                        <a:gd name="T1" fmla="*/ 11 h 111"/>
                        <a:gd name="T2" fmla="*/ 1 w 104"/>
                        <a:gd name="T3" fmla="*/ 77 h 111"/>
                        <a:gd name="T4" fmla="*/ 55 w 104"/>
                        <a:gd name="T5" fmla="*/ 104 h 111"/>
                        <a:gd name="T6" fmla="*/ 94 w 104"/>
                        <a:gd name="T7" fmla="*/ 32 h 111"/>
                        <a:gd name="T8" fmla="*/ 94 w 104"/>
                        <a:gd name="T9" fmla="*/ 11 h 111"/>
                        <a:gd name="T10" fmla="*/ 46 w 104"/>
                        <a:gd name="T11" fmla="*/ 11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4" h="111">
                          <a:moveTo>
                            <a:pt x="46" y="11"/>
                          </a:moveTo>
                          <a:cubicBezTo>
                            <a:pt x="31" y="22"/>
                            <a:pt x="0" y="62"/>
                            <a:pt x="1" y="77"/>
                          </a:cubicBezTo>
                          <a:cubicBezTo>
                            <a:pt x="2" y="92"/>
                            <a:pt x="39" y="111"/>
                            <a:pt x="55" y="104"/>
                          </a:cubicBezTo>
                          <a:cubicBezTo>
                            <a:pt x="71" y="97"/>
                            <a:pt x="88" y="47"/>
                            <a:pt x="94" y="32"/>
                          </a:cubicBezTo>
                          <a:cubicBezTo>
                            <a:pt x="100" y="17"/>
                            <a:pt x="104" y="16"/>
                            <a:pt x="94" y="11"/>
                          </a:cubicBezTo>
                          <a:cubicBezTo>
                            <a:pt x="84" y="6"/>
                            <a:pt x="61" y="0"/>
                            <a:pt x="46" y="1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69" name="Freeform 457"/>
                    <p:cNvSpPr>
                      <a:spLocks/>
                    </p:cNvSpPr>
                    <p:nvPr/>
                  </p:nvSpPr>
                  <p:spPr bwMode="auto">
                    <a:xfrm>
                      <a:off x="1695" y="1806"/>
                      <a:ext cx="103" cy="248"/>
                    </a:xfrm>
                    <a:custGeom>
                      <a:avLst/>
                      <a:gdLst>
                        <a:gd name="T0" fmla="*/ 48 w 103"/>
                        <a:gd name="T1" fmla="*/ 9 h 248"/>
                        <a:gd name="T2" fmla="*/ 24 w 103"/>
                        <a:gd name="T3" fmla="*/ 90 h 248"/>
                        <a:gd name="T4" fmla="*/ 3 w 103"/>
                        <a:gd name="T5" fmla="*/ 168 h 248"/>
                        <a:gd name="T6" fmla="*/ 3 w 103"/>
                        <a:gd name="T7" fmla="*/ 219 h 248"/>
                        <a:gd name="T8" fmla="*/ 18 w 103"/>
                        <a:gd name="T9" fmla="*/ 237 h 248"/>
                        <a:gd name="T10" fmla="*/ 42 w 103"/>
                        <a:gd name="T11" fmla="*/ 234 h 248"/>
                        <a:gd name="T12" fmla="*/ 66 w 103"/>
                        <a:gd name="T13" fmla="*/ 156 h 248"/>
                        <a:gd name="T14" fmla="*/ 96 w 103"/>
                        <a:gd name="T15" fmla="*/ 66 h 248"/>
                        <a:gd name="T16" fmla="*/ 96 w 103"/>
                        <a:gd name="T17" fmla="*/ 33 h 248"/>
                        <a:gd name="T18" fmla="*/ 48 w 103"/>
                        <a:gd name="T19" fmla="*/ 9 h 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3" h="248">
                          <a:moveTo>
                            <a:pt x="48" y="9"/>
                          </a:moveTo>
                          <a:cubicBezTo>
                            <a:pt x="36" y="18"/>
                            <a:pt x="31" y="64"/>
                            <a:pt x="24" y="90"/>
                          </a:cubicBezTo>
                          <a:cubicBezTo>
                            <a:pt x="17" y="116"/>
                            <a:pt x="6" y="147"/>
                            <a:pt x="3" y="168"/>
                          </a:cubicBezTo>
                          <a:cubicBezTo>
                            <a:pt x="0" y="189"/>
                            <a:pt x="1" y="208"/>
                            <a:pt x="3" y="219"/>
                          </a:cubicBezTo>
                          <a:cubicBezTo>
                            <a:pt x="5" y="230"/>
                            <a:pt x="12" y="235"/>
                            <a:pt x="18" y="237"/>
                          </a:cubicBezTo>
                          <a:cubicBezTo>
                            <a:pt x="24" y="239"/>
                            <a:pt x="34" y="248"/>
                            <a:pt x="42" y="234"/>
                          </a:cubicBezTo>
                          <a:cubicBezTo>
                            <a:pt x="50" y="220"/>
                            <a:pt x="57" y="184"/>
                            <a:pt x="66" y="156"/>
                          </a:cubicBezTo>
                          <a:cubicBezTo>
                            <a:pt x="75" y="128"/>
                            <a:pt x="91" y="86"/>
                            <a:pt x="96" y="66"/>
                          </a:cubicBezTo>
                          <a:cubicBezTo>
                            <a:pt x="101" y="46"/>
                            <a:pt x="103" y="42"/>
                            <a:pt x="96" y="33"/>
                          </a:cubicBezTo>
                          <a:cubicBezTo>
                            <a:pt x="89" y="24"/>
                            <a:pt x="60" y="0"/>
                            <a:pt x="48" y="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0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644" y="2031"/>
                      <a:ext cx="111" cy="386"/>
                    </a:xfrm>
                    <a:custGeom>
                      <a:avLst/>
                      <a:gdLst>
                        <a:gd name="T0" fmla="*/ 51 w 111"/>
                        <a:gd name="T1" fmla="*/ 9 h 386"/>
                        <a:gd name="T2" fmla="*/ 96 w 111"/>
                        <a:gd name="T3" fmla="*/ 12 h 386"/>
                        <a:gd name="T4" fmla="*/ 105 w 111"/>
                        <a:gd name="T5" fmla="*/ 48 h 386"/>
                        <a:gd name="T6" fmla="*/ 57 w 111"/>
                        <a:gd name="T7" fmla="*/ 147 h 386"/>
                        <a:gd name="T8" fmla="*/ 51 w 111"/>
                        <a:gd name="T9" fmla="*/ 240 h 386"/>
                        <a:gd name="T10" fmla="*/ 27 w 111"/>
                        <a:gd name="T11" fmla="*/ 276 h 386"/>
                        <a:gd name="T12" fmla="*/ 21 w 111"/>
                        <a:gd name="T13" fmla="*/ 327 h 386"/>
                        <a:gd name="T14" fmla="*/ 18 w 111"/>
                        <a:gd name="T15" fmla="*/ 369 h 386"/>
                        <a:gd name="T16" fmla="*/ 6 w 111"/>
                        <a:gd name="T17" fmla="*/ 375 h 386"/>
                        <a:gd name="T18" fmla="*/ 3 w 111"/>
                        <a:gd name="T19" fmla="*/ 300 h 386"/>
                        <a:gd name="T20" fmla="*/ 3 w 111"/>
                        <a:gd name="T21" fmla="*/ 246 h 386"/>
                        <a:gd name="T22" fmla="*/ 3 w 111"/>
                        <a:gd name="T23" fmla="*/ 150 h 386"/>
                        <a:gd name="T24" fmla="*/ 24 w 111"/>
                        <a:gd name="T25" fmla="*/ 66 h 386"/>
                        <a:gd name="T26" fmla="*/ 51 w 111"/>
                        <a:gd name="T27" fmla="*/ 9 h 3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11" h="386">
                          <a:moveTo>
                            <a:pt x="51" y="9"/>
                          </a:moveTo>
                          <a:cubicBezTo>
                            <a:pt x="63" y="0"/>
                            <a:pt x="87" y="6"/>
                            <a:pt x="96" y="12"/>
                          </a:cubicBezTo>
                          <a:cubicBezTo>
                            <a:pt x="105" y="18"/>
                            <a:pt x="111" y="26"/>
                            <a:pt x="105" y="48"/>
                          </a:cubicBezTo>
                          <a:cubicBezTo>
                            <a:pt x="99" y="70"/>
                            <a:pt x="66" y="115"/>
                            <a:pt x="57" y="147"/>
                          </a:cubicBezTo>
                          <a:cubicBezTo>
                            <a:pt x="48" y="179"/>
                            <a:pt x="56" y="219"/>
                            <a:pt x="51" y="240"/>
                          </a:cubicBezTo>
                          <a:cubicBezTo>
                            <a:pt x="46" y="261"/>
                            <a:pt x="32" y="262"/>
                            <a:pt x="27" y="276"/>
                          </a:cubicBezTo>
                          <a:cubicBezTo>
                            <a:pt x="22" y="290"/>
                            <a:pt x="22" y="312"/>
                            <a:pt x="21" y="327"/>
                          </a:cubicBezTo>
                          <a:cubicBezTo>
                            <a:pt x="20" y="342"/>
                            <a:pt x="20" y="361"/>
                            <a:pt x="18" y="369"/>
                          </a:cubicBezTo>
                          <a:cubicBezTo>
                            <a:pt x="16" y="377"/>
                            <a:pt x="8" y="386"/>
                            <a:pt x="6" y="375"/>
                          </a:cubicBezTo>
                          <a:cubicBezTo>
                            <a:pt x="4" y="364"/>
                            <a:pt x="3" y="321"/>
                            <a:pt x="3" y="300"/>
                          </a:cubicBezTo>
                          <a:cubicBezTo>
                            <a:pt x="3" y="279"/>
                            <a:pt x="3" y="271"/>
                            <a:pt x="3" y="246"/>
                          </a:cubicBezTo>
                          <a:cubicBezTo>
                            <a:pt x="3" y="221"/>
                            <a:pt x="0" y="180"/>
                            <a:pt x="3" y="150"/>
                          </a:cubicBezTo>
                          <a:cubicBezTo>
                            <a:pt x="6" y="120"/>
                            <a:pt x="16" y="88"/>
                            <a:pt x="24" y="66"/>
                          </a:cubicBezTo>
                          <a:cubicBezTo>
                            <a:pt x="32" y="44"/>
                            <a:pt x="39" y="18"/>
                            <a:pt x="51" y="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1065" name="Freeform 453"/>
                <p:cNvSpPr>
                  <a:spLocks/>
                </p:cNvSpPr>
                <p:nvPr/>
              </p:nvSpPr>
              <p:spPr bwMode="auto">
                <a:xfrm>
                  <a:off x="3948" y="2171"/>
                  <a:ext cx="387" cy="634"/>
                </a:xfrm>
                <a:custGeom>
                  <a:avLst/>
                  <a:gdLst>
                    <a:gd name="T0" fmla="*/ 171 w 262"/>
                    <a:gd name="T1" fmla="*/ 420 h 429"/>
                    <a:gd name="T2" fmla="*/ 255 w 262"/>
                    <a:gd name="T3" fmla="*/ 357 h 429"/>
                    <a:gd name="T4" fmla="*/ 216 w 262"/>
                    <a:gd name="T5" fmla="*/ 261 h 429"/>
                    <a:gd name="T6" fmla="*/ 141 w 262"/>
                    <a:gd name="T7" fmla="*/ 111 h 429"/>
                    <a:gd name="T8" fmla="*/ 117 w 262"/>
                    <a:gd name="T9" fmla="*/ 42 h 429"/>
                    <a:gd name="T10" fmla="*/ 93 w 262"/>
                    <a:gd name="T11" fmla="*/ 21 h 429"/>
                    <a:gd name="T12" fmla="*/ 51 w 262"/>
                    <a:gd name="T13" fmla="*/ 9 h 429"/>
                    <a:gd name="T14" fmla="*/ 24 w 262"/>
                    <a:gd name="T15" fmla="*/ 0 h 429"/>
                    <a:gd name="T16" fmla="*/ 3 w 262"/>
                    <a:gd name="T17" fmla="*/ 9 h 429"/>
                    <a:gd name="T18" fmla="*/ 6 w 262"/>
                    <a:gd name="T19" fmla="*/ 54 h 429"/>
                    <a:gd name="T20" fmla="*/ 24 w 262"/>
                    <a:gd name="T21" fmla="*/ 117 h 429"/>
                    <a:gd name="T22" fmla="*/ 21 w 262"/>
                    <a:gd name="T23" fmla="*/ 222 h 429"/>
                    <a:gd name="T24" fmla="*/ 9 w 262"/>
                    <a:gd name="T25" fmla="*/ 255 h 429"/>
                    <a:gd name="T26" fmla="*/ 36 w 262"/>
                    <a:gd name="T27" fmla="*/ 282 h 429"/>
                    <a:gd name="T28" fmla="*/ 87 w 262"/>
                    <a:gd name="T29" fmla="*/ 255 h 429"/>
                    <a:gd name="T30" fmla="*/ 51 w 262"/>
                    <a:gd name="T31" fmla="*/ 282 h 429"/>
                    <a:gd name="T32" fmla="*/ 63 w 262"/>
                    <a:gd name="T33" fmla="*/ 315 h 429"/>
                    <a:gd name="T34" fmla="*/ 123 w 262"/>
                    <a:gd name="T35" fmla="*/ 378 h 429"/>
                    <a:gd name="T36" fmla="*/ 105 w 262"/>
                    <a:gd name="T37" fmla="*/ 408 h 429"/>
                    <a:gd name="T38" fmla="*/ 171 w 262"/>
                    <a:gd name="T39" fmla="*/ 420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2" h="429">
                      <a:moveTo>
                        <a:pt x="171" y="420"/>
                      </a:moveTo>
                      <a:cubicBezTo>
                        <a:pt x="196" y="411"/>
                        <a:pt x="248" y="383"/>
                        <a:pt x="255" y="357"/>
                      </a:cubicBezTo>
                      <a:cubicBezTo>
                        <a:pt x="262" y="331"/>
                        <a:pt x="235" y="302"/>
                        <a:pt x="216" y="261"/>
                      </a:cubicBezTo>
                      <a:cubicBezTo>
                        <a:pt x="197" y="220"/>
                        <a:pt x="158" y="148"/>
                        <a:pt x="141" y="111"/>
                      </a:cubicBezTo>
                      <a:cubicBezTo>
                        <a:pt x="124" y="74"/>
                        <a:pt x="125" y="57"/>
                        <a:pt x="117" y="42"/>
                      </a:cubicBezTo>
                      <a:cubicBezTo>
                        <a:pt x="109" y="27"/>
                        <a:pt x="104" y="26"/>
                        <a:pt x="93" y="21"/>
                      </a:cubicBezTo>
                      <a:cubicBezTo>
                        <a:pt x="82" y="16"/>
                        <a:pt x="62" y="12"/>
                        <a:pt x="51" y="9"/>
                      </a:cubicBezTo>
                      <a:cubicBezTo>
                        <a:pt x="40" y="6"/>
                        <a:pt x="32" y="0"/>
                        <a:pt x="24" y="0"/>
                      </a:cubicBezTo>
                      <a:cubicBezTo>
                        <a:pt x="16" y="0"/>
                        <a:pt x="6" y="0"/>
                        <a:pt x="3" y="9"/>
                      </a:cubicBezTo>
                      <a:cubicBezTo>
                        <a:pt x="0" y="18"/>
                        <a:pt x="2" y="36"/>
                        <a:pt x="6" y="54"/>
                      </a:cubicBezTo>
                      <a:cubicBezTo>
                        <a:pt x="10" y="72"/>
                        <a:pt x="22" y="89"/>
                        <a:pt x="24" y="117"/>
                      </a:cubicBezTo>
                      <a:cubicBezTo>
                        <a:pt x="26" y="145"/>
                        <a:pt x="24" y="199"/>
                        <a:pt x="21" y="222"/>
                      </a:cubicBezTo>
                      <a:cubicBezTo>
                        <a:pt x="18" y="245"/>
                        <a:pt x="6" y="245"/>
                        <a:pt x="9" y="255"/>
                      </a:cubicBezTo>
                      <a:cubicBezTo>
                        <a:pt x="12" y="265"/>
                        <a:pt x="23" y="282"/>
                        <a:pt x="36" y="282"/>
                      </a:cubicBezTo>
                      <a:cubicBezTo>
                        <a:pt x="49" y="282"/>
                        <a:pt x="85" y="255"/>
                        <a:pt x="87" y="255"/>
                      </a:cubicBezTo>
                      <a:cubicBezTo>
                        <a:pt x="89" y="255"/>
                        <a:pt x="55" y="272"/>
                        <a:pt x="51" y="282"/>
                      </a:cubicBezTo>
                      <a:cubicBezTo>
                        <a:pt x="47" y="292"/>
                        <a:pt x="51" y="299"/>
                        <a:pt x="63" y="315"/>
                      </a:cubicBezTo>
                      <a:cubicBezTo>
                        <a:pt x="75" y="331"/>
                        <a:pt x="116" y="363"/>
                        <a:pt x="123" y="378"/>
                      </a:cubicBezTo>
                      <a:cubicBezTo>
                        <a:pt x="130" y="393"/>
                        <a:pt x="99" y="401"/>
                        <a:pt x="105" y="408"/>
                      </a:cubicBezTo>
                      <a:cubicBezTo>
                        <a:pt x="111" y="415"/>
                        <a:pt x="146" y="429"/>
                        <a:pt x="171" y="4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050" name="Freeform 451"/>
              <p:cNvSpPr>
                <a:spLocks/>
              </p:cNvSpPr>
              <p:nvPr/>
            </p:nvSpPr>
            <p:spPr bwMode="auto">
              <a:xfrm>
                <a:off x="4107" y="1969"/>
                <a:ext cx="421" cy="853"/>
              </a:xfrm>
              <a:custGeom>
                <a:avLst/>
                <a:gdLst>
                  <a:gd name="T0" fmla="*/ 234 w 284"/>
                  <a:gd name="T1" fmla="*/ 322 h 576"/>
                  <a:gd name="T2" fmla="*/ 273 w 284"/>
                  <a:gd name="T3" fmla="*/ 388 h 576"/>
                  <a:gd name="T4" fmla="*/ 276 w 284"/>
                  <a:gd name="T5" fmla="*/ 481 h 576"/>
                  <a:gd name="T6" fmla="*/ 228 w 284"/>
                  <a:gd name="T7" fmla="*/ 562 h 576"/>
                  <a:gd name="T8" fmla="*/ 156 w 284"/>
                  <a:gd name="T9" fmla="*/ 565 h 576"/>
                  <a:gd name="T10" fmla="*/ 153 w 284"/>
                  <a:gd name="T11" fmla="*/ 502 h 576"/>
                  <a:gd name="T12" fmla="*/ 132 w 284"/>
                  <a:gd name="T13" fmla="*/ 457 h 576"/>
                  <a:gd name="T14" fmla="*/ 60 w 284"/>
                  <a:gd name="T15" fmla="*/ 310 h 576"/>
                  <a:gd name="T16" fmla="*/ 27 w 284"/>
                  <a:gd name="T17" fmla="*/ 247 h 576"/>
                  <a:gd name="T18" fmla="*/ 9 w 284"/>
                  <a:gd name="T19" fmla="*/ 166 h 576"/>
                  <a:gd name="T20" fmla="*/ 3 w 284"/>
                  <a:gd name="T21" fmla="*/ 118 h 576"/>
                  <a:gd name="T22" fmla="*/ 30 w 284"/>
                  <a:gd name="T23" fmla="*/ 43 h 576"/>
                  <a:gd name="T24" fmla="*/ 63 w 284"/>
                  <a:gd name="T25" fmla="*/ 1 h 576"/>
                  <a:gd name="T26" fmla="*/ 120 w 284"/>
                  <a:gd name="T27" fmla="*/ 49 h 576"/>
                  <a:gd name="T28" fmla="*/ 153 w 284"/>
                  <a:gd name="T29" fmla="*/ 145 h 576"/>
                  <a:gd name="T30" fmla="*/ 198 w 284"/>
                  <a:gd name="T31" fmla="*/ 19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576">
                    <a:moveTo>
                      <a:pt x="234" y="322"/>
                    </a:moveTo>
                    <a:cubicBezTo>
                      <a:pt x="250" y="342"/>
                      <a:pt x="266" y="362"/>
                      <a:pt x="273" y="388"/>
                    </a:cubicBezTo>
                    <a:cubicBezTo>
                      <a:pt x="280" y="414"/>
                      <a:pt x="284" y="452"/>
                      <a:pt x="276" y="481"/>
                    </a:cubicBezTo>
                    <a:cubicBezTo>
                      <a:pt x="268" y="510"/>
                      <a:pt x="248" y="548"/>
                      <a:pt x="228" y="562"/>
                    </a:cubicBezTo>
                    <a:cubicBezTo>
                      <a:pt x="208" y="576"/>
                      <a:pt x="168" y="575"/>
                      <a:pt x="156" y="565"/>
                    </a:cubicBezTo>
                    <a:cubicBezTo>
                      <a:pt x="144" y="555"/>
                      <a:pt x="157" y="520"/>
                      <a:pt x="153" y="502"/>
                    </a:cubicBezTo>
                    <a:cubicBezTo>
                      <a:pt x="149" y="484"/>
                      <a:pt x="148" y="489"/>
                      <a:pt x="132" y="457"/>
                    </a:cubicBezTo>
                    <a:cubicBezTo>
                      <a:pt x="116" y="425"/>
                      <a:pt x="77" y="345"/>
                      <a:pt x="60" y="310"/>
                    </a:cubicBezTo>
                    <a:cubicBezTo>
                      <a:pt x="43" y="275"/>
                      <a:pt x="35" y="271"/>
                      <a:pt x="27" y="247"/>
                    </a:cubicBezTo>
                    <a:cubicBezTo>
                      <a:pt x="19" y="223"/>
                      <a:pt x="13" y="187"/>
                      <a:pt x="9" y="166"/>
                    </a:cubicBezTo>
                    <a:cubicBezTo>
                      <a:pt x="5" y="145"/>
                      <a:pt x="0" y="139"/>
                      <a:pt x="3" y="118"/>
                    </a:cubicBezTo>
                    <a:cubicBezTo>
                      <a:pt x="6" y="97"/>
                      <a:pt x="20" y="62"/>
                      <a:pt x="30" y="43"/>
                    </a:cubicBezTo>
                    <a:cubicBezTo>
                      <a:pt x="40" y="24"/>
                      <a:pt x="48" y="0"/>
                      <a:pt x="63" y="1"/>
                    </a:cubicBezTo>
                    <a:cubicBezTo>
                      <a:pt x="78" y="2"/>
                      <a:pt x="105" y="25"/>
                      <a:pt x="120" y="49"/>
                    </a:cubicBezTo>
                    <a:cubicBezTo>
                      <a:pt x="135" y="73"/>
                      <a:pt x="140" y="121"/>
                      <a:pt x="153" y="145"/>
                    </a:cubicBezTo>
                    <a:cubicBezTo>
                      <a:pt x="166" y="169"/>
                      <a:pt x="182" y="182"/>
                      <a:pt x="198" y="19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1" name="Freeform 450"/>
              <p:cNvSpPr>
                <a:spLocks/>
              </p:cNvSpPr>
              <p:nvPr/>
            </p:nvSpPr>
            <p:spPr bwMode="auto">
              <a:xfrm>
                <a:off x="3317" y="2029"/>
                <a:ext cx="666" cy="1094"/>
              </a:xfrm>
              <a:custGeom>
                <a:avLst/>
                <a:gdLst>
                  <a:gd name="T0" fmla="*/ 84 w 450"/>
                  <a:gd name="T1" fmla="*/ 39 h 740"/>
                  <a:gd name="T2" fmla="*/ 21 w 450"/>
                  <a:gd name="T3" fmla="*/ 192 h 740"/>
                  <a:gd name="T4" fmla="*/ 18 w 450"/>
                  <a:gd name="T5" fmla="*/ 396 h 740"/>
                  <a:gd name="T6" fmla="*/ 6 w 450"/>
                  <a:gd name="T7" fmla="*/ 537 h 740"/>
                  <a:gd name="T8" fmla="*/ 51 w 450"/>
                  <a:gd name="T9" fmla="*/ 612 h 740"/>
                  <a:gd name="T10" fmla="*/ 36 w 450"/>
                  <a:gd name="T11" fmla="*/ 597 h 740"/>
                  <a:gd name="T12" fmla="*/ 33 w 450"/>
                  <a:gd name="T13" fmla="*/ 636 h 740"/>
                  <a:gd name="T14" fmla="*/ 108 w 450"/>
                  <a:gd name="T15" fmla="*/ 705 h 740"/>
                  <a:gd name="T16" fmla="*/ 156 w 450"/>
                  <a:gd name="T17" fmla="*/ 732 h 740"/>
                  <a:gd name="T18" fmla="*/ 216 w 450"/>
                  <a:gd name="T19" fmla="*/ 657 h 740"/>
                  <a:gd name="T20" fmla="*/ 174 w 450"/>
                  <a:gd name="T21" fmla="*/ 654 h 740"/>
                  <a:gd name="T22" fmla="*/ 99 w 450"/>
                  <a:gd name="T23" fmla="*/ 633 h 740"/>
                  <a:gd name="T24" fmla="*/ 60 w 450"/>
                  <a:gd name="T25" fmla="*/ 606 h 740"/>
                  <a:gd name="T26" fmla="*/ 114 w 450"/>
                  <a:gd name="T27" fmla="*/ 639 h 740"/>
                  <a:gd name="T28" fmla="*/ 186 w 450"/>
                  <a:gd name="T29" fmla="*/ 654 h 740"/>
                  <a:gd name="T30" fmla="*/ 234 w 450"/>
                  <a:gd name="T31" fmla="*/ 636 h 740"/>
                  <a:gd name="T32" fmla="*/ 348 w 450"/>
                  <a:gd name="T33" fmla="*/ 483 h 740"/>
                  <a:gd name="T34" fmla="*/ 426 w 450"/>
                  <a:gd name="T35" fmla="*/ 363 h 740"/>
                  <a:gd name="T36" fmla="*/ 447 w 450"/>
                  <a:gd name="T37" fmla="*/ 306 h 740"/>
                  <a:gd name="T38" fmla="*/ 447 w 450"/>
                  <a:gd name="T39" fmla="*/ 234 h 740"/>
                  <a:gd name="T40" fmla="*/ 447 w 450"/>
                  <a:gd name="T41" fmla="*/ 171 h 740"/>
                  <a:gd name="T42" fmla="*/ 426 w 450"/>
                  <a:gd name="T43" fmla="*/ 111 h 740"/>
                  <a:gd name="T44" fmla="*/ 381 w 450"/>
                  <a:gd name="T45" fmla="*/ 81 h 740"/>
                  <a:gd name="T46" fmla="*/ 279 w 450"/>
                  <a:gd name="T47" fmla="*/ 24 h 740"/>
                  <a:gd name="T48" fmla="*/ 219 w 450"/>
                  <a:gd name="T49" fmla="*/ 6 h 740"/>
                  <a:gd name="T50" fmla="*/ 156 w 450"/>
                  <a:gd name="T51" fmla="*/ 3 h 740"/>
                  <a:gd name="T52" fmla="*/ 84 w 450"/>
                  <a:gd name="T53" fmla="*/ 3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0" h="740">
                    <a:moveTo>
                      <a:pt x="84" y="39"/>
                    </a:moveTo>
                    <a:cubicBezTo>
                      <a:pt x="62" y="70"/>
                      <a:pt x="32" y="133"/>
                      <a:pt x="21" y="192"/>
                    </a:cubicBezTo>
                    <a:cubicBezTo>
                      <a:pt x="10" y="251"/>
                      <a:pt x="20" y="339"/>
                      <a:pt x="18" y="396"/>
                    </a:cubicBezTo>
                    <a:cubicBezTo>
                      <a:pt x="16" y="453"/>
                      <a:pt x="0" y="501"/>
                      <a:pt x="6" y="537"/>
                    </a:cubicBezTo>
                    <a:cubicBezTo>
                      <a:pt x="12" y="573"/>
                      <a:pt x="46" y="602"/>
                      <a:pt x="51" y="612"/>
                    </a:cubicBezTo>
                    <a:cubicBezTo>
                      <a:pt x="56" y="622"/>
                      <a:pt x="39" y="593"/>
                      <a:pt x="36" y="597"/>
                    </a:cubicBezTo>
                    <a:cubicBezTo>
                      <a:pt x="33" y="601"/>
                      <a:pt x="21" y="618"/>
                      <a:pt x="33" y="636"/>
                    </a:cubicBezTo>
                    <a:cubicBezTo>
                      <a:pt x="45" y="654"/>
                      <a:pt x="88" y="689"/>
                      <a:pt x="108" y="705"/>
                    </a:cubicBezTo>
                    <a:cubicBezTo>
                      <a:pt x="128" y="721"/>
                      <a:pt x="138" y="740"/>
                      <a:pt x="156" y="732"/>
                    </a:cubicBezTo>
                    <a:cubicBezTo>
                      <a:pt x="174" y="724"/>
                      <a:pt x="213" y="670"/>
                      <a:pt x="216" y="657"/>
                    </a:cubicBezTo>
                    <a:cubicBezTo>
                      <a:pt x="219" y="644"/>
                      <a:pt x="193" y="658"/>
                      <a:pt x="174" y="654"/>
                    </a:cubicBezTo>
                    <a:cubicBezTo>
                      <a:pt x="155" y="650"/>
                      <a:pt x="118" y="641"/>
                      <a:pt x="99" y="633"/>
                    </a:cubicBezTo>
                    <a:cubicBezTo>
                      <a:pt x="80" y="625"/>
                      <a:pt x="58" y="605"/>
                      <a:pt x="60" y="606"/>
                    </a:cubicBezTo>
                    <a:cubicBezTo>
                      <a:pt x="62" y="607"/>
                      <a:pt x="93" y="631"/>
                      <a:pt x="114" y="639"/>
                    </a:cubicBezTo>
                    <a:cubicBezTo>
                      <a:pt x="135" y="647"/>
                      <a:pt x="166" y="655"/>
                      <a:pt x="186" y="654"/>
                    </a:cubicBezTo>
                    <a:cubicBezTo>
                      <a:pt x="206" y="653"/>
                      <a:pt x="207" y="664"/>
                      <a:pt x="234" y="636"/>
                    </a:cubicBezTo>
                    <a:cubicBezTo>
                      <a:pt x="261" y="608"/>
                      <a:pt x="316" y="528"/>
                      <a:pt x="348" y="483"/>
                    </a:cubicBezTo>
                    <a:cubicBezTo>
                      <a:pt x="380" y="438"/>
                      <a:pt x="410" y="392"/>
                      <a:pt x="426" y="363"/>
                    </a:cubicBezTo>
                    <a:cubicBezTo>
                      <a:pt x="442" y="334"/>
                      <a:pt x="444" y="327"/>
                      <a:pt x="447" y="306"/>
                    </a:cubicBezTo>
                    <a:cubicBezTo>
                      <a:pt x="450" y="285"/>
                      <a:pt x="447" y="256"/>
                      <a:pt x="447" y="234"/>
                    </a:cubicBezTo>
                    <a:cubicBezTo>
                      <a:pt x="447" y="212"/>
                      <a:pt x="450" y="191"/>
                      <a:pt x="447" y="171"/>
                    </a:cubicBezTo>
                    <a:cubicBezTo>
                      <a:pt x="444" y="151"/>
                      <a:pt x="437" y="126"/>
                      <a:pt x="426" y="111"/>
                    </a:cubicBezTo>
                    <a:cubicBezTo>
                      <a:pt x="415" y="96"/>
                      <a:pt x="405" y="95"/>
                      <a:pt x="381" y="81"/>
                    </a:cubicBezTo>
                    <a:cubicBezTo>
                      <a:pt x="357" y="67"/>
                      <a:pt x="306" y="36"/>
                      <a:pt x="279" y="24"/>
                    </a:cubicBezTo>
                    <a:cubicBezTo>
                      <a:pt x="252" y="12"/>
                      <a:pt x="240" y="9"/>
                      <a:pt x="219" y="6"/>
                    </a:cubicBezTo>
                    <a:cubicBezTo>
                      <a:pt x="198" y="3"/>
                      <a:pt x="177" y="0"/>
                      <a:pt x="156" y="3"/>
                    </a:cubicBezTo>
                    <a:cubicBezTo>
                      <a:pt x="135" y="6"/>
                      <a:pt x="106" y="8"/>
                      <a:pt x="84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2" name="Oval 449"/>
              <p:cNvSpPr>
                <a:spLocks noChangeArrowheads="1"/>
              </p:cNvSpPr>
              <p:nvPr/>
            </p:nvSpPr>
            <p:spPr bwMode="auto">
              <a:xfrm rot="1529854">
                <a:off x="3496" y="2127"/>
                <a:ext cx="128" cy="211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053" name="Group 438"/>
              <p:cNvGrpSpPr>
                <a:grpSpLocks/>
              </p:cNvGrpSpPr>
              <p:nvPr/>
            </p:nvGrpSpPr>
            <p:grpSpPr bwMode="auto">
              <a:xfrm>
                <a:off x="3054" y="2354"/>
                <a:ext cx="406" cy="1401"/>
                <a:chOff x="3054" y="2354"/>
                <a:chExt cx="406" cy="1401"/>
              </a:xfrm>
            </p:grpSpPr>
            <p:grpSp>
              <p:nvGrpSpPr>
                <p:cNvPr id="1054" name="Group 444"/>
                <p:cNvGrpSpPr>
                  <a:grpSpLocks/>
                </p:cNvGrpSpPr>
                <p:nvPr/>
              </p:nvGrpSpPr>
              <p:grpSpPr bwMode="auto">
                <a:xfrm>
                  <a:off x="3054" y="2354"/>
                  <a:ext cx="359" cy="1401"/>
                  <a:chOff x="1064" y="1441"/>
                  <a:chExt cx="243" cy="947"/>
                </a:xfrm>
              </p:grpSpPr>
              <p:sp>
                <p:nvSpPr>
                  <p:cNvPr id="1060" name="Freeform 448"/>
                  <p:cNvSpPr>
                    <a:spLocks/>
                  </p:cNvSpPr>
                  <p:nvPr/>
                </p:nvSpPr>
                <p:spPr bwMode="auto">
                  <a:xfrm>
                    <a:off x="1064" y="1850"/>
                    <a:ext cx="117" cy="538"/>
                  </a:xfrm>
                  <a:custGeom>
                    <a:avLst/>
                    <a:gdLst>
                      <a:gd name="T0" fmla="*/ 115 w 117"/>
                      <a:gd name="T1" fmla="*/ 508 h 538"/>
                      <a:gd name="T2" fmla="*/ 94 w 117"/>
                      <a:gd name="T3" fmla="*/ 319 h 538"/>
                      <a:gd name="T4" fmla="*/ 70 w 117"/>
                      <a:gd name="T5" fmla="*/ 148 h 538"/>
                      <a:gd name="T6" fmla="*/ 61 w 117"/>
                      <a:gd name="T7" fmla="*/ 22 h 538"/>
                      <a:gd name="T8" fmla="*/ 25 w 117"/>
                      <a:gd name="T9" fmla="*/ 16 h 538"/>
                      <a:gd name="T10" fmla="*/ 10 w 117"/>
                      <a:gd name="T11" fmla="*/ 103 h 538"/>
                      <a:gd name="T12" fmla="*/ 4 w 117"/>
                      <a:gd name="T13" fmla="*/ 274 h 538"/>
                      <a:gd name="T14" fmla="*/ 37 w 117"/>
                      <a:gd name="T15" fmla="*/ 406 h 538"/>
                      <a:gd name="T16" fmla="*/ 82 w 117"/>
                      <a:gd name="T17" fmla="*/ 499 h 538"/>
                      <a:gd name="T18" fmla="*/ 115 w 117"/>
                      <a:gd name="T19" fmla="*/ 508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7" h="538">
                        <a:moveTo>
                          <a:pt x="115" y="508"/>
                        </a:moveTo>
                        <a:cubicBezTo>
                          <a:pt x="117" y="478"/>
                          <a:pt x="102" y="379"/>
                          <a:pt x="94" y="319"/>
                        </a:cubicBezTo>
                        <a:cubicBezTo>
                          <a:pt x="86" y="259"/>
                          <a:pt x="76" y="198"/>
                          <a:pt x="70" y="148"/>
                        </a:cubicBezTo>
                        <a:cubicBezTo>
                          <a:pt x="64" y="98"/>
                          <a:pt x="68" y="44"/>
                          <a:pt x="61" y="22"/>
                        </a:cubicBezTo>
                        <a:cubicBezTo>
                          <a:pt x="54" y="0"/>
                          <a:pt x="33" y="3"/>
                          <a:pt x="25" y="16"/>
                        </a:cubicBezTo>
                        <a:cubicBezTo>
                          <a:pt x="17" y="29"/>
                          <a:pt x="14" y="60"/>
                          <a:pt x="10" y="103"/>
                        </a:cubicBezTo>
                        <a:cubicBezTo>
                          <a:pt x="6" y="146"/>
                          <a:pt x="0" y="224"/>
                          <a:pt x="4" y="274"/>
                        </a:cubicBezTo>
                        <a:cubicBezTo>
                          <a:pt x="8" y="324"/>
                          <a:pt x="24" y="368"/>
                          <a:pt x="37" y="406"/>
                        </a:cubicBezTo>
                        <a:cubicBezTo>
                          <a:pt x="50" y="444"/>
                          <a:pt x="70" y="482"/>
                          <a:pt x="82" y="499"/>
                        </a:cubicBezTo>
                        <a:cubicBezTo>
                          <a:pt x="94" y="516"/>
                          <a:pt x="113" y="538"/>
                          <a:pt x="115" y="5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1" name="Freeform 447"/>
                  <p:cNvSpPr>
                    <a:spLocks/>
                  </p:cNvSpPr>
                  <p:nvPr/>
                </p:nvSpPr>
                <p:spPr bwMode="auto">
                  <a:xfrm>
                    <a:off x="1081" y="1560"/>
                    <a:ext cx="94" cy="304"/>
                  </a:xfrm>
                  <a:custGeom>
                    <a:avLst/>
                    <a:gdLst>
                      <a:gd name="T0" fmla="*/ 2 w 94"/>
                      <a:gd name="T1" fmla="*/ 291 h 304"/>
                      <a:gd name="T2" fmla="*/ 14 w 94"/>
                      <a:gd name="T3" fmla="*/ 144 h 304"/>
                      <a:gd name="T4" fmla="*/ 35 w 94"/>
                      <a:gd name="T5" fmla="*/ 18 h 304"/>
                      <a:gd name="T6" fmla="*/ 86 w 94"/>
                      <a:gd name="T7" fmla="*/ 33 h 304"/>
                      <a:gd name="T8" fmla="*/ 86 w 94"/>
                      <a:gd name="T9" fmla="*/ 114 h 304"/>
                      <a:gd name="T10" fmla="*/ 65 w 94"/>
                      <a:gd name="T11" fmla="*/ 252 h 304"/>
                      <a:gd name="T12" fmla="*/ 47 w 94"/>
                      <a:gd name="T13" fmla="*/ 297 h 304"/>
                      <a:gd name="T14" fmla="*/ 2 w 94"/>
                      <a:gd name="T15" fmla="*/ 291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4" h="304">
                        <a:moveTo>
                          <a:pt x="2" y="291"/>
                        </a:moveTo>
                        <a:cubicBezTo>
                          <a:pt x="0" y="265"/>
                          <a:pt x="9" y="189"/>
                          <a:pt x="14" y="144"/>
                        </a:cubicBezTo>
                        <a:cubicBezTo>
                          <a:pt x="19" y="99"/>
                          <a:pt x="23" y="36"/>
                          <a:pt x="35" y="18"/>
                        </a:cubicBezTo>
                        <a:cubicBezTo>
                          <a:pt x="47" y="0"/>
                          <a:pt x="78" y="17"/>
                          <a:pt x="86" y="33"/>
                        </a:cubicBezTo>
                        <a:cubicBezTo>
                          <a:pt x="94" y="49"/>
                          <a:pt x="89" y="78"/>
                          <a:pt x="86" y="114"/>
                        </a:cubicBezTo>
                        <a:cubicBezTo>
                          <a:pt x="83" y="150"/>
                          <a:pt x="71" y="222"/>
                          <a:pt x="65" y="252"/>
                        </a:cubicBezTo>
                        <a:cubicBezTo>
                          <a:pt x="59" y="282"/>
                          <a:pt x="57" y="290"/>
                          <a:pt x="47" y="297"/>
                        </a:cubicBezTo>
                        <a:cubicBezTo>
                          <a:pt x="37" y="304"/>
                          <a:pt x="11" y="292"/>
                          <a:pt x="2" y="2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2" name="Freeform 446"/>
                  <p:cNvSpPr>
                    <a:spLocks/>
                  </p:cNvSpPr>
                  <p:nvPr/>
                </p:nvSpPr>
                <p:spPr bwMode="auto">
                  <a:xfrm>
                    <a:off x="1116" y="1462"/>
                    <a:ext cx="126" cy="126"/>
                  </a:xfrm>
                  <a:custGeom>
                    <a:avLst/>
                    <a:gdLst>
                      <a:gd name="T0" fmla="*/ 99 w 126"/>
                      <a:gd name="T1" fmla="*/ 2 h 126"/>
                      <a:gd name="T2" fmla="*/ 120 w 126"/>
                      <a:gd name="T3" fmla="*/ 47 h 126"/>
                      <a:gd name="T4" fmla="*/ 60 w 126"/>
                      <a:gd name="T5" fmla="*/ 116 h 126"/>
                      <a:gd name="T6" fmla="*/ 27 w 126"/>
                      <a:gd name="T7" fmla="*/ 110 h 126"/>
                      <a:gd name="T8" fmla="*/ 3 w 126"/>
                      <a:gd name="T9" fmla="*/ 86 h 126"/>
                      <a:gd name="T10" fmla="*/ 42 w 126"/>
                      <a:gd name="T11" fmla="*/ 56 h 126"/>
                      <a:gd name="T12" fmla="*/ 99 w 126"/>
                      <a:gd name="T13" fmla="*/ 2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6" h="126">
                        <a:moveTo>
                          <a:pt x="99" y="2"/>
                        </a:moveTo>
                        <a:cubicBezTo>
                          <a:pt x="112" y="0"/>
                          <a:pt x="126" y="28"/>
                          <a:pt x="120" y="47"/>
                        </a:cubicBezTo>
                        <a:cubicBezTo>
                          <a:pt x="114" y="66"/>
                          <a:pt x="75" y="106"/>
                          <a:pt x="60" y="116"/>
                        </a:cubicBezTo>
                        <a:cubicBezTo>
                          <a:pt x="45" y="126"/>
                          <a:pt x="36" y="115"/>
                          <a:pt x="27" y="110"/>
                        </a:cubicBezTo>
                        <a:cubicBezTo>
                          <a:pt x="18" y="105"/>
                          <a:pt x="0" y="95"/>
                          <a:pt x="3" y="86"/>
                        </a:cubicBezTo>
                        <a:cubicBezTo>
                          <a:pt x="6" y="77"/>
                          <a:pt x="27" y="70"/>
                          <a:pt x="42" y="56"/>
                        </a:cubicBezTo>
                        <a:cubicBezTo>
                          <a:pt x="57" y="42"/>
                          <a:pt x="86" y="4"/>
                          <a:pt x="99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3" name="Freeform 445"/>
                  <p:cNvSpPr>
                    <a:spLocks/>
                  </p:cNvSpPr>
                  <p:nvPr/>
                </p:nvSpPr>
                <p:spPr bwMode="auto">
                  <a:xfrm>
                    <a:off x="1221" y="1441"/>
                    <a:ext cx="86" cy="82"/>
                  </a:xfrm>
                  <a:custGeom>
                    <a:avLst/>
                    <a:gdLst>
                      <a:gd name="T0" fmla="*/ 0 w 86"/>
                      <a:gd name="T1" fmla="*/ 23 h 82"/>
                      <a:gd name="T2" fmla="*/ 18 w 86"/>
                      <a:gd name="T3" fmla="*/ 74 h 82"/>
                      <a:gd name="T4" fmla="*/ 66 w 86"/>
                      <a:gd name="T5" fmla="*/ 74 h 82"/>
                      <a:gd name="T6" fmla="*/ 84 w 86"/>
                      <a:gd name="T7" fmla="*/ 38 h 82"/>
                      <a:gd name="T8" fmla="*/ 75 w 86"/>
                      <a:gd name="T9" fmla="*/ 5 h 82"/>
                      <a:gd name="T10" fmla="*/ 18 w 86"/>
                      <a:gd name="T11" fmla="*/ 5 h 82"/>
                      <a:gd name="T12" fmla="*/ 0 w 86"/>
                      <a:gd name="T13" fmla="*/ 23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82">
                        <a:moveTo>
                          <a:pt x="0" y="23"/>
                        </a:moveTo>
                        <a:cubicBezTo>
                          <a:pt x="0" y="34"/>
                          <a:pt x="7" y="66"/>
                          <a:pt x="18" y="74"/>
                        </a:cubicBezTo>
                        <a:cubicBezTo>
                          <a:pt x="29" y="82"/>
                          <a:pt x="55" y="80"/>
                          <a:pt x="66" y="74"/>
                        </a:cubicBezTo>
                        <a:cubicBezTo>
                          <a:pt x="77" y="68"/>
                          <a:pt x="83" y="49"/>
                          <a:pt x="84" y="38"/>
                        </a:cubicBezTo>
                        <a:cubicBezTo>
                          <a:pt x="85" y="27"/>
                          <a:pt x="86" y="10"/>
                          <a:pt x="75" y="5"/>
                        </a:cubicBezTo>
                        <a:cubicBezTo>
                          <a:pt x="64" y="0"/>
                          <a:pt x="31" y="1"/>
                          <a:pt x="18" y="5"/>
                        </a:cubicBezTo>
                        <a:cubicBezTo>
                          <a:pt x="5" y="9"/>
                          <a:pt x="0" y="12"/>
                          <a:pt x="0" y="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5" name="Group 439"/>
                <p:cNvGrpSpPr>
                  <a:grpSpLocks/>
                </p:cNvGrpSpPr>
                <p:nvPr/>
              </p:nvGrpSpPr>
              <p:grpSpPr bwMode="auto">
                <a:xfrm rot="-132336">
                  <a:off x="3101" y="2354"/>
                  <a:ext cx="359" cy="1401"/>
                  <a:chOff x="1064" y="1441"/>
                  <a:chExt cx="243" cy="947"/>
                </a:xfrm>
              </p:grpSpPr>
              <p:sp>
                <p:nvSpPr>
                  <p:cNvPr id="1056" name="Freeform 443"/>
                  <p:cNvSpPr>
                    <a:spLocks/>
                  </p:cNvSpPr>
                  <p:nvPr/>
                </p:nvSpPr>
                <p:spPr bwMode="auto">
                  <a:xfrm>
                    <a:off x="1064" y="1850"/>
                    <a:ext cx="117" cy="538"/>
                  </a:xfrm>
                  <a:custGeom>
                    <a:avLst/>
                    <a:gdLst>
                      <a:gd name="T0" fmla="*/ 115 w 117"/>
                      <a:gd name="T1" fmla="*/ 508 h 538"/>
                      <a:gd name="T2" fmla="*/ 94 w 117"/>
                      <a:gd name="T3" fmla="*/ 319 h 538"/>
                      <a:gd name="T4" fmla="*/ 70 w 117"/>
                      <a:gd name="T5" fmla="*/ 148 h 538"/>
                      <a:gd name="T6" fmla="*/ 61 w 117"/>
                      <a:gd name="T7" fmla="*/ 22 h 538"/>
                      <a:gd name="T8" fmla="*/ 25 w 117"/>
                      <a:gd name="T9" fmla="*/ 16 h 538"/>
                      <a:gd name="T10" fmla="*/ 10 w 117"/>
                      <a:gd name="T11" fmla="*/ 103 h 538"/>
                      <a:gd name="T12" fmla="*/ 4 w 117"/>
                      <a:gd name="T13" fmla="*/ 274 h 538"/>
                      <a:gd name="T14" fmla="*/ 37 w 117"/>
                      <a:gd name="T15" fmla="*/ 406 h 538"/>
                      <a:gd name="T16" fmla="*/ 82 w 117"/>
                      <a:gd name="T17" fmla="*/ 499 h 538"/>
                      <a:gd name="T18" fmla="*/ 115 w 117"/>
                      <a:gd name="T19" fmla="*/ 508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7" h="538">
                        <a:moveTo>
                          <a:pt x="115" y="508"/>
                        </a:moveTo>
                        <a:cubicBezTo>
                          <a:pt x="117" y="478"/>
                          <a:pt x="102" y="379"/>
                          <a:pt x="94" y="319"/>
                        </a:cubicBezTo>
                        <a:cubicBezTo>
                          <a:pt x="86" y="259"/>
                          <a:pt x="76" y="198"/>
                          <a:pt x="70" y="148"/>
                        </a:cubicBezTo>
                        <a:cubicBezTo>
                          <a:pt x="64" y="98"/>
                          <a:pt x="68" y="44"/>
                          <a:pt x="61" y="22"/>
                        </a:cubicBezTo>
                        <a:cubicBezTo>
                          <a:pt x="54" y="0"/>
                          <a:pt x="33" y="3"/>
                          <a:pt x="25" y="16"/>
                        </a:cubicBezTo>
                        <a:cubicBezTo>
                          <a:pt x="17" y="29"/>
                          <a:pt x="14" y="60"/>
                          <a:pt x="10" y="103"/>
                        </a:cubicBezTo>
                        <a:cubicBezTo>
                          <a:pt x="6" y="146"/>
                          <a:pt x="0" y="224"/>
                          <a:pt x="4" y="274"/>
                        </a:cubicBezTo>
                        <a:cubicBezTo>
                          <a:pt x="8" y="324"/>
                          <a:pt x="24" y="368"/>
                          <a:pt x="37" y="406"/>
                        </a:cubicBezTo>
                        <a:cubicBezTo>
                          <a:pt x="50" y="444"/>
                          <a:pt x="70" y="482"/>
                          <a:pt x="82" y="499"/>
                        </a:cubicBezTo>
                        <a:cubicBezTo>
                          <a:pt x="94" y="516"/>
                          <a:pt x="113" y="538"/>
                          <a:pt x="115" y="5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57" name="Freeform 442"/>
                  <p:cNvSpPr>
                    <a:spLocks/>
                  </p:cNvSpPr>
                  <p:nvPr/>
                </p:nvSpPr>
                <p:spPr bwMode="auto">
                  <a:xfrm>
                    <a:off x="1081" y="1560"/>
                    <a:ext cx="94" cy="304"/>
                  </a:xfrm>
                  <a:custGeom>
                    <a:avLst/>
                    <a:gdLst>
                      <a:gd name="T0" fmla="*/ 2 w 94"/>
                      <a:gd name="T1" fmla="*/ 291 h 304"/>
                      <a:gd name="T2" fmla="*/ 14 w 94"/>
                      <a:gd name="T3" fmla="*/ 144 h 304"/>
                      <a:gd name="T4" fmla="*/ 35 w 94"/>
                      <a:gd name="T5" fmla="*/ 18 h 304"/>
                      <a:gd name="T6" fmla="*/ 86 w 94"/>
                      <a:gd name="T7" fmla="*/ 33 h 304"/>
                      <a:gd name="T8" fmla="*/ 86 w 94"/>
                      <a:gd name="T9" fmla="*/ 114 h 304"/>
                      <a:gd name="T10" fmla="*/ 65 w 94"/>
                      <a:gd name="T11" fmla="*/ 252 h 304"/>
                      <a:gd name="T12" fmla="*/ 47 w 94"/>
                      <a:gd name="T13" fmla="*/ 297 h 304"/>
                      <a:gd name="T14" fmla="*/ 2 w 94"/>
                      <a:gd name="T15" fmla="*/ 291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4" h="304">
                        <a:moveTo>
                          <a:pt x="2" y="291"/>
                        </a:moveTo>
                        <a:cubicBezTo>
                          <a:pt x="0" y="265"/>
                          <a:pt x="9" y="189"/>
                          <a:pt x="14" y="144"/>
                        </a:cubicBezTo>
                        <a:cubicBezTo>
                          <a:pt x="19" y="99"/>
                          <a:pt x="23" y="36"/>
                          <a:pt x="35" y="18"/>
                        </a:cubicBezTo>
                        <a:cubicBezTo>
                          <a:pt x="47" y="0"/>
                          <a:pt x="78" y="17"/>
                          <a:pt x="86" y="33"/>
                        </a:cubicBezTo>
                        <a:cubicBezTo>
                          <a:pt x="94" y="49"/>
                          <a:pt x="89" y="78"/>
                          <a:pt x="86" y="114"/>
                        </a:cubicBezTo>
                        <a:cubicBezTo>
                          <a:pt x="83" y="150"/>
                          <a:pt x="71" y="222"/>
                          <a:pt x="65" y="252"/>
                        </a:cubicBezTo>
                        <a:cubicBezTo>
                          <a:pt x="59" y="282"/>
                          <a:pt x="57" y="290"/>
                          <a:pt x="47" y="297"/>
                        </a:cubicBezTo>
                        <a:cubicBezTo>
                          <a:pt x="37" y="304"/>
                          <a:pt x="11" y="292"/>
                          <a:pt x="2" y="2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58" name="Freeform 441"/>
                  <p:cNvSpPr>
                    <a:spLocks/>
                  </p:cNvSpPr>
                  <p:nvPr/>
                </p:nvSpPr>
                <p:spPr bwMode="auto">
                  <a:xfrm>
                    <a:off x="1116" y="1462"/>
                    <a:ext cx="126" cy="126"/>
                  </a:xfrm>
                  <a:custGeom>
                    <a:avLst/>
                    <a:gdLst>
                      <a:gd name="T0" fmla="*/ 99 w 126"/>
                      <a:gd name="T1" fmla="*/ 2 h 126"/>
                      <a:gd name="T2" fmla="*/ 120 w 126"/>
                      <a:gd name="T3" fmla="*/ 47 h 126"/>
                      <a:gd name="T4" fmla="*/ 60 w 126"/>
                      <a:gd name="T5" fmla="*/ 116 h 126"/>
                      <a:gd name="T6" fmla="*/ 27 w 126"/>
                      <a:gd name="T7" fmla="*/ 110 h 126"/>
                      <a:gd name="T8" fmla="*/ 3 w 126"/>
                      <a:gd name="T9" fmla="*/ 86 h 126"/>
                      <a:gd name="T10" fmla="*/ 42 w 126"/>
                      <a:gd name="T11" fmla="*/ 56 h 126"/>
                      <a:gd name="T12" fmla="*/ 99 w 126"/>
                      <a:gd name="T13" fmla="*/ 2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6" h="126">
                        <a:moveTo>
                          <a:pt x="99" y="2"/>
                        </a:moveTo>
                        <a:cubicBezTo>
                          <a:pt x="112" y="0"/>
                          <a:pt x="126" y="28"/>
                          <a:pt x="120" y="47"/>
                        </a:cubicBezTo>
                        <a:cubicBezTo>
                          <a:pt x="114" y="66"/>
                          <a:pt x="75" y="106"/>
                          <a:pt x="60" y="116"/>
                        </a:cubicBezTo>
                        <a:cubicBezTo>
                          <a:pt x="45" y="126"/>
                          <a:pt x="36" y="115"/>
                          <a:pt x="27" y="110"/>
                        </a:cubicBezTo>
                        <a:cubicBezTo>
                          <a:pt x="18" y="105"/>
                          <a:pt x="0" y="95"/>
                          <a:pt x="3" y="86"/>
                        </a:cubicBezTo>
                        <a:cubicBezTo>
                          <a:pt x="6" y="77"/>
                          <a:pt x="27" y="70"/>
                          <a:pt x="42" y="56"/>
                        </a:cubicBezTo>
                        <a:cubicBezTo>
                          <a:pt x="57" y="42"/>
                          <a:pt x="86" y="4"/>
                          <a:pt x="99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59" name="Freeform 440"/>
                  <p:cNvSpPr>
                    <a:spLocks/>
                  </p:cNvSpPr>
                  <p:nvPr/>
                </p:nvSpPr>
                <p:spPr bwMode="auto">
                  <a:xfrm>
                    <a:off x="1221" y="1441"/>
                    <a:ext cx="86" cy="82"/>
                  </a:xfrm>
                  <a:custGeom>
                    <a:avLst/>
                    <a:gdLst>
                      <a:gd name="T0" fmla="*/ 0 w 86"/>
                      <a:gd name="T1" fmla="*/ 23 h 82"/>
                      <a:gd name="T2" fmla="*/ 18 w 86"/>
                      <a:gd name="T3" fmla="*/ 74 h 82"/>
                      <a:gd name="T4" fmla="*/ 66 w 86"/>
                      <a:gd name="T5" fmla="*/ 74 h 82"/>
                      <a:gd name="T6" fmla="*/ 84 w 86"/>
                      <a:gd name="T7" fmla="*/ 38 h 82"/>
                      <a:gd name="T8" fmla="*/ 75 w 86"/>
                      <a:gd name="T9" fmla="*/ 5 h 82"/>
                      <a:gd name="T10" fmla="*/ 18 w 86"/>
                      <a:gd name="T11" fmla="*/ 5 h 82"/>
                      <a:gd name="T12" fmla="*/ 0 w 86"/>
                      <a:gd name="T13" fmla="*/ 23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82">
                        <a:moveTo>
                          <a:pt x="0" y="23"/>
                        </a:moveTo>
                        <a:cubicBezTo>
                          <a:pt x="0" y="34"/>
                          <a:pt x="7" y="66"/>
                          <a:pt x="18" y="74"/>
                        </a:cubicBezTo>
                        <a:cubicBezTo>
                          <a:pt x="29" y="82"/>
                          <a:pt x="55" y="80"/>
                          <a:pt x="66" y="74"/>
                        </a:cubicBezTo>
                        <a:cubicBezTo>
                          <a:pt x="77" y="68"/>
                          <a:pt x="83" y="49"/>
                          <a:pt x="84" y="38"/>
                        </a:cubicBezTo>
                        <a:cubicBezTo>
                          <a:pt x="85" y="27"/>
                          <a:pt x="86" y="10"/>
                          <a:pt x="75" y="5"/>
                        </a:cubicBezTo>
                        <a:cubicBezTo>
                          <a:pt x="64" y="0"/>
                          <a:pt x="31" y="1"/>
                          <a:pt x="18" y="5"/>
                        </a:cubicBezTo>
                        <a:cubicBezTo>
                          <a:pt x="5" y="9"/>
                          <a:pt x="0" y="12"/>
                          <a:pt x="0" y="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72" name="Group 364"/>
            <p:cNvGrpSpPr>
              <a:grpSpLocks/>
            </p:cNvGrpSpPr>
            <p:nvPr/>
          </p:nvGrpSpPr>
          <p:grpSpPr bwMode="auto">
            <a:xfrm>
              <a:off x="1147" y="4663"/>
              <a:ext cx="971" cy="651"/>
              <a:chOff x="1204" y="1120"/>
              <a:chExt cx="1702" cy="1141"/>
            </a:xfrm>
          </p:grpSpPr>
          <p:sp>
            <p:nvSpPr>
              <p:cNvPr id="974" name="Freeform 436"/>
              <p:cNvSpPr>
                <a:spLocks/>
              </p:cNvSpPr>
              <p:nvPr/>
            </p:nvSpPr>
            <p:spPr bwMode="auto">
              <a:xfrm>
                <a:off x="1204" y="1137"/>
                <a:ext cx="1702" cy="1124"/>
              </a:xfrm>
              <a:custGeom>
                <a:avLst/>
                <a:gdLst>
                  <a:gd name="T0" fmla="*/ 1454 w 1702"/>
                  <a:gd name="T1" fmla="*/ 954 h 1124"/>
                  <a:gd name="T2" fmla="*/ 1433 w 1702"/>
                  <a:gd name="T3" fmla="*/ 1029 h 1124"/>
                  <a:gd name="T4" fmla="*/ 1409 w 1702"/>
                  <a:gd name="T5" fmla="*/ 1041 h 1124"/>
                  <a:gd name="T6" fmla="*/ 1409 w 1702"/>
                  <a:gd name="T7" fmla="*/ 1059 h 1124"/>
                  <a:gd name="T8" fmla="*/ 1433 w 1702"/>
                  <a:gd name="T9" fmla="*/ 1080 h 1124"/>
                  <a:gd name="T10" fmla="*/ 1433 w 1702"/>
                  <a:gd name="T11" fmla="*/ 1110 h 1124"/>
                  <a:gd name="T12" fmla="*/ 1478 w 1702"/>
                  <a:gd name="T13" fmla="*/ 1119 h 1124"/>
                  <a:gd name="T14" fmla="*/ 1481 w 1702"/>
                  <a:gd name="T15" fmla="*/ 1077 h 1124"/>
                  <a:gd name="T16" fmla="*/ 1517 w 1702"/>
                  <a:gd name="T17" fmla="*/ 1056 h 1124"/>
                  <a:gd name="T18" fmla="*/ 1625 w 1702"/>
                  <a:gd name="T19" fmla="*/ 975 h 1124"/>
                  <a:gd name="T20" fmla="*/ 1691 w 1702"/>
                  <a:gd name="T21" fmla="*/ 735 h 1124"/>
                  <a:gd name="T22" fmla="*/ 1682 w 1702"/>
                  <a:gd name="T23" fmla="*/ 507 h 1124"/>
                  <a:gd name="T24" fmla="*/ 1568 w 1702"/>
                  <a:gd name="T25" fmla="*/ 279 h 1124"/>
                  <a:gd name="T26" fmla="*/ 1496 w 1702"/>
                  <a:gd name="T27" fmla="*/ 192 h 1124"/>
                  <a:gd name="T28" fmla="*/ 1475 w 1702"/>
                  <a:gd name="T29" fmla="*/ 153 h 1124"/>
                  <a:gd name="T30" fmla="*/ 1286 w 1702"/>
                  <a:gd name="T31" fmla="*/ 30 h 1124"/>
                  <a:gd name="T32" fmla="*/ 1034 w 1702"/>
                  <a:gd name="T33" fmla="*/ 3 h 1124"/>
                  <a:gd name="T34" fmla="*/ 809 w 1702"/>
                  <a:gd name="T35" fmla="*/ 51 h 1124"/>
                  <a:gd name="T36" fmla="*/ 497 w 1702"/>
                  <a:gd name="T37" fmla="*/ 180 h 1124"/>
                  <a:gd name="T38" fmla="*/ 182 w 1702"/>
                  <a:gd name="T39" fmla="*/ 432 h 1124"/>
                  <a:gd name="T40" fmla="*/ 26 w 1702"/>
                  <a:gd name="T41" fmla="*/ 738 h 1124"/>
                  <a:gd name="T42" fmla="*/ 23 w 1702"/>
                  <a:gd name="T43" fmla="*/ 939 h 1124"/>
                  <a:gd name="T44" fmla="*/ 116 w 1702"/>
                  <a:gd name="T45" fmla="*/ 1068 h 1124"/>
                  <a:gd name="T46" fmla="*/ 164 w 1702"/>
                  <a:gd name="T47" fmla="*/ 1083 h 1124"/>
                  <a:gd name="T48" fmla="*/ 179 w 1702"/>
                  <a:gd name="T49" fmla="*/ 1074 h 1124"/>
                  <a:gd name="T50" fmla="*/ 176 w 1702"/>
                  <a:gd name="T51" fmla="*/ 984 h 1124"/>
                  <a:gd name="T52" fmla="*/ 155 w 1702"/>
                  <a:gd name="T53" fmla="*/ 831 h 1124"/>
                  <a:gd name="T54" fmla="*/ 185 w 1702"/>
                  <a:gd name="T55" fmla="*/ 723 h 1124"/>
                  <a:gd name="T56" fmla="*/ 353 w 1702"/>
                  <a:gd name="T57" fmla="*/ 519 h 1124"/>
                  <a:gd name="T58" fmla="*/ 596 w 1702"/>
                  <a:gd name="T59" fmla="*/ 366 h 1124"/>
                  <a:gd name="T60" fmla="*/ 860 w 1702"/>
                  <a:gd name="T61" fmla="*/ 291 h 1124"/>
                  <a:gd name="T62" fmla="*/ 1037 w 1702"/>
                  <a:gd name="T63" fmla="*/ 282 h 1124"/>
                  <a:gd name="T64" fmla="*/ 1256 w 1702"/>
                  <a:gd name="T65" fmla="*/ 363 h 1124"/>
                  <a:gd name="T66" fmla="*/ 1412 w 1702"/>
                  <a:gd name="T67" fmla="*/ 561 h 1124"/>
                  <a:gd name="T68" fmla="*/ 1454 w 1702"/>
                  <a:gd name="T69" fmla="*/ 699 h 1124"/>
                  <a:gd name="T70" fmla="*/ 1460 w 1702"/>
                  <a:gd name="T71" fmla="*/ 819 h 1124"/>
                  <a:gd name="T72" fmla="*/ 1454 w 1702"/>
                  <a:gd name="T73" fmla="*/ 954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2" h="1124">
                    <a:moveTo>
                      <a:pt x="1454" y="954"/>
                    </a:moveTo>
                    <a:cubicBezTo>
                      <a:pt x="1450" y="989"/>
                      <a:pt x="1440" y="1015"/>
                      <a:pt x="1433" y="1029"/>
                    </a:cubicBezTo>
                    <a:cubicBezTo>
                      <a:pt x="1426" y="1043"/>
                      <a:pt x="1413" y="1036"/>
                      <a:pt x="1409" y="1041"/>
                    </a:cubicBezTo>
                    <a:cubicBezTo>
                      <a:pt x="1405" y="1046"/>
                      <a:pt x="1405" y="1052"/>
                      <a:pt x="1409" y="1059"/>
                    </a:cubicBezTo>
                    <a:cubicBezTo>
                      <a:pt x="1413" y="1066"/>
                      <a:pt x="1429" y="1072"/>
                      <a:pt x="1433" y="1080"/>
                    </a:cubicBezTo>
                    <a:cubicBezTo>
                      <a:pt x="1437" y="1088"/>
                      <a:pt x="1426" y="1104"/>
                      <a:pt x="1433" y="1110"/>
                    </a:cubicBezTo>
                    <a:cubicBezTo>
                      <a:pt x="1440" y="1116"/>
                      <a:pt x="1470" y="1124"/>
                      <a:pt x="1478" y="1119"/>
                    </a:cubicBezTo>
                    <a:cubicBezTo>
                      <a:pt x="1486" y="1114"/>
                      <a:pt x="1474" y="1088"/>
                      <a:pt x="1481" y="1077"/>
                    </a:cubicBezTo>
                    <a:cubicBezTo>
                      <a:pt x="1488" y="1066"/>
                      <a:pt x="1493" y="1073"/>
                      <a:pt x="1517" y="1056"/>
                    </a:cubicBezTo>
                    <a:cubicBezTo>
                      <a:pt x="1541" y="1039"/>
                      <a:pt x="1596" y="1028"/>
                      <a:pt x="1625" y="975"/>
                    </a:cubicBezTo>
                    <a:cubicBezTo>
                      <a:pt x="1654" y="922"/>
                      <a:pt x="1682" y="813"/>
                      <a:pt x="1691" y="735"/>
                    </a:cubicBezTo>
                    <a:cubicBezTo>
                      <a:pt x="1700" y="657"/>
                      <a:pt x="1702" y="583"/>
                      <a:pt x="1682" y="507"/>
                    </a:cubicBezTo>
                    <a:cubicBezTo>
                      <a:pt x="1662" y="431"/>
                      <a:pt x="1599" y="331"/>
                      <a:pt x="1568" y="279"/>
                    </a:cubicBezTo>
                    <a:cubicBezTo>
                      <a:pt x="1537" y="227"/>
                      <a:pt x="1511" y="213"/>
                      <a:pt x="1496" y="192"/>
                    </a:cubicBezTo>
                    <a:cubicBezTo>
                      <a:pt x="1481" y="171"/>
                      <a:pt x="1510" y="180"/>
                      <a:pt x="1475" y="153"/>
                    </a:cubicBezTo>
                    <a:cubicBezTo>
                      <a:pt x="1440" y="126"/>
                      <a:pt x="1359" y="55"/>
                      <a:pt x="1286" y="30"/>
                    </a:cubicBezTo>
                    <a:cubicBezTo>
                      <a:pt x="1213" y="5"/>
                      <a:pt x="1113" y="0"/>
                      <a:pt x="1034" y="3"/>
                    </a:cubicBezTo>
                    <a:cubicBezTo>
                      <a:pt x="955" y="6"/>
                      <a:pt x="898" y="22"/>
                      <a:pt x="809" y="51"/>
                    </a:cubicBezTo>
                    <a:cubicBezTo>
                      <a:pt x="720" y="80"/>
                      <a:pt x="602" y="116"/>
                      <a:pt x="497" y="180"/>
                    </a:cubicBezTo>
                    <a:cubicBezTo>
                      <a:pt x="392" y="244"/>
                      <a:pt x="260" y="339"/>
                      <a:pt x="182" y="432"/>
                    </a:cubicBezTo>
                    <a:cubicBezTo>
                      <a:pt x="104" y="525"/>
                      <a:pt x="52" y="654"/>
                      <a:pt x="26" y="738"/>
                    </a:cubicBezTo>
                    <a:cubicBezTo>
                      <a:pt x="0" y="822"/>
                      <a:pt x="8" y="884"/>
                      <a:pt x="23" y="939"/>
                    </a:cubicBezTo>
                    <a:cubicBezTo>
                      <a:pt x="38" y="994"/>
                      <a:pt x="93" y="1044"/>
                      <a:pt x="116" y="1068"/>
                    </a:cubicBezTo>
                    <a:cubicBezTo>
                      <a:pt x="139" y="1092"/>
                      <a:pt x="154" y="1082"/>
                      <a:pt x="164" y="1083"/>
                    </a:cubicBezTo>
                    <a:cubicBezTo>
                      <a:pt x="174" y="1084"/>
                      <a:pt x="177" y="1090"/>
                      <a:pt x="179" y="1074"/>
                    </a:cubicBezTo>
                    <a:cubicBezTo>
                      <a:pt x="181" y="1058"/>
                      <a:pt x="180" y="1024"/>
                      <a:pt x="176" y="984"/>
                    </a:cubicBezTo>
                    <a:cubicBezTo>
                      <a:pt x="172" y="944"/>
                      <a:pt x="154" y="874"/>
                      <a:pt x="155" y="831"/>
                    </a:cubicBezTo>
                    <a:cubicBezTo>
                      <a:pt x="156" y="788"/>
                      <a:pt x="152" y="775"/>
                      <a:pt x="185" y="723"/>
                    </a:cubicBezTo>
                    <a:cubicBezTo>
                      <a:pt x="218" y="671"/>
                      <a:pt x="285" y="578"/>
                      <a:pt x="353" y="519"/>
                    </a:cubicBezTo>
                    <a:cubicBezTo>
                      <a:pt x="421" y="460"/>
                      <a:pt x="512" y="404"/>
                      <a:pt x="596" y="366"/>
                    </a:cubicBezTo>
                    <a:cubicBezTo>
                      <a:pt x="680" y="328"/>
                      <a:pt x="787" y="305"/>
                      <a:pt x="860" y="291"/>
                    </a:cubicBezTo>
                    <a:cubicBezTo>
                      <a:pt x="933" y="277"/>
                      <a:pt x="971" y="270"/>
                      <a:pt x="1037" y="282"/>
                    </a:cubicBezTo>
                    <a:cubicBezTo>
                      <a:pt x="1103" y="294"/>
                      <a:pt x="1194" y="316"/>
                      <a:pt x="1256" y="363"/>
                    </a:cubicBezTo>
                    <a:cubicBezTo>
                      <a:pt x="1318" y="410"/>
                      <a:pt x="1379" y="505"/>
                      <a:pt x="1412" y="561"/>
                    </a:cubicBezTo>
                    <a:cubicBezTo>
                      <a:pt x="1445" y="617"/>
                      <a:pt x="1446" y="656"/>
                      <a:pt x="1454" y="699"/>
                    </a:cubicBezTo>
                    <a:cubicBezTo>
                      <a:pt x="1462" y="742"/>
                      <a:pt x="1459" y="779"/>
                      <a:pt x="1460" y="819"/>
                    </a:cubicBezTo>
                    <a:cubicBezTo>
                      <a:pt x="1461" y="859"/>
                      <a:pt x="1458" y="919"/>
                      <a:pt x="1454" y="95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C7A56"/>
                  </a:gs>
                  <a:gs pos="100000">
                    <a:srgbClr val="EC7A5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5" name="Freeform 435"/>
              <p:cNvSpPr>
                <a:spLocks/>
              </p:cNvSpPr>
              <p:nvPr/>
            </p:nvSpPr>
            <p:spPr bwMode="auto">
              <a:xfrm>
                <a:off x="2332" y="1120"/>
                <a:ext cx="374" cy="374"/>
              </a:xfrm>
              <a:custGeom>
                <a:avLst/>
                <a:gdLst>
                  <a:gd name="T0" fmla="*/ 32 w 374"/>
                  <a:gd name="T1" fmla="*/ 17 h 374"/>
                  <a:gd name="T2" fmla="*/ 20 w 374"/>
                  <a:gd name="T3" fmla="*/ 122 h 374"/>
                  <a:gd name="T4" fmla="*/ 5 w 374"/>
                  <a:gd name="T5" fmla="*/ 287 h 374"/>
                  <a:gd name="T6" fmla="*/ 50 w 374"/>
                  <a:gd name="T7" fmla="*/ 341 h 374"/>
                  <a:gd name="T8" fmla="*/ 131 w 374"/>
                  <a:gd name="T9" fmla="*/ 362 h 374"/>
                  <a:gd name="T10" fmla="*/ 239 w 374"/>
                  <a:gd name="T11" fmla="*/ 266 h 374"/>
                  <a:gd name="T12" fmla="*/ 362 w 374"/>
                  <a:gd name="T13" fmla="*/ 182 h 374"/>
                  <a:gd name="T14" fmla="*/ 311 w 374"/>
                  <a:gd name="T15" fmla="*/ 122 h 374"/>
                  <a:gd name="T16" fmla="*/ 200 w 374"/>
                  <a:gd name="T17" fmla="*/ 56 h 374"/>
                  <a:gd name="T18" fmla="*/ 107 w 374"/>
                  <a:gd name="T19" fmla="*/ 17 h 374"/>
                  <a:gd name="T20" fmla="*/ 32 w 374"/>
                  <a:gd name="T21" fmla="*/ 1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" h="374">
                    <a:moveTo>
                      <a:pt x="32" y="17"/>
                    </a:moveTo>
                    <a:cubicBezTo>
                      <a:pt x="18" y="34"/>
                      <a:pt x="24" y="77"/>
                      <a:pt x="20" y="122"/>
                    </a:cubicBezTo>
                    <a:cubicBezTo>
                      <a:pt x="16" y="167"/>
                      <a:pt x="0" y="251"/>
                      <a:pt x="5" y="287"/>
                    </a:cubicBezTo>
                    <a:cubicBezTo>
                      <a:pt x="10" y="323"/>
                      <a:pt x="29" y="329"/>
                      <a:pt x="50" y="341"/>
                    </a:cubicBezTo>
                    <a:cubicBezTo>
                      <a:pt x="71" y="353"/>
                      <a:pt x="100" y="374"/>
                      <a:pt x="131" y="362"/>
                    </a:cubicBezTo>
                    <a:cubicBezTo>
                      <a:pt x="162" y="350"/>
                      <a:pt x="200" y="296"/>
                      <a:pt x="239" y="266"/>
                    </a:cubicBezTo>
                    <a:cubicBezTo>
                      <a:pt x="278" y="236"/>
                      <a:pt x="350" y="206"/>
                      <a:pt x="362" y="182"/>
                    </a:cubicBezTo>
                    <a:cubicBezTo>
                      <a:pt x="374" y="158"/>
                      <a:pt x="338" y="143"/>
                      <a:pt x="311" y="122"/>
                    </a:cubicBezTo>
                    <a:cubicBezTo>
                      <a:pt x="284" y="101"/>
                      <a:pt x="234" y="74"/>
                      <a:pt x="200" y="56"/>
                    </a:cubicBezTo>
                    <a:cubicBezTo>
                      <a:pt x="166" y="38"/>
                      <a:pt x="134" y="23"/>
                      <a:pt x="107" y="17"/>
                    </a:cubicBezTo>
                    <a:cubicBezTo>
                      <a:pt x="80" y="11"/>
                      <a:pt x="46" y="0"/>
                      <a:pt x="32" y="17"/>
                    </a:cubicBezTo>
                    <a:close/>
                  </a:path>
                </a:pathLst>
              </a:custGeom>
              <a:solidFill>
                <a:srgbClr val="FCD59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6" name="Freeform 434"/>
              <p:cNvSpPr>
                <a:spLocks/>
              </p:cNvSpPr>
              <p:nvPr/>
            </p:nvSpPr>
            <p:spPr bwMode="auto">
              <a:xfrm>
                <a:off x="2664" y="2115"/>
                <a:ext cx="93" cy="54"/>
              </a:xfrm>
              <a:custGeom>
                <a:avLst/>
                <a:gdLst>
                  <a:gd name="T0" fmla="*/ 93 w 93"/>
                  <a:gd name="T1" fmla="*/ 54 h 54"/>
                  <a:gd name="T2" fmla="*/ 78 w 93"/>
                  <a:gd name="T3" fmla="*/ 24 h 54"/>
                  <a:gd name="T4" fmla="*/ 0 w 93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54">
                    <a:moveTo>
                      <a:pt x="93" y="54"/>
                    </a:moveTo>
                    <a:cubicBezTo>
                      <a:pt x="93" y="43"/>
                      <a:pt x="93" y="33"/>
                      <a:pt x="78" y="24"/>
                    </a:cubicBezTo>
                    <a:cubicBezTo>
                      <a:pt x="63" y="15"/>
                      <a:pt x="31" y="7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7" name="Freeform 433"/>
              <p:cNvSpPr>
                <a:spLocks/>
              </p:cNvSpPr>
              <p:nvPr/>
            </p:nvSpPr>
            <p:spPr bwMode="auto">
              <a:xfrm>
                <a:off x="2652" y="2145"/>
                <a:ext cx="75" cy="39"/>
              </a:xfrm>
              <a:custGeom>
                <a:avLst/>
                <a:gdLst>
                  <a:gd name="T0" fmla="*/ 75 w 75"/>
                  <a:gd name="T1" fmla="*/ 39 h 39"/>
                  <a:gd name="T2" fmla="*/ 57 w 75"/>
                  <a:gd name="T3" fmla="*/ 21 h 39"/>
                  <a:gd name="T4" fmla="*/ 0 w 75"/>
                  <a:gd name="T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39">
                    <a:moveTo>
                      <a:pt x="75" y="39"/>
                    </a:moveTo>
                    <a:cubicBezTo>
                      <a:pt x="72" y="36"/>
                      <a:pt x="69" y="27"/>
                      <a:pt x="57" y="21"/>
                    </a:cubicBezTo>
                    <a:cubicBezTo>
                      <a:pt x="45" y="15"/>
                      <a:pt x="1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8" name="Freeform 432"/>
              <p:cNvSpPr>
                <a:spLocks/>
              </p:cNvSpPr>
              <p:nvPr/>
            </p:nvSpPr>
            <p:spPr bwMode="auto">
              <a:xfrm>
                <a:off x="2673" y="2082"/>
                <a:ext cx="123" cy="51"/>
              </a:xfrm>
              <a:custGeom>
                <a:avLst/>
                <a:gdLst>
                  <a:gd name="T0" fmla="*/ 123 w 123"/>
                  <a:gd name="T1" fmla="*/ 51 h 51"/>
                  <a:gd name="T2" fmla="*/ 90 w 123"/>
                  <a:gd name="T3" fmla="*/ 15 h 51"/>
                  <a:gd name="T4" fmla="*/ 0 w 123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51">
                    <a:moveTo>
                      <a:pt x="123" y="51"/>
                    </a:moveTo>
                    <a:cubicBezTo>
                      <a:pt x="117" y="37"/>
                      <a:pt x="111" y="24"/>
                      <a:pt x="90" y="15"/>
                    </a:cubicBezTo>
                    <a:cubicBezTo>
                      <a:pt x="69" y="6"/>
                      <a:pt x="34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9" name="Freeform 431"/>
              <p:cNvSpPr>
                <a:spLocks/>
              </p:cNvSpPr>
              <p:nvPr/>
            </p:nvSpPr>
            <p:spPr bwMode="auto">
              <a:xfrm>
                <a:off x="2670" y="2043"/>
                <a:ext cx="162" cy="45"/>
              </a:xfrm>
              <a:custGeom>
                <a:avLst/>
                <a:gdLst>
                  <a:gd name="T0" fmla="*/ 162 w 162"/>
                  <a:gd name="T1" fmla="*/ 45 h 45"/>
                  <a:gd name="T2" fmla="*/ 138 w 162"/>
                  <a:gd name="T3" fmla="*/ 30 h 45"/>
                  <a:gd name="T4" fmla="*/ 81 w 162"/>
                  <a:gd name="T5" fmla="*/ 3 h 45"/>
                  <a:gd name="T6" fmla="*/ 0 w 162"/>
                  <a:gd name="T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45">
                    <a:moveTo>
                      <a:pt x="162" y="45"/>
                    </a:moveTo>
                    <a:cubicBezTo>
                      <a:pt x="156" y="41"/>
                      <a:pt x="151" y="37"/>
                      <a:pt x="138" y="30"/>
                    </a:cubicBezTo>
                    <a:cubicBezTo>
                      <a:pt x="125" y="23"/>
                      <a:pt x="104" y="6"/>
                      <a:pt x="81" y="3"/>
                    </a:cubicBezTo>
                    <a:cubicBezTo>
                      <a:pt x="58" y="0"/>
                      <a:pt x="29" y="4"/>
                      <a:pt x="0" y="9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0" name="Freeform 430"/>
              <p:cNvSpPr>
                <a:spLocks/>
              </p:cNvSpPr>
              <p:nvPr/>
            </p:nvSpPr>
            <p:spPr bwMode="auto">
              <a:xfrm>
                <a:off x="2664" y="2004"/>
                <a:ext cx="186" cy="45"/>
              </a:xfrm>
              <a:custGeom>
                <a:avLst/>
                <a:gdLst>
                  <a:gd name="T0" fmla="*/ 186 w 186"/>
                  <a:gd name="T1" fmla="*/ 45 h 45"/>
                  <a:gd name="T2" fmla="*/ 162 w 186"/>
                  <a:gd name="T3" fmla="*/ 18 h 45"/>
                  <a:gd name="T4" fmla="*/ 48 w 186"/>
                  <a:gd name="T5" fmla="*/ 0 h 45"/>
                  <a:gd name="T6" fmla="*/ 0 w 186"/>
                  <a:gd name="T7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45">
                    <a:moveTo>
                      <a:pt x="186" y="45"/>
                    </a:moveTo>
                    <a:cubicBezTo>
                      <a:pt x="185" y="35"/>
                      <a:pt x="185" y="25"/>
                      <a:pt x="162" y="18"/>
                    </a:cubicBezTo>
                    <a:cubicBezTo>
                      <a:pt x="139" y="11"/>
                      <a:pt x="75" y="0"/>
                      <a:pt x="48" y="0"/>
                    </a:cubicBezTo>
                    <a:cubicBezTo>
                      <a:pt x="21" y="0"/>
                      <a:pt x="10" y="7"/>
                      <a:pt x="0" y="15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1" name="Freeform 429"/>
              <p:cNvSpPr>
                <a:spLocks/>
              </p:cNvSpPr>
              <p:nvPr/>
            </p:nvSpPr>
            <p:spPr bwMode="auto">
              <a:xfrm>
                <a:off x="2676" y="1971"/>
                <a:ext cx="186" cy="21"/>
              </a:xfrm>
              <a:custGeom>
                <a:avLst/>
                <a:gdLst>
                  <a:gd name="T0" fmla="*/ 186 w 186"/>
                  <a:gd name="T1" fmla="*/ 21 h 21"/>
                  <a:gd name="T2" fmla="*/ 117 w 186"/>
                  <a:gd name="T3" fmla="*/ 3 h 21"/>
                  <a:gd name="T4" fmla="*/ 24 w 186"/>
                  <a:gd name="T5" fmla="*/ 0 h 21"/>
                  <a:gd name="T6" fmla="*/ 0 w 186"/>
                  <a:gd name="T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21">
                    <a:moveTo>
                      <a:pt x="186" y="21"/>
                    </a:moveTo>
                    <a:cubicBezTo>
                      <a:pt x="165" y="13"/>
                      <a:pt x="144" y="6"/>
                      <a:pt x="117" y="3"/>
                    </a:cubicBezTo>
                    <a:cubicBezTo>
                      <a:pt x="90" y="0"/>
                      <a:pt x="43" y="0"/>
                      <a:pt x="24" y="0"/>
                    </a:cubicBezTo>
                    <a:cubicBezTo>
                      <a:pt x="5" y="0"/>
                      <a:pt x="2" y="1"/>
                      <a:pt x="0" y="3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2" name="Freeform 428"/>
              <p:cNvSpPr>
                <a:spLocks/>
              </p:cNvSpPr>
              <p:nvPr/>
            </p:nvSpPr>
            <p:spPr bwMode="auto">
              <a:xfrm>
                <a:off x="2670" y="1932"/>
                <a:ext cx="189" cy="18"/>
              </a:xfrm>
              <a:custGeom>
                <a:avLst/>
                <a:gdLst>
                  <a:gd name="T0" fmla="*/ 0 w 189"/>
                  <a:gd name="T1" fmla="*/ 0 h 18"/>
                  <a:gd name="T2" fmla="*/ 126 w 189"/>
                  <a:gd name="T3" fmla="*/ 3 h 18"/>
                  <a:gd name="T4" fmla="*/ 189 w 189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" h="18">
                    <a:moveTo>
                      <a:pt x="0" y="0"/>
                    </a:moveTo>
                    <a:cubicBezTo>
                      <a:pt x="47" y="0"/>
                      <a:pt x="94" y="0"/>
                      <a:pt x="126" y="3"/>
                    </a:cubicBezTo>
                    <a:cubicBezTo>
                      <a:pt x="158" y="6"/>
                      <a:pt x="173" y="12"/>
                      <a:pt x="189" y="18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" name="Freeform 427"/>
              <p:cNvSpPr>
                <a:spLocks/>
              </p:cNvSpPr>
              <p:nvPr/>
            </p:nvSpPr>
            <p:spPr bwMode="auto">
              <a:xfrm>
                <a:off x="2679" y="1896"/>
                <a:ext cx="189" cy="18"/>
              </a:xfrm>
              <a:custGeom>
                <a:avLst/>
                <a:gdLst>
                  <a:gd name="T0" fmla="*/ 0 w 189"/>
                  <a:gd name="T1" fmla="*/ 0 h 18"/>
                  <a:gd name="T2" fmla="*/ 126 w 189"/>
                  <a:gd name="T3" fmla="*/ 3 h 18"/>
                  <a:gd name="T4" fmla="*/ 189 w 189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" h="18">
                    <a:moveTo>
                      <a:pt x="0" y="0"/>
                    </a:moveTo>
                    <a:cubicBezTo>
                      <a:pt x="47" y="0"/>
                      <a:pt x="94" y="0"/>
                      <a:pt x="126" y="3"/>
                    </a:cubicBezTo>
                    <a:cubicBezTo>
                      <a:pt x="158" y="6"/>
                      <a:pt x="173" y="12"/>
                      <a:pt x="189" y="18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4" name="Freeform 426"/>
              <p:cNvSpPr>
                <a:spLocks/>
              </p:cNvSpPr>
              <p:nvPr/>
            </p:nvSpPr>
            <p:spPr bwMode="auto">
              <a:xfrm>
                <a:off x="2679" y="1862"/>
                <a:ext cx="204" cy="19"/>
              </a:xfrm>
              <a:custGeom>
                <a:avLst/>
                <a:gdLst>
                  <a:gd name="T0" fmla="*/ 0 w 204"/>
                  <a:gd name="T1" fmla="*/ 16 h 19"/>
                  <a:gd name="T2" fmla="*/ 114 w 204"/>
                  <a:gd name="T3" fmla="*/ 1 h 19"/>
                  <a:gd name="T4" fmla="*/ 204 w 204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19">
                    <a:moveTo>
                      <a:pt x="0" y="16"/>
                    </a:moveTo>
                    <a:cubicBezTo>
                      <a:pt x="40" y="8"/>
                      <a:pt x="80" y="0"/>
                      <a:pt x="114" y="1"/>
                    </a:cubicBezTo>
                    <a:cubicBezTo>
                      <a:pt x="148" y="2"/>
                      <a:pt x="176" y="10"/>
                      <a:pt x="204" y="19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5" name="Freeform 425"/>
              <p:cNvSpPr>
                <a:spLocks/>
              </p:cNvSpPr>
              <p:nvPr/>
            </p:nvSpPr>
            <p:spPr bwMode="auto">
              <a:xfrm rot="-342635">
                <a:off x="2670" y="1823"/>
                <a:ext cx="204" cy="19"/>
              </a:xfrm>
              <a:custGeom>
                <a:avLst/>
                <a:gdLst>
                  <a:gd name="T0" fmla="*/ 0 w 204"/>
                  <a:gd name="T1" fmla="*/ 16 h 19"/>
                  <a:gd name="T2" fmla="*/ 114 w 204"/>
                  <a:gd name="T3" fmla="*/ 1 h 19"/>
                  <a:gd name="T4" fmla="*/ 204 w 204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19">
                    <a:moveTo>
                      <a:pt x="0" y="16"/>
                    </a:moveTo>
                    <a:cubicBezTo>
                      <a:pt x="40" y="8"/>
                      <a:pt x="80" y="0"/>
                      <a:pt x="114" y="1"/>
                    </a:cubicBezTo>
                    <a:cubicBezTo>
                      <a:pt x="148" y="2"/>
                      <a:pt x="176" y="10"/>
                      <a:pt x="204" y="19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6" name="Freeform 424"/>
              <p:cNvSpPr>
                <a:spLocks/>
              </p:cNvSpPr>
              <p:nvPr/>
            </p:nvSpPr>
            <p:spPr bwMode="auto">
              <a:xfrm rot="-1021231">
                <a:off x="2676" y="1784"/>
                <a:ext cx="204" cy="19"/>
              </a:xfrm>
              <a:custGeom>
                <a:avLst/>
                <a:gdLst>
                  <a:gd name="T0" fmla="*/ 0 w 204"/>
                  <a:gd name="T1" fmla="*/ 16 h 19"/>
                  <a:gd name="T2" fmla="*/ 114 w 204"/>
                  <a:gd name="T3" fmla="*/ 1 h 19"/>
                  <a:gd name="T4" fmla="*/ 204 w 204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19">
                    <a:moveTo>
                      <a:pt x="0" y="16"/>
                    </a:moveTo>
                    <a:cubicBezTo>
                      <a:pt x="40" y="8"/>
                      <a:pt x="80" y="0"/>
                      <a:pt x="114" y="1"/>
                    </a:cubicBezTo>
                    <a:cubicBezTo>
                      <a:pt x="148" y="2"/>
                      <a:pt x="176" y="10"/>
                      <a:pt x="204" y="19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7" name="Freeform 423"/>
              <p:cNvSpPr>
                <a:spLocks/>
              </p:cNvSpPr>
              <p:nvPr/>
            </p:nvSpPr>
            <p:spPr bwMode="auto">
              <a:xfrm rot="-1021231">
                <a:off x="2661" y="1757"/>
                <a:ext cx="204" cy="19"/>
              </a:xfrm>
              <a:custGeom>
                <a:avLst/>
                <a:gdLst>
                  <a:gd name="T0" fmla="*/ 0 w 204"/>
                  <a:gd name="T1" fmla="*/ 16 h 19"/>
                  <a:gd name="T2" fmla="*/ 114 w 204"/>
                  <a:gd name="T3" fmla="*/ 1 h 19"/>
                  <a:gd name="T4" fmla="*/ 204 w 204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19">
                    <a:moveTo>
                      <a:pt x="0" y="16"/>
                    </a:moveTo>
                    <a:cubicBezTo>
                      <a:pt x="40" y="8"/>
                      <a:pt x="80" y="0"/>
                      <a:pt x="114" y="1"/>
                    </a:cubicBezTo>
                    <a:cubicBezTo>
                      <a:pt x="148" y="2"/>
                      <a:pt x="176" y="10"/>
                      <a:pt x="204" y="19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8" name="Freeform 422"/>
              <p:cNvSpPr>
                <a:spLocks/>
              </p:cNvSpPr>
              <p:nvPr/>
            </p:nvSpPr>
            <p:spPr bwMode="auto">
              <a:xfrm rot="-1021231">
                <a:off x="2664" y="1718"/>
                <a:ext cx="204" cy="19"/>
              </a:xfrm>
              <a:custGeom>
                <a:avLst/>
                <a:gdLst>
                  <a:gd name="T0" fmla="*/ 0 w 204"/>
                  <a:gd name="T1" fmla="*/ 16 h 19"/>
                  <a:gd name="T2" fmla="*/ 114 w 204"/>
                  <a:gd name="T3" fmla="*/ 1 h 19"/>
                  <a:gd name="T4" fmla="*/ 204 w 204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19">
                    <a:moveTo>
                      <a:pt x="0" y="16"/>
                    </a:moveTo>
                    <a:cubicBezTo>
                      <a:pt x="40" y="8"/>
                      <a:pt x="80" y="0"/>
                      <a:pt x="114" y="1"/>
                    </a:cubicBezTo>
                    <a:cubicBezTo>
                      <a:pt x="148" y="2"/>
                      <a:pt x="176" y="10"/>
                      <a:pt x="204" y="19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9" name="Freeform 421"/>
              <p:cNvSpPr>
                <a:spLocks/>
              </p:cNvSpPr>
              <p:nvPr/>
            </p:nvSpPr>
            <p:spPr bwMode="auto">
              <a:xfrm>
                <a:off x="2655" y="1665"/>
                <a:ext cx="231" cy="69"/>
              </a:xfrm>
              <a:custGeom>
                <a:avLst/>
                <a:gdLst>
                  <a:gd name="T0" fmla="*/ 0 w 231"/>
                  <a:gd name="T1" fmla="*/ 69 h 69"/>
                  <a:gd name="T2" fmla="*/ 87 w 231"/>
                  <a:gd name="T3" fmla="*/ 18 h 69"/>
                  <a:gd name="T4" fmla="*/ 231 w 231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69">
                    <a:moveTo>
                      <a:pt x="0" y="69"/>
                    </a:moveTo>
                    <a:cubicBezTo>
                      <a:pt x="24" y="49"/>
                      <a:pt x="49" y="29"/>
                      <a:pt x="87" y="18"/>
                    </a:cubicBezTo>
                    <a:cubicBezTo>
                      <a:pt x="125" y="7"/>
                      <a:pt x="178" y="3"/>
                      <a:pt x="231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0" name="Freeform 420"/>
              <p:cNvSpPr>
                <a:spLocks/>
              </p:cNvSpPr>
              <p:nvPr/>
            </p:nvSpPr>
            <p:spPr bwMode="auto">
              <a:xfrm rot="-674305">
                <a:off x="2634" y="1623"/>
                <a:ext cx="231" cy="69"/>
              </a:xfrm>
              <a:custGeom>
                <a:avLst/>
                <a:gdLst>
                  <a:gd name="T0" fmla="*/ 0 w 231"/>
                  <a:gd name="T1" fmla="*/ 69 h 69"/>
                  <a:gd name="T2" fmla="*/ 87 w 231"/>
                  <a:gd name="T3" fmla="*/ 18 h 69"/>
                  <a:gd name="T4" fmla="*/ 231 w 231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69">
                    <a:moveTo>
                      <a:pt x="0" y="69"/>
                    </a:moveTo>
                    <a:cubicBezTo>
                      <a:pt x="24" y="49"/>
                      <a:pt x="49" y="29"/>
                      <a:pt x="87" y="18"/>
                    </a:cubicBezTo>
                    <a:cubicBezTo>
                      <a:pt x="125" y="7"/>
                      <a:pt x="178" y="3"/>
                      <a:pt x="231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1" name="Freeform 419"/>
              <p:cNvSpPr>
                <a:spLocks/>
              </p:cNvSpPr>
              <p:nvPr/>
            </p:nvSpPr>
            <p:spPr bwMode="auto">
              <a:xfrm rot="-674305">
                <a:off x="2607" y="1587"/>
                <a:ext cx="231" cy="69"/>
              </a:xfrm>
              <a:custGeom>
                <a:avLst/>
                <a:gdLst>
                  <a:gd name="T0" fmla="*/ 0 w 231"/>
                  <a:gd name="T1" fmla="*/ 69 h 69"/>
                  <a:gd name="T2" fmla="*/ 87 w 231"/>
                  <a:gd name="T3" fmla="*/ 18 h 69"/>
                  <a:gd name="T4" fmla="*/ 231 w 231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69">
                    <a:moveTo>
                      <a:pt x="0" y="69"/>
                    </a:moveTo>
                    <a:cubicBezTo>
                      <a:pt x="24" y="49"/>
                      <a:pt x="49" y="29"/>
                      <a:pt x="87" y="18"/>
                    </a:cubicBezTo>
                    <a:cubicBezTo>
                      <a:pt x="125" y="7"/>
                      <a:pt x="178" y="3"/>
                      <a:pt x="231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2" name="Freeform 418"/>
              <p:cNvSpPr>
                <a:spLocks/>
              </p:cNvSpPr>
              <p:nvPr/>
            </p:nvSpPr>
            <p:spPr bwMode="auto">
              <a:xfrm rot="-674305">
                <a:off x="2574" y="1554"/>
                <a:ext cx="231" cy="69"/>
              </a:xfrm>
              <a:custGeom>
                <a:avLst/>
                <a:gdLst>
                  <a:gd name="T0" fmla="*/ 0 w 231"/>
                  <a:gd name="T1" fmla="*/ 69 h 69"/>
                  <a:gd name="T2" fmla="*/ 87 w 231"/>
                  <a:gd name="T3" fmla="*/ 18 h 69"/>
                  <a:gd name="T4" fmla="*/ 231 w 231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69">
                    <a:moveTo>
                      <a:pt x="0" y="69"/>
                    </a:moveTo>
                    <a:cubicBezTo>
                      <a:pt x="24" y="49"/>
                      <a:pt x="49" y="29"/>
                      <a:pt x="87" y="18"/>
                    </a:cubicBezTo>
                    <a:cubicBezTo>
                      <a:pt x="125" y="7"/>
                      <a:pt x="178" y="3"/>
                      <a:pt x="231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3" name="Freeform 417"/>
              <p:cNvSpPr>
                <a:spLocks/>
              </p:cNvSpPr>
              <p:nvPr/>
            </p:nvSpPr>
            <p:spPr bwMode="auto">
              <a:xfrm rot="-674305">
                <a:off x="2556" y="1509"/>
                <a:ext cx="231" cy="69"/>
              </a:xfrm>
              <a:custGeom>
                <a:avLst/>
                <a:gdLst>
                  <a:gd name="T0" fmla="*/ 0 w 231"/>
                  <a:gd name="T1" fmla="*/ 69 h 69"/>
                  <a:gd name="T2" fmla="*/ 87 w 231"/>
                  <a:gd name="T3" fmla="*/ 18 h 69"/>
                  <a:gd name="T4" fmla="*/ 231 w 231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69">
                    <a:moveTo>
                      <a:pt x="0" y="69"/>
                    </a:moveTo>
                    <a:cubicBezTo>
                      <a:pt x="24" y="49"/>
                      <a:pt x="49" y="29"/>
                      <a:pt x="87" y="18"/>
                    </a:cubicBezTo>
                    <a:cubicBezTo>
                      <a:pt x="125" y="7"/>
                      <a:pt x="178" y="3"/>
                      <a:pt x="231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4" name="Freeform 416"/>
              <p:cNvSpPr>
                <a:spLocks/>
              </p:cNvSpPr>
              <p:nvPr/>
            </p:nvSpPr>
            <p:spPr bwMode="auto">
              <a:xfrm rot="-674305">
                <a:off x="2541" y="1482"/>
                <a:ext cx="231" cy="69"/>
              </a:xfrm>
              <a:custGeom>
                <a:avLst/>
                <a:gdLst>
                  <a:gd name="T0" fmla="*/ 0 w 231"/>
                  <a:gd name="T1" fmla="*/ 69 h 69"/>
                  <a:gd name="T2" fmla="*/ 87 w 231"/>
                  <a:gd name="T3" fmla="*/ 18 h 69"/>
                  <a:gd name="T4" fmla="*/ 231 w 231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69">
                    <a:moveTo>
                      <a:pt x="0" y="69"/>
                    </a:moveTo>
                    <a:cubicBezTo>
                      <a:pt x="24" y="49"/>
                      <a:pt x="49" y="29"/>
                      <a:pt x="87" y="18"/>
                    </a:cubicBezTo>
                    <a:cubicBezTo>
                      <a:pt x="125" y="7"/>
                      <a:pt x="178" y="3"/>
                      <a:pt x="231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5" name="Freeform 415"/>
              <p:cNvSpPr>
                <a:spLocks/>
              </p:cNvSpPr>
              <p:nvPr/>
            </p:nvSpPr>
            <p:spPr bwMode="auto">
              <a:xfrm rot="-674305">
                <a:off x="2532" y="1458"/>
                <a:ext cx="231" cy="69"/>
              </a:xfrm>
              <a:custGeom>
                <a:avLst/>
                <a:gdLst>
                  <a:gd name="T0" fmla="*/ 0 w 231"/>
                  <a:gd name="T1" fmla="*/ 69 h 69"/>
                  <a:gd name="T2" fmla="*/ 87 w 231"/>
                  <a:gd name="T3" fmla="*/ 18 h 69"/>
                  <a:gd name="T4" fmla="*/ 231 w 231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69">
                    <a:moveTo>
                      <a:pt x="0" y="69"/>
                    </a:moveTo>
                    <a:cubicBezTo>
                      <a:pt x="24" y="49"/>
                      <a:pt x="49" y="29"/>
                      <a:pt x="87" y="18"/>
                    </a:cubicBezTo>
                    <a:cubicBezTo>
                      <a:pt x="125" y="7"/>
                      <a:pt x="178" y="3"/>
                      <a:pt x="231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6" name="Freeform 414"/>
              <p:cNvSpPr>
                <a:spLocks/>
              </p:cNvSpPr>
              <p:nvPr/>
            </p:nvSpPr>
            <p:spPr bwMode="auto">
              <a:xfrm rot="-674305">
                <a:off x="2505" y="1422"/>
                <a:ext cx="231" cy="69"/>
              </a:xfrm>
              <a:custGeom>
                <a:avLst/>
                <a:gdLst>
                  <a:gd name="T0" fmla="*/ 0 w 231"/>
                  <a:gd name="T1" fmla="*/ 69 h 69"/>
                  <a:gd name="T2" fmla="*/ 87 w 231"/>
                  <a:gd name="T3" fmla="*/ 18 h 69"/>
                  <a:gd name="T4" fmla="*/ 231 w 231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69">
                    <a:moveTo>
                      <a:pt x="0" y="69"/>
                    </a:moveTo>
                    <a:cubicBezTo>
                      <a:pt x="24" y="49"/>
                      <a:pt x="49" y="29"/>
                      <a:pt x="87" y="18"/>
                    </a:cubicBezTo>
                    <a:cubicBezTo>
                      <a:pt x="125" y="7"/>
                      <a:pt x="178" y="3"/>
                      <a:pt x="231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7" name="Freeform 413"/>
              <p:cNvSpPr>
                <a:spLocks/>
              </p:cNvSpPr>
              <p:nvPr/>
            </p:nvSpPr>
            <p:spPr bwMode="auto">
              <a:xfrm rot="-674305">
                <a:off x="2496" y="1395"/>
                <a:ext cx="231" cy="69"/>
              </a:xfrm>
              <a:custGeom>
                <a:avLst/>
                <a:gdLst>
                  <a:gd name="T0" fmla="*/ 0 w 231"/>
                  <a:gd name="T1" fmla="*/ 69 h 69"/>
                  <a:gd name="T2" fmla="*/ 87 w 231"/>
                  <a:gd name="T3" fmla="*/ 18 h 69"/>
                  <a:gd name="T4" fmla="*/ 231 w 231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69">
                    <a:moveTo>
                      <a:pt x="0" y="69"/>
                    </a:moveTo>
                    <a:cubicBezTo>
                      <a:pt x="24" y="49"/>
                      <a:pt x="49" y="29"/>
                      <a:pt x="87" y="18"/>
                    </a:cubicBezTo>
                    <a:cubicBezTo>
                      <a:pt x="125" y="7"/>
                      <a:pt x="178" y="3"/>
                      <a:pt x="231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8" name="Freeform 412"/>
              <p:cNvSpPr>
                <a:spLocks/>
              </p:cNvSpPr>
              <p:nvPr/>
            </p:nvSpPr>
            <p:spPr bwMode="auto">
              <a:xfrm>
                <a:off x="1284" y="2131"/>
                <a:ext cx="66" cy="17"/>
              </a:xfrm>
              <a:custGeom>
                <a:avLst/>
                <a:gdLst>
                  <a:gd name="T0" fmla="*/ 66 w 66"/>
                  <a:gd name="T1" fmla="*/ 2 h 17"/>
                  <a:gd name="T2" fmla="*/ 24 w 66"/>
                  <a:gd name="T3" fmla="*/ 2 h 17"/>
                  <a:gd name="T4" fmla="*/ 0 w 6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7">
                    <a:moveTo>
                      <a:pt x="66" y="2"/>
                    </a:moveTo>
                    <a:cubicBezTo>
                      <a:pt x="50" y="1"/>
                      <a:pt x="35" y="0"/>
                      <a:pt x="24" y="2"/>
                    </a:cubicBezTo>
                    <a:cubicBezTo>
                      <a:pt x="13" y="4"/>
                      <a:pt x="6" y="10"/>
                      <a:pt x="0" y="1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9" name="Freeform 411"/>
              <p:cNvSpPr>
                <a:spLocks/>
              </p:cNvSpPr>
              <p:nvPr/>
            </p:nvSpPr>
            <p:spPr bwMode="auto">
              <a:xfrm>
                <a:off x="1305" y="2155"/>
                <a:ext cx="66" cy="17"/>
              </a:xfrm>
              <a:custGeom>
                <a:avLst/>
                <a:gdLst>
                  <a:gd name="T0" fmla="*/ 66 w 66"/>
                  <a:gd name="T1" fmla="*/ 2 h 17"/>
                  <a:gd name="T2" fmla="*/ 24 w 66"/>
                  <a:gd name="T3" fmla="*/ 2 h 17"/>
                  <a:gd name="T4" fmla="*/ 0 w 6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7">
                    <a:moveTo>
                      <a:pt x="66" y="2"/>
                    </a:moveTo>
                    <a:cubicBezTo>
                      <a:pt x="50" y="1"/>
                      <a:pt x="35" y="0"/>
                      <a:pt x="24" y="2"/>
                    </a:cubicBezTo>
                    <a:cubicBezTo>
                      <a:pt x="13" y="4"/>
                      <a:pt x="6" y="10"/>
                      <a:pt x="0" y="1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0" name="Freeform 410"/>
              <p:cNvSpPr>
                <a:spLocks/>
              </p:cNvSpPr>
              <p:nvPr/>
            </p:nvSpPr>
            <p:spPr bwMode="auto">
              <a:xfrm>
                <a:off x="1269" y="2113"/>
                <a:ext cx="66" cy="17"/>
              </a:xfrm>
              <a:custGeom>
                <a:avLst/>
                <a:gdLst>
                  <a:gd name="T0" fmla="*/ 66 w 66"/>
                  <a:gd name="T1" fmla="*/ 2 h 17"/>
                  <a:gd name="T2" fmla="*/ 24 w 66"/>
                  <a:gd name="T3" fmla="*/ 2 h 17"/>
                  <a:gd name="T4" fmla="*/ 0 w 6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7">
                    <a:moveTo>
                      <a:pt x="66" y="2"/>
                    </a:moveTo>
                    <a:cubicBezTo>
                      <a:pt x="50" y="1"/>
                      <a:pt x="35" y="0"/>
                      <a:pt x="24" y="2"/>
                    </a:cubicBezTo>
                    <a:cubicBezTo>
                      <a:pt x="13" y="4"/>
                      <a:pt x="6" y="10"/>
                      <a:pt x="0" y="1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1" name="Freeform 409"/>
              <p:cNvSpPr>
                <a:spLocks/>
              </p:cNvSpPr>
              <p:nvPr/>
            </p:nvSpPr>
            <p:spPr bwMode="auto">
              <a:xfrm>
                <a:off x="1260" y="2086"/>
                <a:ext cx="66" cy="17"/>
              </a:xfrm>
              <a:custGeom>
                <a:avLst/>
                <a:gdLst>
                  <a:gd name="T0" fmla="*/ 66 w 66"/>
                  <a:gd name="T1" fmla="*/ 2 h 17"/>
                  <a:gd name="T2" fmla="*/ 24 w 66"/>
                  <a:gd name="T3" fmla="*/ 2 h 17"/>
                  <a:gd name="T4" fmla="*/ 0 w 6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7">
                    <a:moveTo>
                      <a:pt x="66" y="2"/>
                    </a:moveTo>
                    <a:cubicBezTo>
                      <a:pt x="50" y="1"/>
                      <a:pt x="35" y="0"/>
                      <a:pt x="24" y="2"/>
                    </a:cubicBezTo>
                    <a:cubicBezTo>
                      <a:pt x="13" y="4"/>
                      <a:pt x="6" y="10"/>
                      <a:pt x="0" y="1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2" name="Freeform 408"/>
              <p:cNvSpPr>
                <a:spLocks/>
              </p:cNvSpPr>
              <p:nvPr/>
            </p:nvSpPr>
            <p:spPr bwMode="auto">
              <a:xfrm>
                <a:off x="1248" y="2062"/>
                <a:ext cx="66" cy="17"/>
              </a:xfrm>
              <a:custGeom>
                <a:avLst/>
                <a:gdLst>
                  <a:gd name="T0" fmla="*/ 66 w 66"/>
                  <a:gd name="T1" fmla="*/ 2 h 17"/>
                  <a:gd name="T2" fmla="*/ 24 w 66"/>
                  <a:gd name="T3" fmla="*/ 2 h 17"/>
                  <a:gd name="T4" fmla="*/ 0 w 6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7">
                    <a:moveTo>
                      <a:pt x="66" y="2"/>
                    </a:moveTo>
                    <a:cubicBezTo>
                      <a:pt x="50" y="1"/>
                      <a:pt x="35" y="0"/>
                      <a:pt x="24" y="2"/>
                    </a:cubicBezTo>
                    <a:cubicBezTo>
                      <a:pt x="13" y="4"/>
                      <a:pt x="6" y="10"/>
                      <a:pt x="0" y="1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3" name="Freeform 407"/>
              <p:cNvSpPr>
                <a:spLocks/>
              </p:cNvSpPr>
              <p:nvPr/>
            </p:nvSpPr>
            <p:spPr bwMode="auto">
              <a:xfrm>
                <a:off x="1230" y="2036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4" name="Freeform 406"/>
              <p:cNvSpPr>
                <a:spLocks/>
              </p:cNvSpPr>
              <p:nvPr/>
            </p:nvSpPr>
            <p:spPr bwMode="auto">
              <a:xfrm>
                <a:off x="1221" y="2012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5" name="Freeform 405"/>
              <p:cNvSpPr>
                <a:spLocks/>
              </p:cNvSpPr>
              <p:nvPr/>
            </p:nvSpPr>
            <p:spPr bwMode="auto">
              <a:xfrm>
                <a:off x="1218" y="1976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6" name="Freeform 404"/>
              <p:cNvSpPr>
                <a:spLocks/>
              </p:cNvSpPr>
              <p:nvPr/>
            </p:nvSpPr>
            <p:spPr bwMode="auto">
              <a:xfrm>
                <a:off x="1221" y="1955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7" name="Freeform 403"/>
              <p:cNvSpPr>
                <a:spLocks/>
              </p:cNvSpPr>
              <p:nvPr/>
            </p:nvSpPr>
            <p:spPr bwMode="auto">
              <a:xfrm>
                <a:off x="1314" y="2173"/>
                <a:ext cx="66" cy="17"/>
              </a:xfrm>
              <a:custGeom>
                <a:avLst/>
                <a:gdLst>
                  <a:gd name="T0" fmla="*/ 66 w 66"/>
                  <a:gd name="T1" fmla="*/ 2 h 17"/>
                  <a:gd name="T2" fmla="*/ 24 w 66"/>
                  <a:gd name="T3" fmla="*/ 2 h 17"/>
                  <a:gd name="T4" fmla="*/ 0 w 6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7">
                    <a:moveTo>
                      <a:pt x="66" y="2"/>
                    </a:moveTo>
                    <a:cubicBezTo>
                      <a:pt x="50" y="1"/>
                      <a:pt x="35" y="0"/>
                      <a:pt x="24" y="2"/>
                    </a:cubicBezTo>
                    <a:cubicBezTo>
                      <a:pt x="13" y="4"/>
                      <a:pt x="6" y="10"/>
                      <a:pt x="0" y="1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8" name="Freeform 402"/>
              <p:cNvSpPr>
                <a:spLocks/>
              </p:cNvSpPr>
              <p:nvPr/>
            </p:nvSpPr>
            <p:spPr bwMode="auto">
              <a:xfrm rot="678596">
                <a:off x="1227" y="1907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9" name="Freeform 401"/>
              <p:cNvSpPr>
                <a:spLocks/>
              </p:cNvSpPr>
              <p:nvPr/>
            </p:nvSpPr>
            <p:spPr bwMode="auto">
              <a:xfrm rot="678596">
                <a:off x="1239" y="1874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0" name="Freeform 400"/>
              <p:cNvSpPr>
                <a:spLocks/>
              </p:cNvSpPr>
              <p:nvPr/>
            </p:nvSpPr>
            <p:spPr bwMode="auto">
              <a:xfrm rot="1357192">
                <a:off x="1257" y="1838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1" name="Freeform 399"/>
              <p:cNvSpPr>
                <a:spLocks/>
              </p:cNvSpPr>
              <p:nvPr/>
            </p:nvSpPr>
            <p:spPr bwMode="auto">
              <a:xfrm rot="1357192">
                <a:off x="1266" y="1814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2" name="Freeform 398"/>
              <p:cNvSpPr>
                <a:spLocks/>
              </p:cNvSpPr>
              <p:nvPr/>
            </p:nvSpPr>
            <p:spPr bwMode="auto">
              <a:xfrm rot="1357192">
                <a:off x="1272" y="1784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3" name="Freeform 397"/>
              <p:cNvSpPr>
                <a:spLocks/>
              </p:cNvSpPr>
              <p:nvPr/>
            </p:nvSpPr>
            <p:spPr bwMode="auto">
              <a:xfrm rot="1357192">
                <a:off x="1290" y="1757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4" name="Freeform 396"/>
              <p:cNvSpPr>
                <a:spLocks/>
              </p:cNvSpPr>
              <p:nvPr/>
            </p:nvSpPr>
            <p:spPr bwMode="auto">
              <a:xfrm rot="678596">
                <a:off x="1230" y="1928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5" name="Freeform 395"/>
              <p:cNvSpPr>
                <a:spLocks/>
              </p:cNvSpPr>
              <p:nvPr/>
            </p:nvSpPr>
            <p:spPr bwMode="auto">
              <a:xfrm>
                <a:off x="1221" y="1991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6" name="Freeform 394"/>
              <p:cNvSpPr>
                <a:spLocks/>
              </p:cNvSpPr>
              <p:nvPr/>
            </p:nvSpPr>
            <p:spPr bwMode="auto">
              <a:xfrm rot="2035789">
                <a:off x="1311" y="1727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7" name="Freeform 393"/>
              <p:cNvSpPr>
                <a:spLocks/>
              </p:cNvSpPr>
              <p:nvPr/>
            </p:nvSpPr>
            <p:spPr bwMode="auto">
              <a:xfrm rot="2035789">
                <a:off x="1320" y="1679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8" name="Freeform 392"/>
              <p:cNvSpPr>
                <a:spLocks/>
              </p:cNvSpPr>
              <p:nvPr/>
            </p:nvSpPr>
            <p:spPr bwMode="auto">
              <a:xfrm rot="2035789">
                <a:off x="1350" y="1649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9" name="Freeform 391"/>
              <p:cNvSpPr>
                <a:spLocks/>
              </p:cNvSpPr>
              <p:nvPr/>
            </p:nvSpPr>
            <p:spPr bwMode="auto">
              <a:xfrm rot="2035789">
                <a:off x="1365" y="1628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0" name="Freeform 390"/>
              <p:cNvSpPr>
                <a:spLocks/>
              </p:cNvSpPr>
              <p:nvPr/>
            </p:nvSpPr>
            <p:spPr bwMode="auto">
              <a:xfrm rot="2035789">
                <a:off x="1383" y="1598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1" name="Freeform 389"/>
              <p:cNvSpPr>
                <a:spLocks/>
              </p:cNvSpPr>
              <p:nvPr/>
            </p:nvSpPr>
            <p:spPr bwMode="auto">
              <a:xfrm rot="2035789">
                <a:off x="1428" y="1541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2" name="Freeform 388"/>
              <p:cNvSpPr>
                <a:spLocks/>
              </p:cNvSpPr>
              <p:nvPr/>
            </p:nvSpPr>
            <p:spPr bwMode="auto">
              <a:xfrm rot="2035789">
                <a:off x="1419" y="1562"/>
                <a:ext cx="126" cy="10"/>
              </a:xfrm>
              <a:custGeom>
                <a:avLst/>
                <a:gdLst>
                  <a:gd name="T0" fmla="*/ 0 w 126"/>
                  <a:gd name="T1" fmla="*/ 10 h 10"/>
                  <a:gd name="T2" fmla="*/ 33 w 126"/>
                  <a:gd name="T3" fmla="*/ 1 h 10"/>
                  <a:gd name="T4" fmla="*/ 96 w 126"/>
                  <a:gd name="T5" fmla="*/ 1 h 10"/>
                  <a:gd name="T6" fmla="*/ 126 w 126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0">
                    <a:moveTo>
                      <a:pt x="0" y="10"/>
                    </a:moveTo>
                    <a:cubicBezTo>
                      <a:pt x="8" y="6"/>
                      <a:pt x="17" y="2"/>
                      <a:pt x="33" y="1"/>
                    </a:cubicBezTo>
                    <a:cubicBezTo>
                      <a:pt x="49" y="0"/>
                      <a:pt x="81" y="0"/>
                      <a:pt x="96" y="1"/>
                    </a:cubicBezTo>
                    <a:cubicBezTo>
                      <a:pt x="111" y="2"/>
                      <a:pt x="118" y="4"/>
                      <a:pt x="126" y="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3" name="Freeform 387"/>
              <p:cNvSpPr>
                <a:spLocks/>
              </p:cNvSpPr>
              <p:nvPr/>
            </p:nvSpPr>
            <p:spPr bwMode="auto">
              <a:xfrm>
                <a:off x="1482" y="1482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4" name="Freeform 386"/>
              <p:cNvSpPr>
                <a:spLocks/>
              </p:cNvSpPr>
              <p:nvPr/>
            </p:nvSpPr>
            <p:spPr bwMode="auto">
              <a:xfrm>
                <a:off x="1506" y="1452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5" name="Freeform 385"/>
              <p:cNvSpPr>
                <a:spLocks/>
              </p:cNvSpPr>
              <p:nvPr/>
            </p:nvSpPr>
            <p:spPr bwMode="auto">
              <a:xfrm>
                <a:off x="1539" y="1431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6" name="Freeform 384"/>
              <p:cNvSpPr>
                <a:spLocks/>
              </p:cNvSpPr>
              <p:nvPr/>
            </p:nvSpPr>
            <p:spPr bwMode="auto">
              <a:xfrm>
                <a:off x="1575" y="1398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7" name="Freeform 383"/>
              <p:cNvSpPr>
                <a:spLocks/>
              </p:cNvSpPr>
              <p:nvPr/>
            </p:nvSpPr>
            <p:spPr bwMode="auto">
              <a:xfrm>
                <a:off x="1623" y="1371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8" name="Freeform 382"/>
              <p:cNvSpPr>
                <a:spLocks/>
              </p:cNvSpPr>
              <p:nvPr/>
            </p:nvSpPr>
            <p:spPr bwMode="auto">
              <a:xfrm>
                <a:off x="1662" y="1344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9" name="Freeform 381"/>
              <p:cNvSpPr>
                <a:spLocks/>
              </p:cNvSpPr>
              <p:nvPr/>
            </p:nvSpPr>
            <p:spPr bwMode="auto">
              <a:xfrm>
                <a:off x="1602" y="1386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0" name="Freeform 380"/>
              <p:cNvSpPr>
                <a:spLocks/>
              </p:cNvSpPr>
              <p:nvPr/>
            </p:nvSpPr>
            <p:spPr bwMode="auto">
              <a:xfrm rot="604867">
                <a:off x="1692" y="1332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1" name="Freeform 379"/>
              <p:cNvSpPr>
                <a:spLocks/>
              </p:cNvSpPr>
              <p:nvPr/>
            </p:nvSpPr>
            <p:spPr bwMode="auto">
              <a:xfrm rot="604867">
                <a:off x="1725" y="1314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2" name="Freeform 378"/>
              <p:cNvSpPr>
                <a:spLocks/>
              </p:cNvSpPr>
              <p:nvPr/>
            </p:nvSpPr>
            <p:spPr bwMode="auto">
              <a:xfrm rot="604867">
                <a:off x="1761" y="1296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3" name="Freeform 377"/>
              <p:cNvSpPr>
                <a:spLocks/>
              </p:cNvSpPr>
              <p:nvPr/>
            </p:nvSpPr>
            <p:spPr bwMode="auto">
              <a:xfrm rot="604867">
                <a:off x="1794" y="1272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4" name="Freeform 376"/>
              <p:cNvSpPr>
                <a:spLocks/>
              </p:cNvSpPr>
              <p:nvPr/>
            </p:nvSpPr>
            <p:spPr bwMode="auto">
              <a:xfrm rot="877133">
                <a:off x="1839" y="1269"/>
                <a:ext cx="114" cy="126"/>
              </a:xfrm>
              <a:custGeom>
                <a:avLst/>
                <a:gdLst>
                  <a:gd name="T0" fmla="*/ 0 w 114"/>
                  <a:gd name="T1" fmla="*/ 0 h 126"/>
                  <a:gd name="T2" fmla="*/ 48 w 114"/>
                  <a:gd name="T3" fmla="*/ 30 h 126"/>
                  <a:gd name="T4" fmla="*/ 96 w 114"/>
                  <a:gd name="T5" fmla="*/ 87 h 126"/>
                  <a:gd name="T6" fmla="*/ 114 w 114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26">
                    <a:moveTo>
                      <a:pt x="0" y="0"/>
                    </a:moveTo>
                    <a:cubicBezTo>
                      <a:pt x="16" y="8"/>
                      <a:pt x="32" y="16"/>
                      <a:pt x="48" y="30"/>
                    </a:cubicBezTo>
                    <a:cubicBezTo>
                      <a:pt x="64" y="44"/>
                      <a:pt x="85" y="71"/>
                      <a:pt x="96" y="87"/>
                    </a:cubicBezTo>
                    <a:cubicBezTo>
                      <a:pt x="107" y="103"/>
                      <a:pt x="110" y="114"/>
                      <a:pt x="114" y="126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5" name="Freeform 375"/>
              <p:cNvSpPr>
                <a:spLocks/>
              </p:cNvSpPr>
              <p:nvPr/>
            </p:nvSpPr>
            <p:spPr bwMode="auto">
              <a:xfrm>
                <a:off x="1911" y="1227"/>
                <a:ext cx="80" cy="201"/>
              </a:xfrm>
              <a:custGeom>
                <a:avLst/>
                <a:gdLst>
                  <a:gd name="T0" fmla="*/ 0 w 80"/>
                  <a:gd name="T1" fmla="*/ 0 h 201"/>
                  <a:gd name="T2" fmla="*/ 45 w 80"/>
                  <a:gd name="T3" fmla="*/ 78 h 201"/>
                  <a:gd name="T4" fmla="*/ 75 w 80"/>
                  <a:gd name="T5" fmla="*/ 168 h 201"/>
                  <a:gd name="T6" fmla="*/ 75 w 80"/>
                  <a:gd name="T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201">
                    <a:moveTo>
                      <a:pt x="0" y="0"/>
                    </a:moveTo>
                    <a:cubicBezTo>
                      <a:pt x="16" y="25"/>
                      <a:pt x="33" y="50"/>
                      <a:pt x="45" y="78"/>
                    </a:cubicBezTo>
                    <a:cubicBezTo>
                      <a:pt x="57" y="106"/>
                      <a:pt x="70" y="148"/>
                      <a:pt x="75" y="168"/>
                    </a:cubicBezTo>
                    <a:cubicBezTo>
                      <a:pt x="80" y="188"/>
                      <a:pt x="75" y="196"/>
                      <a:pt x="75" y="201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6" name="Freeform 374"/>
              <p:cNvSpPr>
                <a:spLocks/>
              </p:cNvSpPr>
              <p:nvPr/>
            </p:nvSpPr>
            <p:spPr bwMode="auto">
              <a:xfrm>
                <a:off x="1944" y="1212"/>
                <a:ext cx="80" cy="201"/>
              </a:xfrm>
              <a:custGeom>
                <a:avLst/>
                <a:gdLst>
                  <a:gd name="T0" fmla="*/ 0 w 80"/>
                  <a:gd name="T1" fmla="*/ 0 h 201"/>
                  <a:gd name="T2" fmla="*/ 45 w 80"/>
                  <a:gd name="T3" fmla="*/ 78 h 201"/>
                  <a:gd name="T4" fmla="*/ 75 w 80"/>
                  <a:gd name="T5" fmla="*/ 168 h 201"/>
                  <a:gd name="T6" fmla="*/ 75 w 80"/>
                  <a:gd name="T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201">
                    <a:moveTo>
                      <a:pt x="0" y="0"/>
                    </a:moveTo>
                    <a:cubicBezTo>
                      <a:pt x="16" y="25"/>
                      <a:pt x="33" y="50"/>
                      <a:pt x="45" y="78"/>
                    </a:cubicBezTo>
                    <a:cubicBezTo>
                      <a:pt x="57" y="106"/>
                      <a:pt x="70" y="148"/>
                      <a:pt x="75" y="168"/>
                    </a:cubicBezTo>
                    <a:cubicBezTo>
                      <a:pt x="80" y="188"/>
                      <a:pt x="75" y="196"/>
                      <a:pt x="75" y="201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7" name="Freeform 373"/>
              <p:cNvSpPr>
                <a:spLocks/>
              </p:cNvSpPr>
              <p:nvPr/>
            </p:nvSpPr>
            <p:spPr bwMode="auto">
              <a:xfrm>
                <a:off x="1986" y="1203"/>
                <a:ext cx="80" cy="201"/>
              </a:xfrm>
              <a:custGeom>
                <a:avLst/>
                <a:gdLst>
                  <a:gd name="T0" fmla="*/ 0 w 80"/>
                  <a:gd name="T1" fmla="*/ 0 h 201"/>
                  <a:gd name="T2" fmla="*/ 45 w 80"/>
                  <a:gd name="T3" fmla="*/ 78 h 201"/>
                  <a:gd name="T4" fmla="*/ 75 w 80"/>
                  <a:gd name="T5" fmla="*/ 168 h 201"/>
                  <a:gd name="T6" fmla="*/ 75 w 80"/>
                  <a:gd name="T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201">
                    <a:moveTo>
                      <a:pt x="0" y="0"/>
                    </a:moveTo>
                    <a:cubicBezTo>
                      <a:pt x="16" y="25"/>
                      <a:pt x="33" y="50"/>
                      <a:pt x="45" y="78"/>
                    </a:cubicBezTo>
                    <a:cubicBezTo>
                      <a:pt x="57" y="106"/>
                      <a:pt x="70" y="148"/>
                      <a:pt x="75" y="168"/>
                    </a:cubicBezTo>
                    <a:cubicBezTo>
                      <a:pt x="80" y="188"/>
                      <a:pt x="75" y="196"/>
                      <a:pt x="75" y="201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8" name="Freeform 372"/>
              <p:cNvSpPr>
                <a:spLocks/>
              </p:cNvSpPr>
              <p:nvPr/>
            </p:nvSpPr>
            <p:spPr bwMode="auto">
              <a:xfrm>
                <a:off x="2022" y="1188"/>
                <a:ext cx="80" cy="201"/>
              </a:xfrm>
              <a:custGeom>
                <a:avLst/>
                <a:gdLst>
                  <a:gd name="T0" fmla="*/ 0 w 80"/>
                  <a:gd name="T1" fmla="*/ 0 h 201"/>
                  <a:gd name="T2" fmla="*/ 45 w 80"/>
                  <a:gd name="T3" fmla="*/ 78 h 201"/>
                  <a:gd name="T4" fmla="*/ 75 w 80"/>
                  <a:gd name="T5" fmla="*/ 168 h 201"/>
                  <a:gd name="T6" fmla="*/ 75 w 80"/>
                  <a:gd name="T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201">
                    <a:moveTo>
                      <a:pt x="0" y="0"/>
                    </a:moveTo>
                    <a:cubicBezTo>
                      <a:pt x="16" y="25"/>
                      <a:pt x="33" y="50"/>
                      <a:pt x="45" y="78"/>
                    </a:cubicBezTo>
                    <a:cubicBezTo>
                      <a:pt x="57" y="106"/>
                      <a:pt x="70" y="148"/>
                      <a:pt x="75" y="168"/>
                    </a:cubicBezTo>
                    <a:cubicBezTo>
                      <a:pt x="80" y="188"/>
                      <a:pt x="75" y="196"/>
                      <a:pt x="75" y="201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9" name="Freeform 371"/>
              <p:cNvSpPr>
                <a:spLocks/>
              </p:cNvSpPr>
              <p:nvPr/>
            </p:nvSpPr>
            <p:spPr bwMode="auto">
              <a:xfrm>
                <a:off x="2076" y="1176"/>
                <a:ext cx="62" cy="237"/>
              </a:xfrm>
              <a:custGeom>
                <a:avLst/>
                <a:gdLst>
                  <a:gd name="T0" fmla="*/ 0 w 62"/>
                  <a:gd name="T1" fmla="*/ 0 h 237"/>
                  <a:gd name="T2" fmla="*/ 30 w 62"/>
                  <a:gd name="T3" fmla="*/ 60 h 237"/>
                  <a:gd name="T4" fmla="*/ 60 w 62"/>
                  <a:gd name="T5" fmla="*/ 171 h 237"/>
                  <a:gd name="T6" fmla="*/ 45 w 62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237">
                    <a:moveTo>
                      <a:pt x="0" y="0"/>
                    </a:moveTo>
                    <a:cubicBezTo>
                      <a:pt x="10" y="16"/>
                      <a:pt x="20" y="32"/>
                      <a:pt x="30" y="60"/>
                    </a:cubicBezTo>
                    <a:cubicBezTo>
                      <a:pt x="40" y="88"/>
                      <a:pt x="58" y="142"/>
                      <a:pt x="60" y="171"/>
                    </a:cubicBezTo>
                    <a:cubicBezTo>
                      <a:pt x="62" y="200"/>
                      <a:pt x="53" y="218"/>
                      <a:pt x="45" y="23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0" name="Freeform 370"/>
              <p:cNvSpPr>
                <a:spLocks/>
              </p:cNvSpPr>
              <p:nvPr/>
            </p:nvSpPr>
            <p:spPr bwMode="auto">
              <a:xfrm>
                <a:off x="2127" y="1164"/>
                <a:ext cx="62" cy="237"/>
              </a:xfrm>
              <a:custGeom>
                <a:avLst/>
                <a:gdLst>
                  <a:gd name="T0" fmla="*/ 0 w 62"/>
                  <a:gd name="T1" fmla="*/ 0 h 237"/>
                  <a:gd name="T2" fmla="*/ 30 w 62"/>
                  <a:gd name="T3" fmla="*/ 60 h 237"/>
                  <a:gd name="T4" fmla="*/ 60 w 62"/>
                  <a:gd name="T5" fmla="*/ 171 h 237"/>
                  <a:gd name="T6" fmla="*/ 45 w 62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237">
                    <a:moveTo>
                      <a:pt x="0" y="0"/>
                    </a:moveTo>
                    <a:cubicBezTo>
                      <a:pt x="10" y="16"/>
                      <a:pt x="20" y="32"/>
                      <a:pt x="30" y="60"/>
                    </a:cubicBezTo>
                    <a:cubicBezTo>
                      <a:pt x="40" y="88"/>
                      <a:pt x="58" y="142"/>
                      <a:pt x="60" y="171"/>
                    </a:cubicBezTo>
                    <a:cubicBezTo>
                      <a:pt x="62" y="200"/>
                      <a:pt x="53" y="218"/>
                      <a:pt x="45" y="23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1" name="Freeform 369"/>
              <p:cNvSpPr>
                <a:spLocks/>
              </p:cNvSpPr>
              <p:nvPr/>
            </p:nvSpPr>
            <p:spPr bwMode="auto">
              <a:xfrm>
                <a:off x="2163" y="1155"/>
                <a:ext cx="62" cy="237"/>
              </a:xfrm>
              <a:custGeom>
                <a:avLst/>
                <a:gdLst>
                  <a:gd name="T0" fmla="*/ 0 w 62"/>
                  <a:gd name="T1" fmla="*/ 0 h 237"/>
                  <a:gd name="T2" fmla="*/ 30 w 62"/>
                  <a:gd name="T3" fmla="*/ 60 h 237"/>
                  <a:gd name="T4" fmla="*/ 60 w 62"/>
                  <a:gd name="T5" fmla="*/ 171 h 237"/>
                  <a:gd name="T6" fmla="*/ 45 w 62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237">
                    <a:moveTo>
                      <a:pt x="0" y="0"/>
                    </a:moveTo>
                    <a:cubicBezTo>
                      <a:pt x="10" y="16"/>
                      <a:pt x="20" y="32"/>
                      <a:pt x="30" y="60"/>
                    </a:cubicBezTo>
                    <a:cubicBezTo>
                      <a:pt x="40" y="88"/>
                      <a:pt x="58" y="142"/>
                      <a:pt x="60" y="171"/>
                    </a:cubicBezTo>
                    <a:cubicBezTo>
                      <a:pt x="62" y="200"/>
                      <a:pt x="53" y="218"/>
                      <a:pt x="45" y="23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2" name="Freeform 368"/>
              <p:cNvSpPr>
                <a:spLocks/>
              </p:cNvSpPr>
              <p:nvPr/>
            </p:nvSpPr>
            <p:spPr bwMode="auto">
              <a:xfrm rot="487185">
                <a:off x="2202" y="1152"/>
                <a:ext cx="62" cy="237"/>
              </a:xfrm>
              <a:custGeom>
                <a:avLst/>
                <a:gdLst>
                  <a:gd name="T0" fmla="*/ 0 w 62"/>
                  <a:gd name="T1" fmla="*/ 0 h 237"/>
                  <a:gd name="T2" fmla="*/ 30 w 62"/>
                  <a:gd name="T3" fmla="*/ 60 h 237"/>
                  <a:gd name="T4" fmla="*/ 60 w 62"/>
                  <a:gd name="T5" fmla="*/ 171 h 237"/>
                  <a:gd name="T6" fmla="*/ 45 w 62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237">
                    <a:moveTo>
                      <a:pt x="0" y="0"/>
                    </a:moveTo>
                    <a:cubicBezTo>
                      <a:pt x="10" y="16"/>
                      <a:pt x="20" y="32"/>
                      <a:pt x="30" y="60"/>
                    </a:cubicBezTo>
                    <a:cubicBezTo>
                      <a:pt x="40" y="88"/>
                      <a:pt x="58" y="142"/>
                      <a:pt x="60" y="171"/>
                    </a:cubicBezTo>
                    <a:cubicBezTo>
                      <a:pt x="62" y="200"/>
                      <a:pt x="53" y="218"/>
                      <a:pt x="45" y="23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3" name="Freeform 367"/>
              <p:cNvSpPr>
                <a:spLocks/>
              </p:cNvSpPr>
              <p:nvPr/>
            </p:nvSpPr>
            <p:spPr bwMode="auto">
              <a:xfrm rot="487185">
                <a:off x="2232" y="1146"/>
                <a:ext cx="62" cy="237"/>
              </a:xfrm>
              <a:custGeom>
                <a:avLst/>
                <a:gdLst>
                  <a:gd name="T0" fmla="*/ 0 w 62"/>
                  <a:gd name="T1" fmla="*/ 0 h 237"/>
                  <a:gd name="T2" fmla="*/ 30 w 62"/>
                  <a:gd name="T3" fmla="*/ 60 h 237"/>
                  <a:gd name="T4" fmla="*/ 60 w 62"/>
                  <a:gd name="T5" fmla="*/ 171 h 237"/>
                  <a:gd name="T6" fmla="*/ 45 w 62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237">
                    <a:moveTo>
                      <a:pt x="0" y="0"/>
                    </a:moveTo>
                    <a:cubicBezTo>
                      <a:pt x="10" y="16"/>
                      <a:pt x="20" y="32"/>
                      <a:pt x="30" y="60"/>
                    </a:cubicBezTo>
                    <a:cubicBezTo>
                      <a:pt x="40" y="88"/>
                      <a:pt x="58" y="142"/>
                      <a:pt x="60" y="171"/>
                    </a:cubicBezTo>
                    <a:cubicBezTo>
                      <a:pt x="62" y="200"/>
                      <a:pt x="53" y="218"/>
                      <a:pt x="45" y="23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4" name="Freeform 366"/>
              <p:cNvSpPr>
                <a:spLocks/>
              </p:cNvSpPr>
              <p:nvPr/>
            </p:nvSpPr>
            <p:spPr bwMode="auto">
              <a:xfrm rot="487185">
                <a:off x="2256" y="1146"/>
                <a:ext cx="62" cy="237"/>
              </a:xfrm>
              <a:custGeom>
                <a:avLst/>
                <a:gdLst>
                  <a:gd name="T0" fmla="*/ 0 w 62"/>
                  <a:gd name="T1" fmla="*/ 0 h 237"/>
                  <a:gd name="T2" fmla="*/ 30 w 62"/>
                  <a:gd name="T3" fmla="*/ 60 h 237"/>
                  <a:gd name="T4" fmla="*/ 60 w 62"/>
                  <a:gd name="T5" fmla="*/ 171 h 237"/>
                  <a:gd name="T6" fmla="*/ 45 w 62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237">
                    <a:moveTo>
                      <a:pt x="0" y="0"/>
                    </a:moveTo>
                    <a:cubicBezTo>
                      <a:pt x="10" y="16"/>
                      <a:pt x="20" y="32"/>
                      <a:pt x="30" y="60"/>
                    </a:cubicBezTo>
                    <a:cubicBezTo>
                      <a:pt x="40" y="88"/>
                      <a:pt x="58" y="142"/>
                      <a:pt x="60" y="171"/>
                    </a:cubicBezTo>
                    <a:cubicBezTo>
                      <a:pt x="62" y="200"/>
                      <a:pt x="53" y="218"/>
                      <a:pt x="45" y="23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5" name="Freeform 365"/>
              <p:cNvSpPr>
                <a:spLocks/>
              </p:cNvSpPr>
              <p:nvPr/>
            </p:nvSpPr>
            <p:spPr bwMode="auto">
              <a:xfrm rot="487185">
                <a:off x="2286" y="1146"/>
                <a:ext cx="62" cy="237"/>
              </a:xfrm>
              <a:custGeom>
                <a:avLst/>
                <a:gdLst>
                  <a:gd name="T0" fmla="*/ 0 w 62"/>
                  <a:gd name="T1" fmla="*/ 0 h 237"/>
                  <a:gd name="T2" fmla="*/ 30 w 62"/>
                  <a:gd name="T3" fmla="*/ 60 h 237"/>
                  <a:gd name="T4" fmla="*/ 60 w 62"/>
                  <a:gd name="T5" fmla="*/ 171 h 237"/>
                  <a:gd name="T6" fmla="*/ 45 w 62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237">
                    <a:moveTo>
                      <a:pt x="0" y="0"/>
                    </a:moveTo>
                    <a:cubicBezTo>
                      <a:pt x="10" y="16"/>
                      <a:pt x="20" y="32"/>
                      <a:pt x="30" y="60"/>
                    </a:cubicBezTo>
                    <a:cubicBezTo>
                      <a:pt x="40" y="88"/>
                      <a:pt x="58" y="142"/>
                      <a:pt x="60" y="171"/>
                    </a:cubicBezTo>
                    <a:cubicBezTo>
                      <a:pt x="62" y="200"/>
                      <a:pt x="53" y="218"/>
                      <a:pt x="45" y="23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73" name="Text Box 363"/>
            <p:cNvSpPr txBox="1">
              <a:spLocks noChangeArrowheads="1"/>
            </p:cNvSpPr>
            <p:nvPr/>
          </p:nvSpPr>
          <p:spPr bwMode="auto">
            <a:xfrm>
              <a:off x="833" y="5392"/>
              <a:ext cx="1050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saprophages (consommateurs I)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76" name="Group 225"/>
          <p:cNvGrpSpPr>
            <a:grpSpLocks/>
          </p:cNvGrpSpPr>
          <p:nvPr/>
        </p:nvGrpSpPr>
        <p:grpSpPr bwMode="auto">
          <a:xfrm>
            <a:off x="5837932" y="3230016"/>
            <a:ext cx="1092200" cy="1092200"/>
            <a:chOff x="9308" y="5055"/>
            <a:chExt cx="1720" cy="1720"/>
          </a:xfrm>
        </p:grpSpPr>
        <p:sp>
          <p:nvSpPr>
            <p:cNvPr id="1177" name="Oval 361"/>
            <p:cNvSpPr>
              <a:spLocks noChangeArrowheads="1"/>
            </p:cNvSpPr>
            <p:nvPr/>
          </p:nvSpPr>
          <p:spPr bwMode="auto">
            <a:xfrm>
              <a:off x="9308" y="5055"/>
              <a:ext cx="1720" cy="172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178" name="Group 298"/>
            <p:cNvGrpSpPr>
              <a:grpSpLocks/>
            </p:cNvGrpSpPr>
            <p:nvPr/>
          </p:nvGrpSpPr>
          <p:grpSpPr bwMode="auto">
            <a:xfrm>
              <a:off x="9685" y="5398"/>
              <a:ext cx="850" cy="239"/>
              <a:chOff x="2487" y="1364"/>
              <a:chExt cx="5613" cy="1580"/>
            </a:xfrm>
          </p:grpSpPr>
          <p:grpSp>
            <p:nvGrpSpPr>
              <p:cNvPr id="1251" name="Group 347"/>
              <p:cNvGrpSpPr>
                <a:grpSpLocks/>
              </p:cNvGrpSpPr>
              <p:nvPr/>
            </p:nvGrpSpPr>
            <p:grpSpPr bwMode="auto">
              <a:xfrm>
                <a:off x="2487" y="1485"/>
                <a:ext cx="1493" cy="753"/>
                <a:chOff x="2487" y="1485"/>
                <a:chExt cx="1493" cy="753"/>
              </a:xfrm>
            </p:grpSpPr>
            <p:grpSp>
              <p:nvGrpSpPr>
                <p:cNvPr id="1300" name="Group 356"/>
                <p:cNvGrpSpPr>
                  <a:grpSpLocks/>
                </p:cNvGrpSpPr>
                <p:nvPr/>
              </p:nvGrpSpPr>
              <p:grpSpPr bwMode="auto">
                <a:xfrm rot="500247">
                  <a:off x="2487" y="1678"/>
                  <a:ext cx="716" cy="233"/>
                  <a:chOff x="2487" y="1623"/>
                  <a:chExt cx="716" cy="233"/>
                </a:xfrm>
              </p:grpSpPr>
              <p:sp>
                <p:nvSpPr>
                  <p:cNvPr id="1309" name="Freeform 360"/>
                  <p:cNvSpPr>
                    <a:spLocks/>
                  </p:cNvSpPr>
                  <p:nvPr/>
                </p:nvSpPr>
                <p:spPr bwMode="auto">
                  <a:xfrm>
                    <a:off x="2999" y="1643"/>
                    <a:ext cx="204" cy="179"/>
                  </a:xfrm>
                  <a:custGeom>
                    <a:avLst/>
                    <a:gdLst>
                      <a:gd name="T0" fmla="*/ 204 w 204"/>
                      <a:gd name="T1" fmla="*/ 37 h 179"/>
                      <a:gd name="T2" fmla="*/ 121 w 204"/>
                      <a:gd name="T3" fmla="*/ 0 h 179"/>
                      <a:gd name="T4" fmla="*/ 24 w 204"/>
                      <a:gd name="T5" fmla="*/ 37 h 179"/>
                      <a:gd name="T6" fmla="*/ 24 w 204"/>
                      <a:gd name="T7" fmla="*/ 157 h 179"/>
                      <a:gd name="T8" fmla="*/ 166 w 204"/>
                      <a:gd name="T9" fmla="*/ 172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4" h="179">
                        <a:moveTo>
                          <a:pt x="204" y="37"/>
                        </a:moveTo>
                        <a:cubicBezTo>
                          <a:pt x="177" y="18"/>
                          <a:pt x="151" y="0"/>
                          <a:pt x="121" y="0"/>
                        </a:cubicBezTo>
                        <a:cubicBezTo>
                          <a:pt x="91" y="0"/>
                          <a:pt x="40" y="11"/>
                          <a:pt x="24" y="37"/>
                        </a:cubicBezTo>
                        <a:cubicBezTo>
                          <a:pt x="8" y="63"/>
                          <a:pt x="0" y="135"/>
                          <a:pt x="24" y="157"/>
                        </a:cubicBezTo>
                        <a:cubicBezTo>
                          <a:pt x="48" y="179"/>
                          <a:pt x="107" y="175"/>
                          <a:pt x="166" y="17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10" name="Freeform 359"/>
                  <p:cNvSpPr>
                    <a:spLocks/>
                  </p:cNvSpPr>
                  <p:nvPr/>
                </p:nvSpPr>
                <p:spPr bwMode="auto">
                  <a:xfrm>
                    <a:off x="2838" y="1624"/>
                    <a:ext cx="238" cy="210"/>
                  </a:xfrm>
                  <a:custGeom>
                    <a:avLst/>
                    <a:gdLst>
                      <a:gd name="T0" fmla="*/ 87 w 238"/>
                      <a:gd name="T1" fmla="*/ 19 h 210"/>
                      <a:gd name="T2" fmla="*/ 5 w 238"/>
                      <a:gd name="T3" fmla="*/ 131 h 210"/>
                      <a:gd name="T4" fmla="*/ 57 w 238"/>
                      <a:gd name="T5" fmla="*/ 199 h 210"/>
                      <a:gd name="T6" fmla="*/ 155 w 238"/>
                      <a:gd name="T7" fmla="*/ 199 h 210"/>
                      <a:gd name="T8" fmla="*/ 192 w 238"/>
                      <a:gd name="T9" fmla="*/ 169 h 210"/>
                      <a:gd name="T10" fmla="*/ 192 w 238"/>
                      <a:gd name="T11" fmla="*/ 94 h 210"/>
                      <a:gd name="T12" fmla="*/ 222 w 238"/>
                      <a:gd name="T13" fmla="*/ 19 h 210"/>
                      <a:gd name="T14" fmla="*/ 87 w 238"/>
                      <a:gd name="T15" fmla="*/ 19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8" h="210">
                        <a:moveTo>
                          <a:pt x="87" y="19"/>
                        </a:moveTo>
                        <a:cubicBezTo>
                          <a:pt x="51" y="38"/>
                          <a:pt x="10" y="101"/>
                          <a:pt x="5" y="131"/>
                        </a:cubicBezTo>
                        <a:cubicBezTo>
                          <a:pt x="0" y="161"/>
                          <a:pt x="32" y="188"/>
                          <a:pt x="57" y="199"/>
                        </a:cubicBezTo>
                        <a:cubicBezTo>
                          <a:pt x="82" y="210"/>
                          <a:pt x="133" y="204"/>
                          <a:pt x="155" y="199"/>
                        </a:cubicBezTo>
                        <a:cubicBezTo>
                          <a:pt x="177" y="194"/>
                          <a:pt x="186" y="186"/>
                          <a:pt x="192" y="169"/>
                        </a:cubicBezTo>
                        <a:cubicBezTo>
                          <a:pt x="198" y="152"/>
                          <a:pt x="187" y="119"/>
                          <a:pt x="192" y="94"/>
                        </a:cubicBezTo>
                        <a:cubicBezTo>
                          <a:pt x="197" y="69"/>
                          <a:pt x="238" y="31"/>
                          <a:pt x="222" y="19"/>
                        </a:cubicBezTo>
                        <a:cubicBezTo>
                          <a:pt x="206" y="7"/>
                          <a:pt x="123" y="0"/>
                          <a:pt x="87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11" name="Freeform 358"/>
                  <p:cNvSpPr>
                    <a:spLocks/>
                  </p:cNvSpPr>
                  <p:nvPr/>
                </p:nvSpPr>
                <p:spPr bwMode="auto">
                  <a:xfrm rot="293112">
                    <a:off x="2703" y="1623"/>
                    <a:ext cx="202" cy="233"/>
                  </a:xfrm>
                  <a:custGeom>
                    <a:avLst/>
                    <a:gdLst>
                      <a:gd name="T0" fmla="*/ 42 w 202"/>
                      <a:gd name="T1" fmla="*/ 34 h 233"/>
                      <a:gd name="T2" fmla="*/ 185 w 202"/>
                      <a:gd name="T3" fmla="*/ 4 h 233"/>
                      <a:gd name="T4" fmla="*/ 147 w 202"/>
                      <a:gd name="T5" fmla="*/ 57 h 233"/>
                      <a:gd name="T6" fmla="*/ 140 w 202"/>
                      <a:gd name="T7" fmla="*/ 132 h 233"/>
                      <a:gd name="T8" fmla="*/ 192 w 202"/>
                      <a:gd name="T9" fmla="*/ 184 h 233"/>
                      <a:gd name="T10" fmla="*/ 132 w 202"/>
                      <a:gd name="T11" fmla="*/ 214 h 233"/>
                      <a:gd name="T12" fmla="*/ 20 w 202"/>
                      <a:gd name="T13" fmla="*/ 214 h 233"/>
                      <a:gd name="T14" fmla="*/ 12 w 202"/>
                      <a:gd name="T15" fmla="*/ 102 h 233"/>
                      <a:gd name="T16" fmla="*/ 42 w 202"/>
                      <a:gd name="T17" fmla="*/ 34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233">
                        <a:moveTo>
                          <a:pt x="42" y="34"/>
                        </a:moveTo>
                        <a:cubicBezTo>
                          <a:pt x="71" y="18"/>
                          <a:pt x="168" y="0"/>
                          <a:pt x="185" y="4"/>
                        </a:cubicBezTo>
                        <a:cubicBezTo>
                          <a:pt x="202" y="8"/>
                          <a:pt x="154" y="36"/>
                          <a:pt x="147" y="57"/>
                        </a:cubicBezTo>
                        <a:cubicBezTo>
                          <a:pt x="140" y="78"/>
                          <a:pt x="133" y="111"/>
                          <a:pt x="140" y="132"/>
                        </a:cubicBezTo>
                        <a:cubicBezTo>
                          <a:pt x="147" y="153"/>
                          <a:pt x="193" y="170"/>
                          <a:pt x="192" y="184"/>
                        </a:cubicBezTo>
                        <a:cubicBezTo>
                          <a:pt x="191" y="198"/>
                          <a:pt x="161" y="209"/>
                          <a:pt x="132" y="214"/>
                        </a:cubicBezTo>
                        <a:cubicBezTo>
                          <a:pt x="103" y="219"/>
                          <a:pt x="40" y="233"/>
                          <a:pt x="20" y="214"/>
                        </a:cubicBezTo>
                        <a:cubicBezTo>
                          <a:pt x="0" y="195"/>
                          <a:pt x="10" y="134"/>
                          <a:pt x="12" y="102"/>
                        </a:cubicBezTo>
                        <a:cubicBezTo>
                          <a:pt x="14" y="70"/>
                          <a:pt x="13" y="50"/>
                          <a:pt x="42" y="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12" name="Freeform 357"/>
                  <p:cNvSpPr>
                    <a:spLocks/>
                  </p:cNvSpPr>
                  <p:nvPr/>
                </p:nvSpPr>
                <p:spPr bwMode="auto">
                  <a:xfrm>
                    <a:off x="2487" y="1665"/>
                    <a:ext cx="253" cy="185"/>
                  </a:xfrm>
                  <a:custGeom>
                    <a:avLst/>
                    <a:gdLst>
                      <a:gd name="T0" fmla="*/ 243 w 253"/>
                      <a:gd name="T1" fmla="*/ 16 h 185"/>
                      <a:gd name="T2" fmla="*/ 153 w 253"/>
                      <a:gd name="T3" fmla="*/ 16 h 185"/>
                      <a:gd name="T4" fmla="*/ 41 w 253"/>
                      <a:gd name="T5" fmla="*/ 113 h 185"/>
                      <a:gd name="T6" fmla="*/ 18 w 253"/>
                      <a:gd name="T7" fmla="*/ 166 h 185"/>
                      <a:gd name="T8" fmla="*/ 146 w 253"/>
                      <a:gd name="T9" fmla="*/ 166 h 185"/>
                      <a:gd name="T10" fmla="*/ 213 w 253"/>
                      <a:gd name="T11" fmla="*/ 166 h 185"/>
                      <a:gd name="T12" fmla="*/ 213 w 253"/>
                      <a:gd name="T13" fmla="*/ 53 h 185"/>
                      <a:gd name="T14" fmla="*/ 243 w 253"/>
                      <a:gd name="T15" fmla="*/ 16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3" h="185">
                        <a:moveTo>
                          <a:pt x="243" y="16"/>
                        </a:moveTo>
                        <a:cubicBezTo>
                          <a:pt x="233" y="10"/>
                          <a:pt x="187" y="0"/>
                          <a:pt x="153" y="16"/>
                        </a:cubicBezTo>
                        <a:cubicBezTo>
                          <a:pt x="119" y="32"/>
                          <a:pt x="63" y="88"/>
                          <a:pt x="41" y="113"/>
                        </a:cubicBezTo>
                        <a:cubicBezTo>
                          <a:pt x="19" y="138"/>
                          <a:pt x="0" y="157"/>
                          <a:pt x="18" y="166"/>
                        </a:cubicBezTo>
                        <a:cubicBezTo>
                          <a:pt x="36" y="175"/>
                          <a:pt x="114" y="166"/>
                          <a:pt x="146" y="166"/>
                        </a:cubicBezTo>
                        <a:cubicBezTo>
                          <a:pt x="178" y="166"/>
                          <a:pt x="202" y="185"/>
                          <a:pt x="213" y="166"/>
                        </a:cubicBezTo>
                        <a:cubicBezTo>
                          <a:pt x="224" y="147"/>
                          <a:pt x="209" y="79"/>
                          <a:pt x="213" y="53"/>
                        </a:cubicBezTo>
                        <a:cubicBezTo>
                          <a:pt x="217" y="27"/>
                          <a:pt x="253" y="22"/>
                          <a:pt x="243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01" name="Group 353"/>
                <p:cNvGrpSpPr>
                  <a:grpSpLocks/>
                </p:cNvGrpSpPr>
                <p:nvPr/>
              </p:nvGrpSpPr>
              <p:grpSpPr bwMode="auto">
                <a:xfrm>
                  <a:off x="3026" y="1485"/>
                  <a:ext cx="954" cy="753"/>
                  <a:chOff x="3026" y="1393"/>
                  <a:chExt cx="954" cy="753"/>
                </a:xfrm>
              </p:grpSpPr>
              <p:sp>
                <p:nvSpPr>
                  <p:cNvPr id="1307" name="Freeform 355"/>
                  <p:cNvSpPr>
                    <a:spLocks/>
                  </p:cNvSpPr>
                  <p:nvPr/>
                </p:nvSpPr>
                <p:spPr bwMode="auto">
                  <a:xfrm>
                    <a:off x="3026" y="1393"/>
                    <a:ext cx="954" cy="753"/>
                  </a:xfrm>
                  <a:custGeom>
                    <a:avLst/>
                    <a:gdLst>
                      <a:gd name="T0" fmla="*/ 139 w 954"/>
                      <a:gd name="T1" fmla="*/ 235 h 753"/>
                      <a:gd name="T2" fmla="*/ 289 w 954"/>
                      <a:gd name="T3" fmla="*/ 92 h 753"/>
                      <a:gd name="T4" fmla="*/ 559 w 954"/>
                      <a:gd name="T5" fmla="*/ 10 h 753"/>
                      <a:gd name="T6" fmla="*/ 807 w 954"/>
                      <a:gd name="T7" fmla="*/ 32 h 753"/>
                      <a:gd name="T8" fmla="*/ 934 w 954"/>
                      <a:gd name="T9" fmla="*/ 145 h 753"/>
                      <a:gd name="T10" fmla="*/ 927 w 954"/>
                      <a:gd name="T11" fmla="*/ 265 h 753"/>
                      <a:gd name="T12" fmla="*/ 889 w 954"/>
                      <a:gd name="T13" fmla="*/ 400 h 753"/>
                      <a:gd name="T14" fmla="*/ 829 w 954"/>
                      <a:gd name="T15" fmla="*/ 572 h 753"/>
                      <a:gd name="T16" fmla="*/ 777 w 954"/>
                      <a:gd name="T17" fmla="*/ 730 h 753"/>
                      <a:gd name="T18" fmla="*/ 507 w 954"/>
                      <a:gd name="T19" fmla="*/ 707 h 753"/>
                      <a:gd name="T20" fmla="*/ 357 w 954"/>
                      <a:gd name="T21" fmla="*/ 707 h 753"/>
                      <a:gd name="T22" fmla="*/ 102 w 954"/>
                      <a:gd name="T23" fmla="*/ 730 h 753"/>
                      <a:gd name="T24" fmla="*/ 42 w 954"/>
                      <a:gd name="T25" fmla="*/ 610 h 753"/>
                      <a:gd name="T26" fmla="*/ 42 w 954"/>
                      <a:gd name="T27" fmla="*/ 497 h 753"/>
                      <a:gd name="T28" fmla="*/ 297 w 954"/>
                      <a:gd name="T29" fmla="*/ 700 h 753"/>
                      <a:gd name="T30" fmla="*/ 49 w 954"/>
                      <a:gd name="T31" fmla="*/ 505 h 753"/>
                      <a:gd name="T32" fmla="*/ 34 w 954"/>
                      <a:gd name="T33" fmla="*/ 407 h 753"/>
                      <a:gd name="T34" fmla="*/ 139 w 954"/>
                      <a:gd name="T35" fmla="*/ 235 h 7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54" h="753">
                        <a:moveTo>
                          <a:pt x="139" y="235"/>
                        </a:moveTo>
                        <a:cubicBezTo>
                          <a:pt x="182" y="183"/>
                          <a:pt x="219" y="129"/>
                          <a:pt x="289" y="92"/>
                        </a:cubicBezTo>
                        <a:cubicBezTo>
                          <a:pt x="359" y="55"/>
                          <a:pt x="473" y="20"/>
                          <a:pt x="559" y="10"/>
                        </a:cubicBezTo>
                        <a:cubicBezTo>
                          <a:pt x="645" y="0"/>
                          <a:pt x="744" y="9"/>
                          <a:pt x="807" y="32"/>
                        </a:cubicBezTo>
                        <a:cubicBezTo>
                          <a:pt x="870" y="55"/>
                          <a:pt x="914" y="106"/>
                          <a:pt x="934" y="145"/>
                        </a:cubicBezTo>
                        <a:cubicBezTo>
                          <a:pt x="954" y="184"/>
                          <a:pt x="934" y="223"/>
                          <a:pt x="927" y="265"/>
                        </a:cubicBezTo>
                        <a:cubicBezTo>
                          <a:pt x="920" y="307"/>
                          <a:pt x="905" y="349"/>
                          <a:pt x="889" y="400"/>
                        </a:cubicBezTo>
                        <a:cubicBezTo>
                          <a:pt x="873" y="451"/>
                          <a:pt x="848" y="517"/>
                          <a:pt x="829" y="572"/>
                        </a:cubicBezTo>
                        <a:cubicBezTo>
                          <a:pt x="810" y="627"/>
                          <a:pt x="831" y="707"/>
                          <a:pt x="777" y="730"/>
                        </a:cubicBezTo>
                        <a:cubicBezTo>
                          <a:pt x="723" y="753"/>
                          <a:pt x="577" y="711"/>
                          <a:pt x="507" y="707"/>
                        </a:cubicBezTo>
                        <a:cubicBezTo>
                          <a:pt x="437" y="703"/>
                          <a:pt x="424" y="703"/>
                          <a:pt x="357" y="707"/>
                        </a:cubicBezTo>
                        <a:cubicBezTo>
                          <a:pt x="290" y="711"/>
                          <a:pt x="154" y="746"/>
                          <a:pt x="102" y="730"/>
                        </a:cubicBezTo>
                        <a:cubicBezTo>
                          <a:pt x="50" y="714"/>
                          <a:pt x="52" y="649"/>
                          <a:pt x="42" y="610"/>
                        </a:cubicBezTo>
                        <a:cubicBezTo>
                          <a:pt x="32" y="571"/>
                          <a:pt x="0" y="482"/>
                          <a:pt x="42" y="497"/>
                        </a:cubicBezTo>
                        <a:cubicBezTo>
                          <a:pt x="84" y="512"/>
                          <a:pt x="296" y="699"/>
                          <a:pt x="297" y="700"/>
                        </a:cubicBezTo>
                        <a:cubicBezTo>
                          <a:pt x="298" y="701"/>
                          <a:pt x="93" y="554"/>
                          <a:pt x="49" y="505"/>
                        </a:cubicBezTo>
                        <a:cubicBezTo>
                          <a:pt x="5" y="456"/>
                          <a:pt x="22" y="458"/>
                          <a:pt x="34" y="407"/>
                        </a:cubicBezTo>
                        <a:cubicBezTo>
                          <a:pt x="46" y="356"/>
                          <a:pt x="96" y="287"/>
                          <a:pt x="139" y="2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08" name="Oval 354"/>
                  <p:cNvSpPr>
                    <a:spLocks noChangeArrowheads="1"/>
                  </p:cNvSpPr>
                  <p:nvPr/>
                </p:nvSpPr>
                <p:spPr bwMode="auto">
                  <a:xfrm rot="-980223">
                    <a:off x="3383" y="1530"/>
                    <a:ext cx="225" cy="10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02" name="Group 348"/>
                <p:cNvGrpSpPr>
                  <a:grpSpLocks/>
                </p:cNvGrpSpPr>
                <p:nvPr/>
              </p:nvGrpSpPr>
              <p:grpSpPr bwMode="auto">
                <a:xfrm>
                  <a:off x="2487" y="1715"/>
                  <a:ext cx="716" cy="233"/>
                  <a:chOff x="2487" y="1623"/>
                  <a:chExt cx="716" cy="233"/>
                </a:xfrm>
              </p:grpSpPr>
              <p:sp>
                <p:nvSpPr>
                  <p:cNvPr id="1303" name="Freeform 352"/>
                  <p:cNvSpPr>
                    <a:spLocks/>
                  </p:cNvSpPr>
                  <p:nvPr/>
                </p:nvSpPr>
                <p:spPr bwMode="auto">
                  <a:xfrm>
                    <a:off x="2999" y="1643"/>
                    <a:ext cx="204" cy="179"/>
                  </a:xfrm>
                  <a:custGeom>
                    <a:avLst/>
                    <a:gdLst>
                      <a:gd name="T0" fmla="*/ 204 w 204"/>
                      <a:gd name="T1" fmla="*/ 37 h 179"/>
                      <a:gd name="T2" fmla="*/ 121 w 204"/>
                      <a:gd name="T3" fmla="*/ 0 h 179"/>
                      <a:gd name="T4" fmla="*/ 24 w 204"/>
                      <a:gd name="T5" fmla="*/ 37 h 179"/>
                      <a:gd name="T6" fmla="*/ 24 w 204"/>
                      <a:gd name="T7" fmla="*/ 157 h 179"/>
                      <a:gd name="T8" fmla="*/ 166 w 204"/>
                      <a:gd name="T9" fmla="*/ 172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4" h="179">
                        <a:moveTo>
                          <a:pt x="204" y="37"/>
                        </a:moveTo>
                        <a:cubicBezTo>
                          <a:pt x="177" y="18"/>
                          <a:pt x="151" y="0"/>
                          <a:pt x="121" y="0"/>
                        </a:cubicBezTo>
                        <a:cubicBezTo>
                          <a:pt x="91" y="0"/>
                          <a:pt x="40" y="11"/>
                          <a:pt x="24" y="37"/>
                        </a:cubicBezTo>
                        <a:cubicBezTo>
                          <a:pt x="8" y="63"/>
                          <a:pt x="0" y="135"/>
                          <a:pt x="24" y="157"/>
                        </a:cubicBezTo>
                        <a:cubicBezTo>
                          <a:pt x="48" y="179"/>
                          <a:pt x="107" y="175"/>
                          <a:pt x="166" y="17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04" name="Freeform 351"/>
                  <p:cNvSpPr>
                    <a:spLocks/>
                  </p:cNvSpPr>
                  <p:nvPr/>
                </p:nvSpPr>
                <p:spPr bwMode="auto">
                  <a:xfrm>
                    <a:off x="2838" y="1624"/>
                    <a:ext cx="238" cy="210"/>
                  </a:xfrm>
                  <a:custGeom>
                    <a:avLst/>
                    <a:gdLst>
                      <a:gd name="T0" fmla="*/ 87 w 238"/>
                      <a:gd name="T1" fmla="*/ 19 h 210"/>
                      <a:gd name="T2" fmla="*/ 5 w 238"/>
                      <a:gd name="T3" fmla="*/ 131 h 210"/>
                      <a:gd name="T4" fmla="*/ 57 w 238"/>
                      <a:gd name="T5" fmla="*/ 199 h 210"/>
                      <a:gd name="T6" fmla="*/ 155 w 238"/>
                      <a:gd name="T7" fmla="*/ 199 h 210"/>
                      <a:gd name="T8" fmla="*/ 192 w 238"/>
                      <a:gd name="T9" fmla="*/ 169 h 210"/>
                      <a:gd name="T10" fmla="*/ 192 w 238"/>
                      <a:gd name="T11" fmla="*/ 94 h 210"/>
                      <a:gd name="T12" fmla="*/ 222 w 238"/>
                      <a:gd name="T13" fmla="*/ 19 h 210"/>
                      <a:gd name="T14" fmla="*/ 87 w 238"/>
                      <a:gd name="T15" fmla="*/ 19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8" h="210">
                        <a:moveTo>
                          <a:pt x="87" y="19"/>
                        </a:moveTo>
                        <a:cubicBezTo>
                          <a:pt x="51" y="38"/>
                          <a:pt x="10" y="101"/>
                          <a:pt x="5" y="131"/>
                        </a:cubicBezTo>
                        <a:cubicBezTo>
                          <a:pt x="0" y="161"/>
                          <a:pt x="32" y="188"/>
                          <a:pt x="57" y="199"/>
                        </a:cubicBezTo>
                        <a:cubicBezTo>
                          <a:pt x="82" y="210"/>
                          <a:pt x="133" y="204"/>
                          <a:pt x="155" y="199"/>
                        </a:cubicBezTo>
                        <a:cubicBezTo>
                          <a:pt x="177" y="194"/>
                          <a:pt x="186" y="186"/>
                          <a:pt x="192" y="169"/>
                        </a:cubicBezTo>
                        <a:cubicBezTo>
                          <a:pt x="198" y="152"/>
                          <a:pt x="187" y="119"/>
                          <a:pt x="192" y="94"/>
                        </a:cubicBezTo>
                        <a:cubicBezTo>
                          <a:pt x="197" y="69"/>
                          <a:pt x="238" y="31"/>
                          <a:pt x="222" y="19"/>
                        </a:cubicBezTo>
                        <a:cubicBezTo>
                          <a:pt x="206" y="7"/>
                          <a:pt x="123" y="0"/>
                          <a:pt x="87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05" name="Freeform 350"/>
                  <p:cNvSpPr>
                    <a:spLocks/>
                  </p:cNvSpPr>
                  <p:nvPr/>
                </p:nvSpPr>
                <p:spPr bwMode="auto">
                  <a:xfrm rot="293112">
                    <a:off x="2703" y="1623"/>
                    <a:ext cx="202" cy="233"/>
                  </a:xfrm>
                  <a:custGeom>
                    <a:avLst/>
                    <a:gdLst>
                      <a:gd name="T0" fmla="*/ 42 w 202"/>
                      <a:gd name="T1" fmla="*/ 34 h 233"/>
                      <a:gd name="T2" fmla="*/ 185 w 202"/>
                      <a:gd name="T3" fmla="*/ 4 h 233"/>
                      <a:gd name="T4" fmla="*/ 147 w 202"/>
                      <a:gd name="T5" fmla="*/ 57 h 233"/>
                      <a:gd name="T6" fmla="*/ 140 w 202"/>
                      <a:gd name="T7" fmla="*/ 132 h 233"/>
                      <a:gd name="T8" fmla="*/ 192 w 202"/>
                      <a:gd name="T9" fmla="*/ 184 h 233"/>
                      <a:gd name="T10" fmla="*/ 132 w 202"/>
                      <a:gd name="T11" fmla="*/ 214 h 233"/>
                      <a:gd name="T12" fmla="*/ 20 w 202"/>
                      <a:gd name="T13" fmla="*/ 214 h 233"/>
                      <a:gd name="T14" fmla="*/ 12 w 202"/>
                      <a:gd name="T15" fmla="*/ 102 h 233"/>
                      <a:gd name="T16" fmla="*/ 42 w 202"/>
                      <a:gd name="T17" fmla="*/ 34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233">
                        <a:moveTo>
                          <a:pt x="42" y="34"/>
                        </a:moveTo>
                        <a:cubicBezTo>
                          <a:pt x="71" y="18"/>
                          <a:pt x="168" y="0"/>
                          <a:pt x="185" y="4"/>
                        </a:cubicBezTo>
                        <a:cubicBezTo>
                          <a:pt x="202" y="8"/>
                          <a:pt x="154" y="36"/>
                          <a:pt x="147" y="57"/>
                        </a:cubicBezTo>
                        <a:cubicBezTo>
                          <a:pt x="140" y="78"/>
                          <a:pt x="133" y="111"/>
                          <a:pt x="140" y="132"/>
                        </a:cubicBezTo>
                        <a:cubicBezTo>
                          <a:pt x="147" y="153"/>
                          <a:pt x="193" y="170"/>
                          <a:pt x="192" y="184"/>
                        </a:cubicBezTo>
                        <a:cubicBezTo>
                          <a:pt x="191" y="198"/>
                          <a:pt x="161" y="209"/>
                          <a:pt x="132" y="214"/>
                        </a:cubicBezTo>
                        <a:cubicBezTo>
                          <a:pt x="103" y="219"/>
                          <a:pt x="40" y="233"/>
                          <a:pt x="20" y="214"/>
                        </a:cubicBezTo>
                        <a:cubicBezTo>
                          <a:pt x="0" y="195"/>
                          <a:pt x="10" y="134"/>
                          <a:pt x="12" y="102"/>
                        </a:cubicBezTo>
                        <a:cubicBezTo>
                          <a:pt x="14" y="70"/>
                          <a:pt x="13" y="50"/>
                          <a:pt x="42" y="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06" name="Freeform 349"/>
                  <p:cNvSpPr>
                    <a:spLocks/>
                  </p:cNvSpPr>
                  <p:nvPr/>
                </p:nvSpPr>
                <p:spPr bwMode="auto">
                  <a:xfrm>
                    <a:off x="2487" y="1665"/>
                    <a:ext cx="253" cy="185"/>
                  </a:xfrm>
                  <a:custGeom>
                    <a:avLst/>
                    <a:gdLst>
                      <a:gd name="T0" fmla="*/ 243 w 253"/>
                      <a:gd name="T1" fmla="*/ 16 h 185"/>
                      <a:gd name="T2" fmla="*/ 153 w 253"/>
                      <a:gd name="T3" fmla="*/ 16 h 185"/>
                      <a:gd name="T4" fmla="*/ 41 w 253"/>
                      <a:gd name="T5" fmla="*/ 113 h 185"/>
                      <a:gd name="T6" fmla="*/ 18 w 253"/>
                      <a:gd name="T7" fmla="*/ 166 h 185"/>
                      <a:gd name="T8" fmla="*/ 146 w 253"/>
                      <a:gd name="T9" fmla="*/ 166 h 185"/>
                      <a:gd name="T10" fmla="*/ 213 w 253"/>
                      <a:gd name="T11" fmla="*/ 166 h 185"/>
                      <a:gd name="T12" fmla="*/ 213 w 253"/>
                      <a:gd name="T13" fmla="*/ 53 h 185"/>
                      <a:gd name="T14" fmla="*/ 243 w 253"/>
                      <a:gd name="T15" fmla="*/ 16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3" h="185">
                        <a:moveTo>
                          <a:pt x="243" y="16"/>
                        </a:moveTo>
                        <a:cubicBezTo>
                          <a:pt x="233" y="10"/>
                          <a:pt x="187" y="0"/>
                          <a:pt x="153" y="16"/>
                        </a:cubicBezTo>
                        <a:cubicBezTo>
                          <a:pt x="119" y="32"/>
                          <a:pt x="63" y="88"/>
                          <a:pt x="41" y="113"/>
                        </a:cubicBezTo>
                        <a:cubicBezTo>
                          <a:pt x="19" y="138"/>
                          <a:pt x="0" y="157"/>
                          <a:pt x="18" y="166"/>
                        </a:cubicBezTo>
                        <a:cubicBezTo>
                          <a:pt x="36" y="175"/>
                          <a:pt x="114" y="166"/>
                          <a:pt x="146" y="166"/>
                        </a:cubicBezTo>
                        <a:cubicBezTo>
                          <a:pt x="178" y="166"/>
                          <a:pt x="202" y="185"/>
                          <a:pt x="213" y="166"/>
                        </a:cubicBezTo>
                        <a:cubicBezTo>
                          <a:pt x="224" y="147"/>
                          <a:pt x="209" y="79"/>
                          <a:pt x="213" y="53"/>
                        </a:cubicBezTo>
                        <a:cubicBezTo>
                          <a:pt x="217" y="27"/>
                          <a:pt x="253" y="22"/>
                          <a:pt x="243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252" name="Group 333"/>
              <p:cNvGrpSpPr>
                <a:grpSpLocks/>
              </p:cNvGrpSpPr>
              <p:nvPr/>
            </p:nvGrpSpPr>
            <p:grpSpPr bwMode="auto">
              <a:xfrm>
                <a:off x="3816" y="1570"/>
                <a:ext cx="654" cy="1250"/>
                <a:chOff x="3816" y="1478"/>
                <a:chExt cx="654" cy="1250"/>
              </a:xfrm>
            </p:grpSpPr>
            <p:grpSp>
              <p:nvGrpSpPr>
                <p:cNvPr id="1287" name="Group 341"/>
                <p:cNvGrpSpPr>
                  <a:grpSpLocks/>
                </p:cNvGrpSpPr>
                <p:nvPr/>
              </p:nvGrpSpPr>
              <p:grpSpPr bwMode="auto">
                <a:xfrm rot="-1096627">
                  <a:off x="4091" y="2040"/>
                  <a:ext cx="282" cy="688"/>
                  <a:chOff x="4038" y="2040"/>
                  <a:chExt cx="282" cy="688"/>
                </a:xfrm>
              </p:grpSpPr>
              <p:sp>
                <p:nvSpPr>
                  <p:cNvPr id="1295" name="Freeform 346"/>
                  <p:cNvSpPr>
                    <a:spLocks/>
                  </p:cNvSpPr>
                  <p:nvPr/>
                </p:nvSpPr>
                <p:spPr bwMode="auto">
                  <a:xfrm>
                    <a:off x="4079" y="2135"/>
                    <a:ext cx="217" cy="89"/>
                  </a:xfrm>
                  <a:custGeom>
                    <a:avLst/>
                    <a:gdLst>
                      <a:gd name="T0" fmla="*/ 24 w 217"/>
                      <a:gd name="T1" fmla="*/ 18 h 89"/>
                      <a:gd name="T2" fmla="*/ 189 w 217"/>
                      <a:gd name="T3" fmla="*/ 10 h 89"/>
                      <a:gd name="T4" fmla="*/ 189 w 217"/>
                      <a:gd name="T5" fmla="*/ 78 h 89"/>
                      <a:gd name="T6" fmla="*/ 46 w 217"/>
                      <a:gd name="T7" fmla="*/ 78 h 89"/>
                      <a:gd name="T8" fmla="*/ 24 w 217"/>
                      <a:gd name="T9" fmla="*/ 18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7" h="89">
                        <a:moveTo>
                          <a:pt x="24" y="18"/>
                        </a:moveTo>
                        <a:cubicBezTo>
                          <a:pt x="48" y="7"/>
                          <a:pt x="161" y="0"/>
                          <a:pt x="189" y="10"/>
                        </a:cubicBezTo>
                        <a:cubicBezTo>
                          <a:pt x="217" y="20"/>
                          <a:pt x="213" y="67"/>
                          <a:pt x="189" y="78"/>
                        </a:cubicBezTo>
                        <a:cubicBezTo>
                          <a:pt x="165" y="89"/>
                          <a:pt x="75" y="84"/>
                          <a:pt x="46" y="78"/>
                        </a:cubicBezTo>
                        <a:cubicBezTo>
                          <a:pt x="17" y="72"/>
                          <a:pt x="0" y="29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96" name="Freeform 345"/>
                  <p:cNvSpPr>
                    <a:spLocks/>
                  </p:cNvSpPr>
                  <p:nvPr/>
                </p:nvSpPr>
                <p:spPr bwMode="auto">
                  <a:xfrm>
                    <a:off x="4116" y="2203"/>
                    <a:ext cx="160" cy="101"/>
                  </a:xfrm>
                  <a:custGeom>
                    <a:avLst/>
                    <a:gdLst>
                      <a:gd name="T0" fmla="*/ 24 w 160"/>
                      <a:gd name="T1" fmla="*/ 10 h 101"/>
                      <a:gd name="T2" fmla="*/ 17 w 160"/>
                      <a:gd name="T3" fmla="*/ 70 h 101"/>
                      <a:gd name="T4" fmla="*/ 129 w 160"/>
                      <a:gd name="T5" fmla="*/ 100 h 101"/>
                      <a:gd name="T6" fmla="*/ 159 w 160"/>
                      <a:gd name="T7" fmla="*/ 62 h 101"/>
                      <a:gd name="T8" fmla="*/ 137 w 160"/>
                      <a:gd name="T9" fmla="*/ 10 h 101"/>
                      <a:gd name="T10" fmla="*/ 24 w 160"/>
                      <a:gd name="T11" fmla="*/ 1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0" h="101">
                        <a:moveTo>
                          <a:pt x="24" y="10"/>
                        </a:moveTo>
                        <a:cubicBezTo>
                          <a:pt x="4" y="20"/>
                          <a:pt x="0" y="55"/>
                          <a:pt x="17" y="70"/>
                        </a:cubicBezTo>
                        <a:cubicBezTo>
                          <a:pt x="34" y="85"/>
                          <a:pt x="105" y="101"/>
                          <a:pt x="129" y="100"/>
                        </a:cubicBezTo>
                        <a:cubicBezTo>
                          <a:pt x="153" y="99"/>
                          <a:pt x="158" y="77"/>
                          <a:pt x="159" y="62"/>
                        </a:cubicBezTo>
                        <a:cubicBezTo>
                          <a:pt x="160" y="47"/>
                          <a:pt x="158" y="19"/>
                          <a:pt x="137" y="10"/>
                        </a:cubicBezTo>
                        <a:cubicBezTo>
                          <a:pt x="116" y="1"/>
                          <a:pt x="44" y="0"/>
                          <a:pt x="24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97" name="Freeform 344"/>
                  <p:cNvSpPr>
                    <a:spLocks/>
                  </p:cNvSpPr>
                  <p:nvPr/>
                </p:nvSpPr>
                <p:spPr bwMode="auto">
                  <a:xfrm>
                    <a:off x="4061" y="2270"/>
                    <a:ext cx="205" cy="232"/>
                  </a:xfrm>
                  <a:custGeom>
                    <a:avLst/>
                    <a:gdLst>
                      <a:gd name="T0" fmla="*/ 64 w 205"/>
                      <a:gd name="T1" fmla="*/ 18 h 232"/>
                      <a:gd name="T2" fmla="*/ 4 w 205"/>
                      <a:gd name="T3" fmla="*/ 145 h 232"/>
                      <a:gd name="T4" fmla="*/ 42 w 205"/>
                      <a:gd name="T5" fmla="*/ 198 h 232"/>
                      <a:gd name="T6" fmla="*/ 139 w 205"/>
                      <a:gd name="T7" fmla="*/ 213 h 232"/>
                      <a:gd name="T8" fmla="*/ 184 w 205"/>
                      <a:gd name="T9" fmla="*/ 85 h 232"/>
                      <a:gd name="T10" fmla="*/ 184 w 205"/>
                      <a:gd name="T11" fmla="*/ 40 h 232"/>
                      <a:gd name="T12" fmla="*/ 64 w 205"/>
                      <a:gd name="T13" fmla="*/ 18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5" h="232">
                        <a:moveTo>
                          <a:pt x="64" y="18"/>
                        </a:moveTo>
                        <a:cubicBezTo>
                          <a:pt x="34" y="36"/>
                          <a:pt x="8" y="115"/>
                          <a:pt x="4" y="145"/>
                        </a:cubicBezTo>
                        <a:cubicBezTo>
                          <a:pt x="0" y="175"/>
                          <a:pt x="20" y="187"/>
                          <a:pt x="42" y="198"/>
                        </a:cubicBezTo>
                        <a:cubicBezTo>
                          <a:pt x="64" y="209"/>
                          <a:pt x="115" y="232"/>
                          <a:pt x="139" y="213"/>
                        </a:cubicBezTo>
                        <a:cubicBezTo>
                          <a:pt x="163" y="194"/>
                          <a:pt x="177" y="114"/>
                          <a:pt x="184" y="85"/>
                        </a:cubicBezTo>
                        <a:cubicBezTo>
                          <a:pt x="191" y="56"/>
                          <a:pt x="205" y="54"/>
                          <a:pt x="184" y="40"/>
                        </a:cubicBezTo>
                        <a:cubicBezTo>
                          <a:pt x="163" y="26"/>
                          <a:pt x="94" y="0"/>
                          <a:pt x="6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98" name="Freeform 343"/>
                  <p:cNvSpPr>
                    <a:spLocks/>
                  </p:cNvSpPr>
                  <p:nvPr/>
                </p:nvSpPr>
                <p:spPr bwMode="auto">
                  <a:xfrm>
                    <a:off x="4053" y="2482"/>
                    <a:ext cx="161" cy="246"/>
                  </a:xfrm>
                  <a:custGeom>
                    <a:avLst/>
                    <a:gdLst>
                      <a:gd name="T0" fmla="*/ 20 w 161"/>
                      <a:gd name="T1" fmla="*/ 8 h 246"/>
                      <a:gd name="T2" fmla="*/ 147 w 161"/>
                      <a:gd name="T3" fmla="*/ 31 h 246"/>
                      <a:gd name="T4" fmla="*/ 102 w 161"/>
                      <a:gd name="T5" fmla="*/ 158 h 246"/>
                      <a:gd name="T6" fmla="*/ 80 w 161"/>
                      <a:gd name="T7" fmla="*/ 241 h 246"/>
                      <a:gd name="T8" fmla="*/ 35 w 161"/>
                      <a:gd name="T9" fmla="*/ 188 h 246"/>
                      <a:gd name="T10" fmla="*/ 27 w 161"/>
                      <a:gd name="T11" fmla="*/ 76 h 246"/>
                      <a:gd name="T12" fmla="*/ 20 w 161"/>
                      <a:gd name="T13" fmla="*/ 8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" h="246">
                        <a:moveTo>
                          <a:pt x="20" y="8"/>
                        </a:moveTo>
                        <a:cubicBezTo>
                          <a:pt x="40" y="0"/>
                          <a:pt x="133" y="6"/>
                          <a:pt x="147" y="31"/>
                        </a:cubicBezTo>
                        <a:cubicBezTo>
                          <a:pt x="161" y="56"/>
                          <a:pt x="113" y="123"/>
                          <a:pt x="102" y="158"/>
                        </a:cubicBezTo>
                        <a:cubicBezTo>
                          <a:pt x="91" y="193"/>
                          <a:pt x="91" y="236"/>
                          <a:pt x="80" y="241"/>
                        </a:cubicBezTo>
                        <a:cubicBezTo>
                          <a:pt x="69" y="246"/>
                          <a:pt x="44" y="215"/>
                          <a:pt x="35" y="188"/>
                        </a:cubicBezTo>
                        <a:cubicBezTo>
                          <a:pt x="26" y="161"/>
                          <a:pt x="27" y="108"/>
                          <a:pt x="27" y="76"/>
                        </a:cubicBezTo>
                        <a:cubicBezTo>
                          <a:pt x="27" y="44"/>
                          <a:pt x="0" y="16"/>
                          <a:pt x="2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99" name="Freeform 342"/>
                  <p:cNvSpPr>
                    <a:spLocks/>
                  </p:cNvSpPr>
                  <p:nvPr/>
                </p:nvSpPr>
                <p:spPr bwMode="auto">
                  <a:xfrm>
                    <a:off x="4038" y="2040"/>
                    <a:ext cx="282" cy="122"/>
                  </a:xfrm>
                  <a:custGeom>
                    <a:avLst/>
                    <a:gdLst>
                      <a:gd name="T0" fmla="*/ 12 w 282"/>
                      <a:gd name="T1" fmla="*/ 0 h 122"/>
                      <a:gd name="T2" fmla="*/ 27 w 282"/>
                      <a:gd name="T3" fmla="*/ 105 h 122"/>
                      <a:gd name="T4" fmla="*/ 177 w 282"/>
                      <a:gd name="T5" fmla="*/ 105 h 122"/>
                      <a:gd name="T6" fmla="*/ 260 w 282"/>
                      <a:gd name="T7" fmla="*/ 105 h 122"/>
                      <a:gd name="T8" fmla="*/ 282 w 282"/>
                      <a:gd name="T9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122">
                        <a:moveTo>
                          <a:pt x="12" y="0"/>
                        </a:moveTo>
                        <a:cubicBezTo>
                          <a:pt x="6" y="44"/>
                          <a:pt x="0" y="88"/>
                          <a:pt x="27" y="105"/>
                        </a:cubicBezTo>
                        <a:cubicBezTo>
                          <a:pt x="54" y="122"/>
                          <a:pt x="138" y="105"/>
                          <a:pt x="177" y="105"/>
                        </a:cubicBezTo>
                        <a:cubicBezTo>
                          <a:pt x="216" y="105"/>
                          <a:pt x="243" y="122"/>
                          <a:pt x="260" y="105"/>
                        </a:cubicBezTo>
                        <a:cubicBezTo>
                          <a:pt x="277" y="88"/>
                          <a:pt x="279" y="44"/>
                          <a:pt x="28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288" name="Freeform 340"/>
                <p:cNvSpPr>
                  <a:spLocks/>
                </p:cNvSpPr>
                <p:nvPr/>
              </p:nvSpPr>
              <p:spPr bwMode="auto">
                <a:xfrm>
                  <a:off x="3816" y="1478"/>
                  <a:ext cx="654" cy="702"/>
                </a:xfrm>
                <a:custGeom>
                  <a:avLst/>
                  <a:gdLst>
                    <a:gd name="T0" fmla="*/ 167 w 654"/>
                    <a:gd name="T1" fmla="*/ 37 h 702"/>
                    <a:gd name="T2" fmla="*/ 129 w 654"/>
                    <a:gd name="T3" fmla="*/ 255 h 702"/>
                    <a:gd name="T4" fmla="*/ 2 w 654"/>
                    <a:gd name="T5" fmla="*/ 577 h 702"/>
                    <a:gd name="T6" fmla="*/ 114 w 654"/>
                    <a:gd name="T7" fmla="*/ 682 h 702"/>
                    <a:gd name="T8" fmla="*/ 542 w 654"/>
                    <a:gd name="T9" fmla="*/ 690 h 702"/>
                    <a:gd name="T10" fmla="*/ 647 w 654"/>
                    <a:gd name="T11" fmla="*/ 607 h 702"/>
                    <a:gd name="T12" fmla="*/ 587 w 654"/>
                    <a:gd name="T13" fmla="*/ 367 h 702"/>
                    <a:gd name="T14" fmla="*/ 497 w 654"/>
                    <a:gd name="T15" fmla="*/ 157 h 702"/>
                    <a:gd name="T16" fmla="*/ 437 w 654"/>
                    <a:gd name="T17" fmla="*/ 30 h 702"/>
                    <a:gd name="T18" fmla="*/ 167 w 654"/>
                    <a:gd name="T19" fmla="*/ 37 h 7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4" h="702">
                      <a:moveTo>
                        <a:pt x="167" y="37"/>
                      </a:moveTo>
                      <a:cubicBezTo>
                        <a:pt x="116" y="74"/>
                        <a:pt x="156" y="165"/>
                        <a:pt x="129" y="255"/>
                      </a:cubicBezTo>
                      <a:cubicBezTo>
                        <a:pt x="102" y="345"/>
                        <a:pt x="4" y="506"/>
                        <a:pt x="2" y="577"/>
                      </a:cubicBezTo>
                      <a:cubicBezTo>
                        <a:pt x="0" y="648"/>
                        <a:pt x="24" y="663"/>
                        <a:pt x="114" y="682"/>
                      </a:cubicBezTo>
                      <a:cubicBezTo>
                        <a:pt x="204" y="701"/>
                        <a:pt x="453" y="702"/>
                        <a:pt x="542" y="690"/>
                      </a:cubicBezTo>
                      <a:cubicBezTo>
                        <a:pt x="631" y="678"/>
                        <a:pt x="640" y="661"/>
                        <a:pt x="647" y="607"/>
                      </a:cubicBezTo>
                      <a:cubicBezTo>
                        <a:pt x="654" y="553"/>
                        <a:pt x="612" y="442"/>
                        <a:pt x="587" y="367"/>
                      </a:cubicBezTo>
                      <a:cubicBezTo>
                        <a:pt x="562" y="292"/>
                        <a:pt x="522" y="213"/>
                        <a:pt x="497" y="157"/>
                      </a:cubicBezTo>
                      <a:cubicBezTo>
                        <a:pt x="472" y="101"/>
                        <a:pt x="489" y="54"/>
                        <a:pt x="437" y="30"/>
                      </a:cubicBezTo>
                      <a:cubicBezTo>
                        <a:pt x="385" y="6"/>
                        <a:pt x="218" y="0"/>
                        <a:pt x="167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1289" name="Group 334"/>
                <p:cNvGrpSpPr>
                  <a:grpSpLocks/>
                </p:cNvGrpSpPr>
                <p:nvPr/>
              </p:nvGrpSpPr>
              <p:grpSpPr bwMode="auto">
                <a:xfrm>
                  <a:off x="4038" y="2040"/>
                  <a:ext cx="282" cy="688"/>
                  <a:chOff x="4038" y="2040"/>
                  <a:chExt cx="282" cy="688"/>
                </a:xfrm>
              </p:grpSpPr>
              <p:sp>
                <p:nvSpPr>
                  <p:cNvPr id="1290" name="Freeform 339"/>
                  <p:cNvSpPr>
                    <a:spLocks/>
                  </p:cNvSpPr>
                  <p:nvPr/>
                </p:nvSpPr>
                <p:spPr bwMode="auto">
                  <a:xfrm>
                    <a:off x="4079" y="2135"/>
                    <a:ext cx="217" cy="89"/>
                  </a:xfrm>
                  <a:custGeom>
                    <a:avLst/>
                    <a:gdLst>
                      <a:gd name="T0" fmla="*/ 24 w 217"/>
                      <a:gd name="T1" fmla="*/ 18 h 89"/>
                      <a:gd name="T2" fmla="*/ 189 w 217"/>
                      <a:gd name="T3" fmla="*/ 10 h 89"/>
                      <a:gd name="T4" fmla="*/ 189 w 217"/>
                      <a:gd name="T5" fmla="*/ 78 h 89"/>
                      <a:gd name="T6" fmla="*/ 46 w 217"/>
                      <a:gd name="T7" fmla="*/ 78 h 89"/>
                      <a:gd name="T8" fmla="*/ 24 w 217"/>
                      <a:gd name="T9" fmla="*/ 18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7" h="89">
                        <a:moveTo>
                          <a:pt x="24" y="18"/>
                        </a:moveTo>
                        <a:cubicBezTo>
                          <a:pt x="48" y="7"/>
                          <a:pt x="161" y="0"/>
                          <a:pt x="189" y="10"/>
                        </a:cubicBezTo>
                        <a:cubicBezTo>
                          <a:pt x="217" y="20"/>
                          <a:pt x="213" y="67"/>
                          <a:pt x="189" y="78"/>
                        </a:cubicBezTo>
                        <a:cubicBezTo>
                          <a:pt x="165" y="89"/>
                          <a:pt x="75" y="84"/>
                          <a:pt x="46" y="78"/>
                        </a:cubicBezTo>
                        <a:cubicBezTo>
                          <a:pt x="17" y="72"/>
                          <a:pt x="0" y="29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91" name="Freeform 338"/>
                  <p:cNvSpPr>
                    <a:spLocks/>
                  </p:cNvSpPr>
                  <p:nvPr/>
                </p:nvSpPr>
                <p:spPr bwMode="auto">
                  <a:xfrm>
                    <a:off x="4116" y="2203"/>
                    <a:ext cx="160" cy="101"/>
                  </a:xfrm>
                  <a:custGeom>
                    <a:avLst/>
                    <a:gdLst>
                      <a:gd name="T0" fmla="*/ 24 w 160"/>
                      <a:gd name="T1" fmla="*/ 10 h 101"/>
                      <a:gd name="T2" fmla="*/ 17 w 160"/>
                      <a:gd name="T3" fmla="*/ 70 h 101"/>
                      <a:gd name="T4" fmla="*/ 129 w 160"/>
                      <a:gd name="T5" fmla="*/ 100 h 101"/>
                      <a:gd name="T6" fmla="*/ 159 w 160"/>
                      <a:gd name="T7" fmla="*/ 62 h 101"/>
                      <a:gd name="T8" fmla="*/ 137 w 160"/>
                      <a:gd name="T9" fmla="*/ 10 h 101"/>
                      <a:gd name="T10" fmla="*/ 24 w 160"/>
                      <a:gd name="T11" fmla="*/ 1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0" h="101">
                        <a:moveTo>
                          <a:pt x="24" y="10"/>
                        </a:moveTo>
                        <a:cubicBezTo>
                          <a:pt x="4" y="20"/>
                          <a:pt x="0" y="55"/>
                          <a:pt x="17" y="70"/>
                        </a:cubicBezTo>
                        <a:cubicBezTo>
                          <a:pt x="34" y="85"/>
                          <a:pt x="105" y="101"/>
                          <a:pt x="129" y="100"/>
                        </a:cubicBezTo>
                        <a:cubicBezTo>
                          <a:pt x="153" y="99"/>
                          <a:pt x="158" y="77"/>
                          <a:pt x="159" y="62"/>
                        </a:cubicBezTo>
                        <a:cubicBezTo>
                          <a:pt x="160" y="47"/>
                          <a:pt x="158" y="19"/>
                          <a:pt x="137" y="10"/>
                        </a:cubicBezTo>
                        <a:cubicBezTo>
                          <a:pt x="116" y="1"/>
                          <a:pt x="44" y="0"/>
                          <a:pt x="24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92" name="Freeform 337"/>
                  <p:cNvSpPr>
                    <a:spLocks/>
                  </p:cNvSpPr>
                  <p:nvPr/>
                </p:nvSpPr>
                <p:spPr bwMode="auto">
                  <a:xfrm>
                    <a:off x="4061" y="2270"/>
                    <a:ext cx="205" cy="232"/>
                  </a:xfrm>
                  <a:custGeom>
                    <a:avLst/>
                    <a:gdLst>
                      <a:gd name="T0" fmla="*/ 64 w 205"/>
                      <a:gd name="T1" fmla="*/ 18 h 232"/>
                      <a:gd name="T2" fmla="*/ 4 w 205"/>
                      <a:gd name="T3" fmla="*/ 145 h 232"/>
                      <a:gd name="T4" fmla="*/ 42 w 205"/>
                      <a:gd name="T5" fmla="*/ 198 h 232"/>
                      <a:gd name="T6" fmla="*/ 139 w 205"/>
                      <a:gd name="T7" fmla="*/ 213 h 232"/>
                      <a:gd name="T8" fmla="*/ 184 w 205"/>
                      <a:gd name="T9" fmla="*/ 85 h 232"/>
                      <a:gd name="T10" fmla="*/ 184 w 205"/>
                      <a:gd name="T11" fmla="*/ 40 h 232"/>
                      <a:gd name="T12" fmla="*/ 64 w 205"/>
                      <a:gd name="T13" fmla="*/ 18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5" h="232">
                        <a:moveTo>
                          <a:pt x="64" y="18"/>
                        </a:moveTo>
                        <a:cubicBezTo>
                          <a:pt x="34" y="36"/>
                          <a:pt x="8" y="115"/>
                          <a:pt x="4" y="145"/>
                        </a:cubicBezTo>
                        <a:cubicBezTo>
                          <a:pt x="0" y="175"/>
                          <a:pt x="20" y="187"/>
                          <a:pt x="42" y="198"/>
                        </a:cubicBezTo>
                        <a:cubicBezTo>
                          <a:pt x="64" y="209"/>
                          <a:pt x="115" y="232"/>
                          <a:pt x="139" y="213"/>
                        </a:cubicBezTo>
                        <a:cubicBezTo>
                          <a:pt x="163" y="194"/>
                          <a:pt x="177" y="114"/>
                          <a:pt x="184" y="85"/>
                        </a:cubicBezTo>
                        <a:cubicBezTo>
                          <a:pt x="191" y="56"/>
                          <a:pt x="205" y="54"/>
                          <a:pt x="184" y="40"/>
                        </a:cubicBezTo>
                        <a:cubicBezTo>
                          <a:pt x="163" y="26"/>
                          <a:pt x="94" y="0"/>
                          <a:pt x="6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93" name="Freeform 336"/>
                  <p:cNvSpPr>
                    <a:spLocks/>
                  </p:cNvSpPr>
                  <p:nvPr/>
                </p:nvSpPr>
                <p:spPr bwMode="auto">
                  <a:xfrm>
                    <a:off x="4053" y="2482"/>
                    <a:ext cx="161" cy="246"/>
                  </a:xfrm>
                  <a:custGeom>
                    <a:avLst/>
                    <a:gdLst>
                      <a:gd name="T0" fmla="*/ 20 w 161"/>
                      <a:gd name="T1" fmla="*/ 8 h 246"/>
                      <a:gd name="T2" fmla="*/ 147 w 161"/>
                      <a:gd name="T3" fmla="*/ 31 h 246"/>
                      <a:gd name="T4" fmla="*/ 102 w 161"/>
                      <a:gd name="T5" fmla="*/ 158 h 246"/>
                      <a:gd name="T6" fmla="*/ 80 w 161"/>
                      <a:gd name="T7" fmla="*/ 241 h 246"/>
                      <a:gd name="T8" fmla="*/ 35 w 161"/>
                      <a:gd name="T9" fmla="*/ 188 h 246"/>
                      <a:gd name="T10" fmla="*/ 27 w 161"/>
                      <a:gd name="T11" fmla="*/ 76 h 246"/>
                      <a:gd name="T12" fmla="*/ 20 w 161"/>
                      <a:gd name="T13" fmla="*/ 8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" h="246">
                        <a:moveTo>
                          <a:pt x="20" y="8"/>
                        </a:moveTo>
                        <a:cubicBezTo>
                          <a:pt x="40" y="0"/>
                          <a:pt x="133" y="6"/>
                          <a:pt x="147" y="31"/>
                        </a:cubicBezTo>
                        <a:cubicBezTo>
                          <a:pt x="161" y="56"/>
                          <a:pt x="113" y="123"/>
                          <a:pt x="102" y="158"/>
                        </a:cubicBezTo>
                        <a:cubicBezTo>
                          <a:pt x="91" y="193"/>
                          <a:pt x="91" y="236"/>
                          <a:pt x="80" y="241"/>
                        </a:cubicBezTo>
                        <a:cubicBezTo>
                          <a:pt x="69" y="246"/>
                          <a:pt x="44" y="215"/>
                          <a:pt x="35" y="188"/>
                        </a:cubicBezTo>
                        <a:cubicBezTo>
                          <a:pt x="26" y="161"/>
                          <a:pt x="27" y="108"/>
                          <a:pt x="27" y="76"/>
                        </a:cubicBezTo>
                        <a:cubicBezTo>
                          <a:pt x="27" y="44"/>
                          <a:pt x="0" y="16"/>
                          <a:pt x="2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94" name="Freeform 335"/>
                  <p:cNvSpPr>
                    <a:spLocks/>
                  </p:cNvSpPr>
                  <p:nvPr/>
                </p:nvSpPr>
                <p:spPr bwMode="auto">
                  <a:xfrm>
                    <a:off x="4038" y="2040"/>
                    <a:ext cx="282" cy="122"/>
                  </a:xfrm>
                  <a:custGeom>
                    <a:avLst/>
                    <a:gdLst>
                      <a:gd name="T0" fmla="*/ 12 w 282"/>
                      <a:gd name="T1" fmla="*/ 0 h 122"/>
                      <a:gd name="T2" fmla="*/ 27 w 282"/>
                      <a:gd name="T3" fmla="*/ 105 h 122"/>
                      <a:gd name="T4" fmla="*/ 177 w 282"/>
                      <a:gd name="T5" fmla="*/ 105 h 122"/>
                      <a:gd name="T6" fmla="*/ 260 w 282"/>
                      <a:gd name="T7" fmla="*/ 105 h 122"/>
                      <a:gd name="T8" fmla="*/ 282 w 282"/>
                      <a:gd name="T9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122">
                        <a:moveTo>
                          <a:pt x="12" y="0"/>
                        </a:moveTo>
                        <a:cubicBezTo>
                          <a:pt x="6" y="44"/>
                          <a:pt x="0" y="88"/>
                          <a:pt x="27" y="105"/>
                        </a:cubicBezTo>
                        <a:cubicBezTo>
                          <a:pt x="54" y="122"/>
                          <a:pt x="138" y="105"/>
                          <a:pt x="177" y="105"/>
                        </a:cubicBezTo>
                        <a:cubicBezTo>
                          <a:pt x="216" y="105"/>
                          <a:pt x="243" y="122"/>
                          <a:pt x="260" y="105"/>
                        </a:cubicBezTo>
                        <a:cubicBezTo>
                          <a:pt x="277" y="88"/>
                          <a:pt x="279" y="44"/>
                          <a:pt x="28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253" name="Group 319"/>
              <p:cNvGrpSpPr>
                <a:grpSpLocks/>
              </p:cNvGrpSpPr>
              <p:nvPr/>
            </p:nvGrpSpPr>
            <p:grpSpPr bwMode="auto">
              <a:xfrm>
                <a:off x="4262" y="1524"/>
                <a:ext cx="848" cy="1342"/>
                <a:chOff x="4262" y="1432"/>
                <a:chExt cx="848" cy="1342"/>
              </a:xfrm>
            </p:grpSpPr>
            <p:grpSp>
              <p:nvGrpSpPr>
                <p:cNvPr id="1274" name="Group 328"/>
                <p:cNvGrpSpPr>
                  <a:grpSpLocks/>
                </p:cNvGrpSpPr>
                <p:nvPr/>
              </p:nvGrpSpPr>
              <p:grpSpPr bwMode="auto">
                <a:xfrm rot="-1093505">
                  <a:off x="4756" y="2085"/>
                  <a:ext cx="286" cy="689"/>
                  <a:chOff x="4703" y="2085"/>
                  <a:chExt cx="286" cy="689"/>
                </a:xfrm>
              </p:grpSpPr>
              <p:sp>
                <p:nvSpPr>
                  <p:cNvPr id="1283" name="Freeform 332"/>
                  <p:cNvSpPr>
                    <a:spLocks/>
                  </p:cNvSpPr>
                  <p:nvPr/>
                </p:nvSpPr>
                <p:spPr bwMode="auto">
                  <a:xfrm>
                    <a:off x="4764" y="2247"/>
                    <a:ext cx="188" cy="124"/>
                  </a:xfrm>
                  <a:custGeom>
                    <a:avLst/>
                    <a:gdLst>
                      <a:gd name="T0" fmla="*/ 21 w 188"/>
                      <a:gd name="T1" fmla="*/ 41 h 124"/>
                      <a:gd name="T2" fmla="*/ 164 w 188"/>
                      <a:gd name="T3" fmla="*/ 11 h 124"/>
                      <a:gd name="T4" fmla="*/ 164 w 188"/>
                      <a:gd name="T5" fmla="*/ 108 h 124"/>
                      <a:gd name="T6" fmla="*/ 36 w 188"/>
                      <a:gd name="T7" fmla="*/ 108 h 124"/>
                      <a:gd name="T8" fmla="*/ 21 w 188"/>
                      <a:gd name="T9" fmla="*/ 41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8" h="124">
                        <a:moveTo>
                          <a:pt x="21" y="41"/>
                        </a:moveTo>
                        <a:cubicBezTo>
                          <a:pt x="42" y="25"/>
                          <a:pt x="140" y="0"/>
                          <a:pt x="164" y="11"/>
                        </a:cubicBezTo>
                        <a:cubicBezTo>
                          <a:pt x="188" y="22"/>
                          <a:pt x="185" y="92"/>
                          <a:pt x="164" y="108"/>
                        </a:cubicBezTo>
                        <a:cubicBezTo>
                          <a:pt x="143" y="124"/>
                          <a:pt x="61" y="118"/>
                          <a:pt x="36" y="108"/>
                        </a:cubicBezTo>
                        <a:cubicBezTo>
                          <a:pt x="11" y="98"/>
                          <a:pt x="0" y="57"/>
                          <a:pt x="21" y="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84" name="Freeform 331"/>
                  <p:cNvSpPr>
                    <a:spLocks/>
                  </p:cNvSpPr>
                  <p:nvPr/>
                </p:nvSpPr>
                <p:spPr bwMode="auto">
                  <a:xfrm>
                    <a:off x="4804" y="2343"/>
                    <a:ext cx="146" cy="195"/>
                  </a:xfrm>
                  <a:custGeom>
                    <a:avLst/>
                    <a:gdLst>
                      <a:gd name="T0" fmla="*/ 19 w 146"/>
                      <a:gd name="T1" fmla="*/ 20 h 195"/>
                      <a:gd name="T2" fmla="*/ 4 w 146"/>
                      <a:gd name="T3" fmla="*/ 125 h 195"/>
                      <a:gd name="T4" fmla="*/ 41 w 146"/>
                      <a:gd name="T5" fmla="*/ 185 h 195"/>
                      <a:gd name="T6" fmla="*/ 131 w 146"/>
                      <a:gd name="T7" fmla="*/ 170 h 195"/>
                      <a:gd name="T8" fmla="*/ 131 w 146"/>
                      <a:gd name="T9" fmla="*/ 35 h 195"/>
                      <a:gd name="T10" fmla="*/ 94 w 146"/>
                      <a:gd name="T11" fmla="*/ 5 h 195"/>
                      <a:gd name="T12" fmla="*/ 19 w 146"/>
                      <a:gd name="T13" fmla="*/ 2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6" h="195">
                        <a:moveTo>
                          <a:pt x="19" y="20"/>
                        </a:moveTo>
                        <a:cubicBezTo>
                          <a:pt x="4" y="40"/>
                          <a:pt x="0" y="98"/>
                          <a:pt x="4" y="125"/>
                        </a:cubicBezTo>
                        <a:cubicBezTo>
                          <a:pt x="8" y="152"/>
                          <a:pt x="20" y="178"/>
                          <a:pt x="41" y="185"/>
                        </a:cubicBezTo>
                        <a:cubicBezTo>
                          <a:pt x="62" y="192"/>
                          <a:pt x="116" y="195"/>
                          <a:pt x="131" y="170"/>
                        </a:cubicBezTo>
                        <a:cubicBezTo>
                          <a:pt x="146" y="145"/>
                          <a:pt x="137" y="62"/>
                          <a:pt x="131" y="35"/>
                        </a:cubicBezTo>
                        <a:cubicBezTo>
                          <a:pt x="125" y="8"/>
                          <a:pt x="116" y="10"/>
                          <a:pt x="94" y="5"/>
                        </a:cubicBezTo>
                        <a:cubicBezTo>
                          <a:pt x="72" y="0"/>
                          <a:pt x="34" y="0"/>
                          <a:pt x="19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85" name="Freeform 330"/>
                  <p:cNvSpPr>
                    <a:spLocks/>
                  </p:cNvSpPr>
                  <p:nvPr/>
                </p:nvSpPr>
                <p:spPr bwMode="auto">
                  <a:xfrm>
                    <a:off x="4832" y="2514"/>
                    <a:ext cx="157" cy="260"/>
                  </a:xfrm>
                  <a:custGeom>
                    <a:avLst/>
                    <a:gdLst>
                      <a:gd name="T0" fmla="*/ 13 w 157"/>
                      <a:gd name="T1" fmla="*/ 29 h 260"/>
                      <a:gd name="T2" fmla="*/ 96 w 157"/>
                      <a:gd name="T3" fmla="*/ 21 h 260"/>
                      <a:gd name="T4" fmla="*/ 156 w 157"/>
                      <a:gd name="T5" fmla="*/ 156 h 260"/>
                      <a:gd name="T6" fmla="*/ 103 w 157"/>
                      <a:gd name="T7" fmla="*/ 254 h 260"/>
                      <a:gd name="T8" fmla="*/ 96 w 157"/>
                      <a:gd name="T9" fmla="*/ 194 h 260"/>
                      <a:gd name="T10" fmla="*/ 21 w 157"/>
                      <a:gd name="T11" fmla="*/ 119 h 260"/>
                      <a:gd name="T12" fmla="*/ 13 w 157"/>
                      <a:gd name="T13" fmla="*/ 29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7" h="260">
                        <a:moveTo>
                          <a:pt x="13" y="29"/>
                        </a:moveTo>
                        <a:cubicBezTo>
                          <a:pt x="26" y="13"/>
                          <a:pt x="72" y="0"/>
                          <a:pt x="96" y="21"/>
                        </a:cubicBezTo>
                        <a:cubicBezTo>
                          <a:pt x="120" y="42"/>
                          <a:pt x="155" y="117"/>
                          <a:pt x="156" y="156"/>
                        </a:cubicBezTo>
                        <a:cubicBezTo>
                          <a:pt x="157" y="195"/>
                          <a:pt x="113" y="248"/>
                          <a:pt x="103" y="254"/>
                        </a:cubicBezTo>
                        <a:cubicBezTo>
                          <a:pt x="93" y="260"/>
                          <a:pt x="110" y="216"/>
                          <a:pt x="96" y="194"/>
                        </a:cubicBezTo>
                        <a:cubicBezTo>
                          <a:pt x="82" y="172"/>
                          <a:pt x="35" y="148"/>
                          <a:pt x="21" y="119"/>
                        </a:cubicBezTo>
                        <a:cubicBezTo>
                          <a:pt x="7" y="90"/>
                          <a:pt x="0" y="45"/>
                          <a:pt x="13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86" name="Freeform 329"/>
                  <p:cNvSpPr>
                    <a:spLocks/>
                  </p:cNvSpPr>
                  <p:nvPr/>
                </p:nvSpPr>
                <p:spPr bwMode="auto">
                  <a:xfrm>
                    <a:off x="4703" y="2085"/>
                    <a:ext cx="264" cy="186"/>
                  </a:xfrm>
                  <a:custGeom>
                    <a:avLst/>
                    <a:gdLst>
                      <a:gd name="T0" fmla="*/ 0 w 264"/>
                      <a:gd name="T1" fmla="*/ 15 h 186"/>
                      <a:gd name="T2" fmla="*/ 60 w 264"/>
                      <a:gd name="T3" fmla="*/ 135 h 186"/>
                      <a:gd name="T4" fmla="*/ 60 w 264"/>
                      <a:gd name="T5" fmla="*/ 180 h 186"/>
                      <a:gd name="T6" fmla="*/ 180 w 264"/>
                      <a:gd name="T7" fmla="*/ 173 h 186"/>
                      <a:gd name="T8" fmla="*/ 255 w 264"/>
                      <a:gd name="T9" fmla="*/ 120 h 186"/>
                      <a:gd name="T10" fmla="*/ 233 w 264"/>
                      <a:gd name="T1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4" h="186">
                        <a:moveTo>
                          <a:pt x="0" y="15"/>
                        </a:moveTo>
                        <a:cubicBezTo>
                          <a:pt x="25" y="61"/>
                          <a:pt x="50" y="108"/>
                          <a:pt x="60" y="135"/>
                        </a:cubicBezTo>
                        <a:cubicBezTo>
                          <a:pt x="70" y="162"/>
                          <a:pt x="40" y="174"/>
                          <a:pt x="60" y="180"/>
                        </a:cubicBezTo>
                        <a:cubicBezTo>
                          <a:pt x="80" y="186"/>
                          <a:pt x="148" y="183"/>
                          <a:pt x="180" y="173"/>
                        </a:cubicBezTo>
                        <a:cubicBezTo>
                          <a:pt x="212" y="163"/>
                          <a:pt x="246" y="149"/>
                          <a:pt x="255" y="120"/>
                        </a:cubicBezTo>
                        <a:cubicBezTo>
                          <a:pt x="264" y="91"/>
                          <a:pt x="248" y="45"/>
                          <a:pt x="233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75" name="Group 325"/>
                <p:cNvGrpSpPr>
                  <a:grpSpLocks/>
                </p:cNvGrpSpPr>
                <p:nvPr/>
              </p:nvGrpSpPr>
              <p:grpSpPr bwMode="auto">
                <a:xfrm>
                  <a:off x="4262" y="1432"/>
                  <a:ext cx="848" cy="776"/>
                  <a:chOff x="4262" y="1432"/>
                  <a:chExt cx="848" cy="776"/>
                </a:xfrm>
              </p:grpSpPr>
              <p:sp>
                <p:nvSpPr>
                  <p:cNvPr id="1281" name="Freeform 327"/>
                  <p:cNvSpPr>
                    <a:spLocks/>
                  </p:cNvSpPr>
                  <p:nvPr/>
                </p:nvSpPr>
                <p:spPr bwMode="auto">
                  <a:xfrm>
                    <a:off x="4262" y="1432"/>
                    <a:ext cx="848" cy="776"/>
                  </a:xfrm>
                  <a:custGeom>
                    <a:avLst/>
                    <a:gdLst>
                      <a:gd name="T0" fmla="*/ 411 w 848"/>
                      <a:gd name="T1" fmla="*/ 736 h 776"/>
                      <a:gd name="T2" fmla="*/ 223 w 848"/>
                      <a:gd name="T3" fmla="*/ 683 h 776"/>
                      <a:gd name="T4" fmla="*/ 178 w 848"/>
                      <a:gd name="T5" fmla="*/ 466 h 776"/>
                      <a:gd name="T6" fmla="*/ 58 w 848"/>
                      <a:gd name="T7" fmla="*/ 211 h 776"/>
                      <a:gd name="T8" fmla="*/ 6 w 848"/>
                      <a:gd name="T9" fmla="*/ 83 h 776"/>
                      <a:gd name="T10" fmla="*/ 96 w 848"/>
                      <a:gd name="T11" fmla="*/ 23 h 776"/>
                      <a:gd name="T12" fmla="*/ 471 w 848"/>
                      <a:gd name="T13" fmla="*/ 23 h 776"/>
                      <a:gd name="T14" fmla="*/ 658 w 848"/>
                      <a:gd name="T15" fmla="*/ 31 h 776"/>
                      <a:gd name="T16" fmla="*/ 681 w 848"/>
                      <a:gd name="T17" fmla="*/ 211 h 776"/>
                      <a:gd name="T18" fmla="*/ 801 w 848"/>
                      <a:gd name="T19" fmla="*/ 436 h 776"/>
                      <a:gd name="T20" fmla="*/ 838 w 848"/>
                      <a:gd name="T21" fmla="*/ 721 h 776"/>
                      <a:gd name="T22" fmla="*/ 741 w 848"/>
                      <a:gd name="T23" fmla="*/ 766 h 776"/>
                      <a:gd name="T24" fmla="*/ 561 w 848"/>
                      <a:gd name="T25" fmla="*/ 766 h 776"/>
                      <a:gd name="T26" fmla="*/ 411 w 848"/>
                      <a:gd name="T27" fmla="*/ 736 h 7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48" h="776">
                        <a:moveTo>
                          <a:pt x="411" y="736"/>
                        </a:moveTo>
                        <a:cubicBezTo>
                          <a:pt x="355" y="722"/>
                          <a:pt x="262" y="728"/>
                          <a:pt x="223" y="683"/>
                        </a:cubicBezTo>
                        <a:cubicBezTo>
                          <a:pt x="184" y="638"/>
                          <a:pt x="205" y="545"/>
                          <a:pt x="178" y="466"/>
                        </a:cubicBezTo>
                        <a:cubicBezTo>
                          <a:pt x="151" y="387"/>
                          <a:pt x="87" y="275"/>
                          <a:pt x="58" y="211"/>
                        </a:cubicBezTo>
                        <a:cubicBezTo>
                          <a:pt x="29" y="147"/>
                          <a:pt x="0" y="114"/>
                          <a:pt x="6" y="83"/>
                        </a:cubicBezTo>
                        <a:cubicBezTo>
                          <a:pt x="12" y="52"/>
                          <a:pt x="18" y="33"/>
                          <a:pt x="96" y="23"/>
                        </a:cubicBezTo>
                        <a:cubicBezTo>
                          <a:pt x="174" y="13"/>
                          <a:pt x="377" y="22"/>
                          <a:pt x="471" y="23"/>
                        </a:cubicBezTo>
                        <a:cubicBezTo>
                          <a:pt x="565" y="24"/>
                          <a:pt x="623" y="0"/>
                          <a:pt x="658" y="31"/>
                        </a:cubicBezTo>
                        <a:cubicBezTo>
                          <a:pt x="693" y="62"/>
                          <a:pt x="657" y="144"/>
                          <a:pt x="681" y="211"/>
                        </a:cubicBezTo>
                        <a:cubicBezTo>
                          <a:pt x="705" y="278"/>
                          <a:pt x="775" y="351"/>
                          <a:pt x="801" y="436"/>
                        </a:cubicBezTo>
                        <a:cubicBezTo>
                          <a:pt x="827" y="521"/>
                          <a:pt x="848" y="666"/>
                          <a:pt x="838" y="721"/>
                        </a:cubicBezTo>
                        <a:cubicBezTo>
                          <a:pt x="828" y="776"/>
                          <a:pt x="787" y="759"/>
                          <a:pt x="741" y="766"/>
                        </a:cubicBezTo>
                        <a:cubicBezTo>
                          <a:pt x="695" y="773"/>
                          <a:pt x="620" y="772"/>
                          <a:pt x="561" y="766"/>
                        </a:cubicBezTo>
                        <a:cubicBezTo>
                          <a:pt x="502" y="760"/>
                          <a:pt x="467" y="750"/>
                          <a:pt x="411" y="7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82" name="Freeform 326"/>
                  <p:cNvSpPr>
                    <a:spLocks/>
                  </p:cNvSpPr>
                  <p:nvPr/>
                </p:nvSpPr>
                <p:spPr bwMode="auto">
                  <a:xfrm>
                    <a:off x="4560" y="1725"/>
                    <a:ext cx="278" cy="345"/>
                  </a:xfrm>
                  <a:custGeom>
                    <a:avLst/>
                    <a:gdLst>
                      <a:gd name="T0" fmla="*/ 0 w 278"/>
                      <a:gd name="T1" fmla="*/ 345 h 345"/>
                      <a:gd name="T2" fmla="*/ 165 w 278"/>
                      <a:gd name="T3" fmla="*/ 113 h 345"/>
                      <a:gd name="T4" fmla="*/ 278 w 278"/>
                      <a:gd name="T5" fmla="*/ 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8" h="345">
                        <a:moveTo>
                          <a:pt x="0" y="345"/>
                        </a:moveTo>
                        <a:cubicBezTo>
                          <a:pt x="59" y="257"/>
                          <a:pt x="119" y="170"/>
                          <a:pt x="165" y="113"/>
                        </a:cubicBezTo>
                        <a:cubicBezTo>
                          <a:pt x="211" y="56"/>
                          <a:pt x="259" y="20"/>
                          <a:pt x="278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76" name="Group 320"/>
                <p:cNvGrpSpPr>
                  <a:grpSpLocks/>
                </p:cNvGrpSpPr>
                <p:nvPr/>
              </p:nvGrpSpPr>
              <p:grpSpPr bwMode="auto">
                <a:xfrm>
                  <a:off x="4703" y="2085"/>
                  <a:ext cx="286" cy="689"/>
                  <a:chOff x="4703" y="2085"/>
                  <a:chExt cx="286" cy="689"/>
                </a:xfrm>
              </p:grpSpPr>
              <p:sp>
                <p:nvSpPr>
                  <p:cNvPr id="1277" name="Freeform 324"/>
                  <p:cNvSpPr>
                    <a:spLocks/>
                  </p:cNvSpPr>
                  <p:nvPr/>
                </p:nvSpPr>
                <p:spPr bwMode="auto">
                  <a:xfrm>
                    <a:off x="4764" y="2247"/>
                    <a:ext cx="188" cy="124"/>
                  </a:xfrm>
                  <a:custGeom>
                    <a:avLst/>
                    <a:gdLst>
                      <a:gd name="T0" fmla="*/ 21 w 188"/>
                      <a:gd name="T1" fmla="*/ 41 h 124"/>
                      <a:gd name="T2" fmla="*/ 164 w 188"/>
                      <a:gd name="T3" fmla="*/ 11 h 124"/>
                      <a:gd name="T4" fmla="*/ 164 w 188"/>
                      <a:gd name="T5" fmla="*/ 108 h 124"/>
                      <a:gd name="T6" fmla="*/ 36 w 188"/>
                      <a:gd name="T7" fmla="*/ 108 h 124"/>
                      <a:gd name="T8" fmla="*/ 21 w 188"/>
                      <a:gd name="T9" fmla="*/ 41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8" h="124">
                        <a:moveTo>
                          <a:pt x="21" y="41"/>
                        </a:moveTo>
                        <a:cubicBezTo>
                          <a:pt x="42" y="25"/>
                          <a:pt x="140" y="0"/>
                          <a:pt x="164" y="11"/>
                        </a:cubicBezTo>
                        <a:cubicBezTo>
                          <a:pt x="188" y="22"/>
                          <a:pt x="185" y="92"/>
                          <a:pt x="164" y="108"/>
                        </a:cubicBezTo>
                        <a:cubicBezTo>
                          <a:pt x="143" y="124"/>
                          <a:pt x="61" y="118"/>
                          <a:pt x="36" y="108"/>
                        </a:cubicBezTo>
                        <a:cubicBezTo>
                          <a:pt x="11" y="98"/>
                          <a:pt x="0" y="57"/>
                          <a:pt x="21" y="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78" name="Freeform 323"/>
                  <p:cNvSpPr>
                    <a:spLocks/>
                  </p:cNvSpPr>
                  <p:nvPr/>
                </p:nvSpPr>
                <p:spPr bwMode="auto">
                  <a:xfrm>
                    <a:off x="4804" y="2343"/>
                    <a:ext cx="146" cy="195"/>
                  </a:xfrm>
                  <a:custGeom>
                    <a:avLst/>
                    <a:gdLst>
                      <a:gd name="T0" fmla="*/ 19 w 146"/>
                      <a:gd name="T1" fmla="*/ 20 h 195"/>
                      <a:gd name="T2" fmla="*/ 4 w 146"/>
                      <a:gd name="T3" fmla="*/ 125 h 195"/>
                      <a:gd name="T4" fmla="*/ 41 w 146"/>
                      <a:gd name="T5" fmla="*/ 185 h 195"/>
                      <a:gd name="T6" fmla="*/ 131 w 146"/>
                      <a:gd name="T7" fmla="*/ 170 h 195"/>
                      <a:gd name="T8" fmla="*/ 131 w 146"/>
                      <a:gd name="T9" fmla="*/ 35 h 195"/>
                      <a:gd name="T10" fmla="*/ 94 w 146"/>
                      <a:gd name="T11" fmla="*/ 5 h 195"/>
                      <a:gd name="T12" fmla="*/ 19 w 146"/>
                      <a:gd name="T13" fmla="*/ 2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6" h="195">
                        <a:moveTo>
                          <a:pt x="19" y="20"/>
                        </a:moveTo>
                        <a:cubicBezTo>
                          <a:pt x="4" y="40"/>
                          <a:pt x="0" y="98"/>
                          <a:pt x="4" y="125"/>
                        </a:cubicBezTo>
                        <a:cubicBezTo>
                          <a:pt x="8" y="152"/>
                          <a:pt x="20" y="178"/>
                          <a:pt x="41" y="185"/>
                        </a:cubicBezTo>
                        <a:cubicBezTo>
                          <a:pt x="62" y="192"/>
                          <a:pt x="116" y="195"/>
                          <a:pt x="131" y="170"/>
                        </a:cubicBezTo>
                        <a:cubicBezTo>
                          <a:pt x="146" y="145"/>
                          <a:pt x="137" y="62"/>
                          <a:pt x="131" y="35"/>
                        </a:cubicBezTo>
                        <a:cubicBezTo>
                          <a:pt x="125" y="8"/>
                          <a:pt x="116" y="10"/>
                          <a:pt x="94" y="5"/>
                        </a:cubicBezTo>
                        <a:cubicBezTo>
                          <a:pt x="72" y="0"/>
                          <a:pt x="34" y="0"/>
                          <a:pt x="19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79" name="Freeform 322"/>
                  <p:cNvSpPr>
                    <a:spLocks/>
                  </p:cNvSpPr>
                  <p:nvPr/>
                </p:nvSpPr>
                <p:spPr bwMode="auto">
                  <a:xfrm>
                    <a:off x="4832" y="2514"/>
                    <a:ext cx="157" cy="260"/>
                  </a:xfrm>
                  <a:custGeom>
                    <a:avLst/>
                    <a:gdLst>
                      <a:gd name="T0" fmla="*/ 13 w 157"/>
                      <a:gd name="T1" fmla="*/ 29 h 260"/>
                      <a:gd name="T2" fmla="*/ 96 w 157"/>
                      <a:gd name="T3" fmla="*/ 21 h 260"/>
                      <a:gd name="T4" fmla="*/ 156 w 157"/>
                      <a:gd name="T5" fmla="*/ 156 h 260"/>
                      <a:gd name="T6" fmla="*/ 103 w 157"/>
                      <a:gd name="T7" fmla="*/ 254 h 260"/>
                      <a:gd name="T8" fmla="*/ 96 w 157"/>
                      <a:gd name="T9" fmla="*/ 194 h 260"/>
                      <a:gd name="T10" fmla="*/ 21 w 157"/>
                      <a:gd name="T11" fmla="*/ 119 h 260"/>
                      <a:gd name="T12" fmla="*/ 13 w 157"/>
                      <a:gd name="T13" fmla="*/ 29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7" h="260">
                        <a:moveTo>
                          <a:pt x="13" y="29"/>
                        </a:moveTo>
                        <a:cubicBezTo>
                          <a:pt x="26" y="13"/>
                          <a:pt x="72" y="0"/>
                          <a:pt x="96" y="21"/>
                        </a:cubicBezTo>
                        <a:cubicBezTo>
                          <a:pt x="120" y="42"/>
                          <a:pt x="155" y="117"/>
                          <a:pt x="156" y="156"/>
                        </a:cubicBezTo>
                        <a:cubicBezTo>
                          <a:pt x="157" y="195"/>
                          <a:pt x="113" y="248"/>
                          <a:pt x="103" y="254"/>
                        </a:cubicBezTo>
                        <a:cubicBezTo>
                          <a:pt x="93" y="260"/>
                          <a:pt x="110" y="216"/>
                          <a:pt x="96" y="194"/>
                        </a:cubicBezTo>
                        <a:cubicBezTo>
                          <a:pt x="82" y="172"/>
                          <a:pt x="35" y="148"/>
                          <a:pt x="21" y="119"/>
                        </a:cubicBezTo>
                        <a:cubicBezTo>
                          <a:pt x="7" y="90"/>
                          <a:pt x="0" y="45"/>
                          <a:pt x="13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80" name="Freeform 321"/>
                  <p:cNvSpPr>
                    <a:spLocks/>
                  </p:cNvSpPr>
                  <p:nvPr/>
                </p:nvSpPr>
                <p:spPr bwMode="auto">
                  <a:xfrm>
                    <a:off x="4703" y="2085"/>
                    <a:ext cx="264" cy="186"/>
                  </a:xfrm>
                  <a:custGeom>
                    <a:avLst/>
                    <a:gdLst>
                      <a:gd name="T0" fmla="*/ 0 w 264"/>
                      <a:gd name="T1" fmla="*/ 15 h 186"/>
                      <a:gd name="T2" fmla="*/ 60 w 264"/>
                      <a:gd name="T3" fmla="*/ 135 h 186"/>
                      <a:gd name="T4" fmla="*/ 60 w 264"/>
                      <a:gd name="T5" fmla="*/ 180 h 186"/>
                      <a:gd name="T6" fmla="*/ 180 w 264"/>
                      <a:gd name="T7" fmla="*/ 173 h 186"/>
                      <a:gd name="T8" fmla="*/ 255 w 264"/>
                      <a:gd name="T9" fmla="*/ 120 h 186"/>
                      <a:gd name="T10" fmla="*/ 233 w 264"/>
                      <a:gd name="T1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4" h="186">
                        <a:moveTo>
                          <a:pt x="0" y="15"/>
                        </a:moveTo>
                        <a:cubicBezTo>
                          <a:pt x="25" y="61"/>
                          <a:pt x="50" y="108"/>
                          <a:pt x="60" y="135"/>
                        </a:cubicBezTo>
                        <a:cubicBezTo>
                          <a:pt x="70" y="162"/>
                          <a:pt x="40" y="174"/>
                          <a:pt x="60" y="180"/>
                        </a:cubicBezTo>
                        <a:cubicBezTo>
                          <a:pt x="80" y="186"/>
                          <a:pt x="148" y="183"/>
                          <a:pt x="180" y="173"/>
                        </a:cubicBezTo>
                        <a:cubicBezTo>
                          <a:pt x="212" y="163"/>
                          <a:pt x="246" y="149"/>
                          <a:pt x="255" y="120"/>
                        </a:cubicBezTo>
                        <a:cubicBezTo>
                          <a:pt x="264" y="91"/>
                          <a:pt x="248" y="45"/>
                          <a:pt x="233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254" name="Group 305"/>
              <p:cNvGrpSpPr>
                <a:grpSpLocks/>
              </p:cNvGrpSpPr>
              <p:nvPr/>
            </p:nvGrpSpPr>
            <p:grpSpPr bwMode="auto">
              <a:xfrm>
                <a:off x="4934" y="1515"/>
                <a:ext cx="872" cy="1429"/>
                <a:chOff x="4934" y="1423"/>
                <a:chExt cx="872" cy="1429"/>
              </a:xfrm>
            </p:grpSpPr>
            <p:grpSp>
              <p:nvGrpSpPr>
                <p:cNvPr id="1261" name="Group 314"/>
                <p:cNvGrpSpPr>
                  <a:grpSpLocks/>
                </p:cNvGrpSpPr>
                <p:nvPr/>
              </p:nvGrpSpPr>
              <p:grpSpPr bwMode="auto">
                <a:xfrm rot="-1093841">
                  <a:off x="5386" y="2145"/>
                  <a:ext cx="420" cy="707"/>
                  <a:chOff x="5333" y="2145"/>
                  <a:chExt cx="420" cy="707"/>
                </a:xfrm>
              </p:grpSpPr>
              <p:sp>
                <p:nvSpPr>
                  <p:cNvPr id="1270" name="Freeform 318"/>
                  <p:cNvSpPr>
                    <a:spLocks/>
                  </p:cNvSpPr>
                  <p:nvPr/>
                </p:nvSpPr>
                <p:spPr bwMode="auto">
                  <a:xfrm>
                    <a:off x="5333" y="2145"/>
                    <a:ext cx="353" cy="196"/>
                  </a:xfrm>
                  <a:custGeom>
                    <a:avLst/>
                    <a:gdLst>
                      <a:gd name="T0" fmla="*/ 0 w 353"/>
                      <a:gd name="T1" fmla="*/ 0 h 196"/>
                      <a:gd name="T2" fmla="*/ 105 w 353"/>
                      <a:gd name="T3" fmla="*/ 158 h 196"/>
                      <a:gd name="T4" fmla="*/ 157 w 353"/>
                      <a:gd name="T5" fmla="*/ 188 h 196"/>
                      <a:gd name="T6" fmla="*/ 322 w 353"/>
                      <a:gd name="T7" fmla="*/ 165 h 196"/>
                      <a:gd name="T8" fmla="*/ 345 w 353"/>
                      <a:gd name="T9" fmla="*/ 0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3" h="196">
                        <a:moveTo>
                          <a:pt x="0" y="0"/>
                        </a:moveTo>
                        <a:cubicBezTo>
                          <a:pt x="39" y="63"/>
                          <a:pt x="79" y="127"/>
                          <a:pt x="105" y="158"/>
                        </a:cubicBezTo>
                        <a:cubicBezTo>
                          <a:pt x="131" y="189"/>
                          <a:pt x="121" y="187"/>
                          <a:pt x="157" y="188"/>
                        </a:cubicBezTo>
                        <a:cubicBezTo>
                          <a:pt x="193" y="189"/>
                          <a:pt x="291" y="196"/>
                          <a:pt x="322" y="165"/>
                        </a:cubicBezTo>
                        <a:cubicBezTo>
                          <a:pt x="353" y="134"/>
                          <a:pt x="349" y="67"/>
                          <a:pt x="3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71" name="Freeform 317"/>
                  <p:cNvSpPr>
                    <a:spLocks/>
                  </p:cNvSpPr>
                  <p:nvPr/>
                </p:nvSpPr>
                <p:spPr bwMode="auto">
                  <a:xfrm>
                    <a:off x="5465" y="2313"/>
                    <a:ext cx="247" cy="135"/>
                  </a:xfrm>
                  <a:custGeom>
                    <a:avLst/>
                    <a:gdLst>
                      <a:gd name="T0" fmla="*/ 25 w 247"/>
                      <a:gd name="T1" fmla="*/ 27 h 135"/>
                      <a:gd name="T2" fmla="*/ 198 w 247"/>
                      <a:gd name="T3" fmla="*/ 5 h 135"/>
                      <a:gd name="T4" fmla="*/ 235 w 247"/>
                      <a:gd name="T5" fmla="*/ 57 h 135"/>
                      <a:gd name="T6" fmla="*/ 123 w 247"/>
                      <a:gd name="T7" fmla="*/ 117 h 135"/>
                      <a:gd name="T8" fmla="*/ 48 w 247"/>
                      <a:gd name="T9" fmla="*/ 125 h 135"/>
                      <a:gd name="T10" fmla="*/ 25 w 247"/>
                      <a:gd name="T11" fmla="*/ 27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7" h="135">
                        <a:moveTo>
                          <a:pt x="25" y="27"/>
                        </a:moveTo>
                        <a:cubicBezTo>
                          <a:pt x="50" y="7"/>
                          <a:pt x="163" y="0"/>
                          <a:pt x="198" y="5"/>
                        </a:cubicBezTo>
                        <a:cubicBezTo>
                          <a:pt x="233" y="10"/>
                          <a:pt x="247" y="38"/>
                          <a:pt x="235" y="57"/>
                        </a:cubicBezTo>
                        <a:cubicBezTo>
                          <a:pt x="223" y="76"/>
                          <a:pt x="154" y="106"/>
                          <a:pt x="123" y="117"/>
                        </a:cubicBezTo>
                        <a:cubicBezTo>
                          <a:pt x="92" y="128"/>
                          <a:pt x="68" y="135"/>
                          <a:pt x="48" y="125"/>
                        </a:cubicBezTo>
                        <a:cubicBezTo>
                          <a:pt x="28" y="115"/>
                          <a:pt x="0" y="47"/>
                          <a:pt x="25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72" name="Freeform 316"/>
                  <p:cNvSpPr>
                    <a:spLocks/>
                  </p:cNvSpPr>
                  <p:nvPr/>
                </p:nvSpPr>
                <p:spPr bwMode="auto">
                  <a:xfrm>
                    <a:off x="5526" y="2404"/>
                    <a:ext cx="199" cy="205"/>
                  </a:xfrm>
                  <a:custGeom>
                    <a:avLst/>
                    <a:gdLst>
                      <a:gd name="T0" fmla="*/ 77 w 199"/>
                      <a:gd name="T1" fmla="*/ 184 h 205"/>
                      <a:gd name="T2" fmla="*/ 9 w 199"/>
                      <a:gd name="T3" fmla="*/ 49 h 205"/>
                      <a:gd name="T4" fmla="*/ 129 w 199"/>
                      <a:gd name="T5" fmla="*/ 11 h 205"/>
                      <a:gd name="T6" fmla="*/ 197 w 199"/>
                      <a:gd name="T7" fmla="*/ 116 h 205"/>
                      <a:gd name="T8" fmla="*/ 144 w 199"/>
                      <a:gd name="T9" fmla="*/ 176 h 205"/>
                      <a:gd name="T10" fmla="*/ 77 w 199"/>
                      <a:gd name="T11" fmla="*/ 184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9" h="205">
                        <a:moveTo>
                          <a:pt x="77" y="184"/>
                        </a:moveTo>
                        <a:cubicBezTo>
                          <a:pt x="54" y="163"/>
                          <a:pt x="0" y="78"/>
                          <a:pt x="9" y="49"/>
                        </a:cubicBezTo>
                        <a:cubicBezTo>
                          <a:pt x="18" y="20"/>
                          <a:pt x="98" y="0"/>
                          <a:pt x="129" y="11"/>
                        </a:cubicBezTo>
                        <a:cubicBezTo>
                          <a:pt x="160" y="22"/>
                          <a:pt x="195" y="89"/>
                          <a:pt x="197" y="116"/>
                        </a:cubicBezTo>
                        <a:cubicBezTo>
                          <a:pt x="199" y="143"/>
                          <a:pt x="164" y="166"/>
                          <a:pt x="144" y="176"/>
                        </a:cubicBezTo>
                        <a:cubicBezTo>
                          <a:pt x="124" y="186"/>
                          <a:pt x="100" y="205"/>
                          <a:pt x="77" y="18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73" name="Freeform 315"/>
                  <p:cNvSpPr>
                    <a:spLocks/>
                  </p:cNvSpPr>
                  <p:nvPr/>
                </p:nvSpPr>
                <p:spPr bwMode="auto">
                  <a:xfrm>
                    <a:off x="5615" y="2560"/>
                    <a:ext cx="138" cy="292"/>
                  </a:xfrm>
                  <a:custGeom>
                    <a:avLst/>
                    <a:gdLst>
                      <a:gd name="T0" fmla="*/ 10 w 138"/>
                      <a:gd name="T1" fmla="*/ 28 h 292"/>
                      <a:gd name="T2" fmla="*/ 63 w 138"/>
                      <a:gd name="T3" fmla="*/ 193 h 292"/>
                      <a:gd name="T4" fmla="*/ 78 w 138"/>
                      <a:gd name="T5" fmla="*/ 290 h 292"/>
                      <a:gd name="T6" fmla="*/ 108 w 138"/>
                      <a:gd name="T7" fmla="*/ 178 h 292"/>
                      <a:gd name="T8" fmla="*/ 123 w 138"/>
                      <a:gd name="T9" fmla="*/ 118 h 292"/>
                      <a:gd name="T10" fmla="*/ 123 w 138"/>
                      <a:gd name="T11" fmla="*/ 28 h 292"/>
                      <a:gd name="T12" fmla="*/ 10 w 138"/>
                      <a:gd name="T13" fmla="*/ 28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8" h="292">
                        <a:moveTo>
                          <a:pt x="10" y="28"/>
                        </a:moveTo>
                        <a:cubicBezTo>
                          <a:pt x="0" y="56"/>
                          <a:pt x="52" y="150"/>
                          <a:pt x="63" y="193"/>
                        </a:cubicBezTo>
                        <a:cubicBezTo>
                          <a:pt x="74" y="236"/>
                          <a:pt x="71" y="292"/>
                          <a:pt x="78" y="290"/>
                        </a:cubicBezTo>
                        <a:cubicBezTo>
                          <a:pt x="85" y="288"/>
                          <a:pt x="101" y="207"/>
                          <a:pt x="108" y="178"/>
                        </a:cubicBezTo>
                        <a:cubicBezTo>
                          <a:pt x="115" y="149"/>
                          <a:pt x="121" y="143"/>
                          <a:pt x="123" y="118"/>
                        </a:cubicBezTo>
                        <a:cubicBezTo>
                          <a:pt x="125" y="93"/>
                          <a:pt x="138" y="44"/>
                          <a:pt x="123" y="28"/>
                        </a:cubicBezTo>
                        <a:cubicBezTo>
                          <a:pt x="108" y="12"/>
                          <a:pt x="20" y="0"/>
                          <a:pt x="10" y="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62" name="Group 311"/>
                <p:cNvGrpSpPr>
                  <a:grpSpLocks/>
                </p:cNvGrpSpPr>
                <p:nvPr/>
              </p:nvGrpSpPr>
              <p:grpSpPr bwMode="auto">
                <a:xfrm>
                  <a:off x="4934" y="1423"/>
                  <a:ext cx="788" cy="848"/>
                  <a:chOff x="4934" y="1423"/>
                  <a:chExt cx="788" cy="848"/>
                </a:xfrm>
              </p:grpSpPr>
              <p:sp>
                <p:nvSpPr>
                  <p:cNvPr id="1268" name="Freeform 313"/>
                  <p:cNvSpPr>
                    <a:spLocks/>
                  </p:cNvSpPr>
                  <p:nvPr/>
                </p:nvSpPr>
                <p:spPr bwMode="auto">
                  <a:xfrm>
                    <a:off x="4934" y="1423"/>
                    <a:ext cx="788" cy="848"/>
                  </a:xfrm>
                  <a:custGeom>
                    <a:avLst/>
                    <a:gdLst>
                      <a:gd name="T0" fmla="*/ 436 w 788"/>
                      <a:gd name="T1" fmla="*/ 812 h 848"/>
                      <a:gd name="T2" fmla="*/ 226 w 788"/>
                      <a:gd name="T3" fmla="*/ 782 h 848"/>
                      <a:gd name="T4" fmla="*/ 166 w 788"/>
                      <a:gd name="T5" fmla="*/ 700 h 848"/>
                      <a:gd name="T6" fmla="*/ 181 w 788"/>
                      <a:gd name="T7" fmla="*/ 520 h 848"/>
                      <a:gd name="T8" fmla="*/ 31 w 788"/>
                      <a:gd name="T9" fmla="*/ 287 h 848"/>
                      <a:gd name="T10" fmla="*/ 9 w 788"/>
                      <a:gd name="T11" fmla="*/ 55 h 848"/>
                      <a:gd name="T12" fmla="*/ 84 w 788"/>
                      <a:gd name="T13" fmla="*/ 10 h 848"/>
                      <a:gd name="T14" fmla="*/ 496 w 788"/>
                      <a:gd name="T15" fmla="*/ 10 h 848"/>
                      <a:gd name="T16" fmla="*/ 571 w 788"/>
                      <a:gd name="T17" fmla="*/ 70 h 848"/>
                      <a:gd name="T18" fmla="*/ 639 w 788"/>
                      <a:gd name="T19" fmla="*/ 385 h 848"/>
                      <a:gd name="T20" fmla="*/ 729 w 788"/>
                      <a:gd name="T21" fmla="*/ 670 h 848"/>
                      <a:gd name="T22" fmla="*/ 766 w 788"/>
                      <a:gd name="T23" fmla="*/ 820 h 848"/>
                      <a:gd name="T24" fmla="*/ 594 w 788"/>
                      <a:gd name="T25" fmla="*/ 842 h 848"/>
                      <a:gd name="T26" fmla="*/ 436 w 788"/>
                      <a:gd name="T27" fmla="*/ 812 h 8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88" h="848">
                        <a:moveTo>
                          <a:pt x="436" y="812"/>
                        </a:moveTo>
                        <a:cubicBezTo>
                          <a:pt x="375" y="802"/>
                          <a:pt x="271" y="801"/>
                          <a:pt x="226" y="782"/>
                        </a:cubicBezTo>
                        <a:cubicBezTo>
                          <a:pt x="181" y="763"/>
                          <a:pt x="174" y="744"/>
                          <a:pt x="166" y="700"/>
                        </a:cubicBezTo>
                        <a:cubicBezTo>
                          <a:pt x="158" y="656"/>
                          <a:pt x="203" y="589"/>
                          <a:pt x="181" y="520"/>
                        </a:cubicBezTo>
                        <a:cubicBezTo>
                          <a:pt x="159" y="451"/>
                          <a:pt x="60" y="365"/>
                          <a:pt x="31" y="287"/>
                        </a:cubicBezTo>
                        <a:cubicBezTo>
                          <a:pt x="2" y="209"/>
                          <a:pt x="0" y="101"/>
                          <a:pt x="9" y="55"/>
                        </a:cubicBezTo>
                        <a:cubicBezTo>
                          <a:pt x="18" y="9"/>
                          <a:pt x="3" y="17"/>
                          <a:pt x="84" y="10"/>
                        </a:cubicBezTo>
                        <a:cubicBezTo>
                          <a:pt x="165" y="3"/>
                          <a:pt x="415" y="0"/>
                          <a:pt x="496" y="10"/>
                        </a:cubicBezTo>
                        <a:cubicBezTo>
                          <a:pt x="577" y="20"/>
                          <a:pt x="547" y="8"/>
                          <a:pt x="571" y="70"/>
                        </a:cubicBezTo>
                        <a:cubicBezTo>
                          <a:pt x="595" y="132"/>
                          <a:pt x="613" y="285"/>
                          <a:pt x="639" y="385"/>
                        </a:cubicBezTo>
                        <a:cubicBezTo>
                          <a:pt x="665" y="485"/>
                          <a:pt x="708" y="597"/>
                          <a:pt x="729" y="670"/>
                        </a:cubicBezTo>
                        <a:cubicBezTo>
                          <a:pt x="750" y="743"/>
                          <a:pt x="788" y="792"/>
                          <a:pt x="766" y="820"/>
                        </a:cubicBezTo>
                        <a:cubicBezTo>
                          <a:pt x="744" y="848"/>
                          <a:pt x="653" y="842"/>
                          <a:pt x="594" y="842"/>
                        </a:cubicBezTo>
                        <a:cubicBezTo>
                          <a:pt x="535" y="842"/>
                          <a:pt x="497" y="822"/>
                          <a:pt x="436" y="8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69" name="Freeform 312"/>
                  <p:cNvSpPr>
                    <a:spLocks/>
                  </p:cNvSpPr>
                  <p:nvPr/>
                </p:nvSpPr>
                <p:spPr bwMode="auto">
                  <a:xfrm>
                    <a:off x="5183" y="1763"/>
                    <a:ext cx="240" cy="337"/>
                  </a:xfrm>
                  <a:custGeom>
                    <a:avLst/>
                    <a:gdLst>
                      <a:gd name="T0" fmla="*/ 0 w 240"/>
                      <a:gd name="T1" fmla="*/ 337 h 337"/>
                      <a:gd name="T2" fmla="*/ 240 w 240"/>
                      <a:gd name="T3" fmla="*/ 0 h 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0" h="337">
                        <a:moveTo>
                          <a:pt x="0" y="337"/>
                        </a:moveTo>
                        <a:cubicBezTo>
                          <a:pt x="0" y="337"/>
                          <a:pt x="120" y="168"/>
                          <a:pt x="240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63" name="Group 306"/>
                <p:cNvGrpSpPr>
                  <a:grpSpLocks/>
                </p:cNvGrpSpPr>
                <p:nvPr/>
              </p:nvGrpSpPr>
              <p:grpSpPr bwMode="auto">
                <a:xfrm>
                  <a:off x="5333" y="2145"/>
                  <a:ext cx="420" cy="707"/>
                  <a:chOff x="5333" y="2145"/>
                  <a:chExt cx="420" cy="707"/>
                </a:xfrm>
              </p:grpSpPr>
              <p:sp>
                <p:nvSpPr>
                  <p:cNvPr id="1264" name="Freeform 310"/>
                  <p:cNvSpPr>
                    <a:spLocks/>
                  </p:cNvSpPr>
                  <p:nvPr/>
                </p:nvSpPr>
                <p:spPr bwMode="auto">
                  <a:xfrm>
                    <a:off x="5333" y="2145"/>
                    <a:ext cx="353" cy="196"/>
                  </a:xfrm>
                  <a:custGeom>
                    <a:avLst/>
                    <a:gdLst>
                      <a:gd name="T0" fmla="*/ 0 w 353"/>
                      <a:gd name="T1" fmla="*/ 0 h 196"/>
                      <a:gd name="T2" fmla="*/ 105 w 353"/>
                      <a:gd name="T3" fmla="*/ 158 h 196"/>
                      <a:gd name="T4" fmla="*/ 157 w 353"/>
                      <a:gd name="T5" fmla="*/ 188 h 196"/>
                      <a:gd name="T6" fmla="*/ 322 w 353"/>
                      <a:gd name="T7" fmla="*/ 165 h 196"/>
                      <a:gd name="T8" fmla="*/ 345 w 353"/>
                      <a:gd name="T9" fmla="*/ 0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3" h="196">
                        <a:moveTo>
                          <a:pt x="0" y="0"/>
                        </a:moveTo>
                        <a:cubicBezTo>
                          <a:pt x="39" y="63"/>
                          <a:pt x="79" y="127"/>
                          <a:pt x="105" y="158"/>
                        </a:cubicBezTo>
                        <a:cubicBezTo>
                          <a:pt x="131" y="189"/>
                          <a:pt x="121" y="187"/>
                          <a:pt x="157" y="188"/>
                        </a:cubicBezTo>
                        <a:cubicBezTo>
                          <a:pt x="193" y="189"/>
                          <a:pt x="291" y="196"/>
                          <a:pt x="322" y="165"/>
                        </a:cubicBezTo>
                        <a:cubicBezTo>
                          <a:pt x="353" y="134"/>
                          <a:pt x="349" y="67"/>
                          <a:pt x="3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65" name="Freeform 309"/>
                  <p:cNvSpPr>
                    <a:spLocks/>
                  </p:cNvSpPr>
                  <p:nvPr/>
                </p:nvSpPr>
                <p:spPr bwMode="auto">
                  <a:xfrm>
                    <a:off x="5465" y="2313"/>
                    <a:ext cx="247" cy="135"/>
                  </a:xfrm>
                  <a:custGeom>
                    <a:avLst/>
                    <a:gdLst>
                      <a:gd name="T0" fmla="*/ 25 w 247"/>
                      <a:gd name="T1" fmla="*/ 27 h 135"/>
                      <a:gd name="T2" fmla="*/ 198 w 247"/>
                      <a:gd name="T3" fmla="*/ 5 h 135"/>
                      <a:gd name="T4" fmla="*/ 235 w 247"/>
                      <a:gd name="T5" fmla="*/ 57 h 135"/>
                      <a:gd name="T6" fmla="*/ 123 w 247"/>
                      <a:gd name="T7" fmla="*/ 117 h 135"/>
                      <a:gd name="T8" fmla="*/ 48 w 247"/>
                      <a:gd name="T9" fmla="*/ 125 h 135"/>
                      <a:gd name="T10" fmla="*/ 25 w 247"/>
                      <a:gd name="T11" fmla="*/ 27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7" h="135">
                        <a:moveTo>
                          <a:pt x="25" y="27"/>
                        </a:moveTo>
                        <a:cubicBezTo>
                          <a:pt x="50" y="7"/>
                          <a:pt x="163" y="0"/>
                          <a:pt x="198" y="5"/>
                        </a:cubicBezTo>
                        <a:cubicBezTo>
                          <a:pt x="233" y="10"/>
                          <a:pt x="247" y="38"/>
                          <a:pt x="235" y="57"/>
                        </a:cubicBezTo>
                        <a:cubicBezTo>
                          <a:pt x="223" y="76"/>
                          <a:pt x="154" y="106"/>
                          <a:pt x="123" y="117"/>
                        </a:cubicBezTo>
                        <a:cubicBezTo>
                          <a:pt x="92" y="128"/>
                          <a:pt x="68" y="135"/>
                          <a:pt x="48" y="125"/>
                        </a:cubicBezTo>
                        <a:cubicBezTo>
                          <a:pt x="28" y="115"/>
                          <a:pt x="0" y="47"/>
                          <a:pt x="25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66" name="Freeform 308"/>
                  <p:cNvSpPr>
                    <a:spLocks/>
                  </p:cNvSpPr>
                  <p:nvPr/>
                </p:nvSpPr>
                <p:spPr bwMode="auto">
                  <a:xfrm>
                    <a:off x="5526" y="2404"/>
                    <a:ext cx="199" cy="205"/>
                  </a:xfrm>
                  <a:custGeom>
                    <a:avLst/>
                    <a:gdLst>
                      <a:gd name="T0" fmla="*/ 77 w 199"/>
                      <a:gd name="T1" fmla="*/ 184 h 205"/>
                      <a:gd name="T2" fmla="*/ 9 w 199"/>
                      <a:gd name="T3" fmla="*/ 49 h 205"/>
                      <a:gd name="T4" fmla="*/ 129 w 199"/>
                      <a:gd name="T5" fmla="*/ 11 h 205"/>
                      <a:gd name="T6" fmla="*/ 197 w 199"/>
                      <a:gd name="T7" fmla="*/ 116 h 205"/>
                      <a:gd name="T8" fmla="*/ 144 w 199"/>
                      <a:gd name="T9" fmla="*/ 176 h 205"/>
                      <a:gd name="T10" fmla="*/ 77 w 199"/>
                      <a:gd name="T11" fmla="*/ 184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9" h="205">
                        <a:moveTo>
                          <a:pt x="77" y="184"/>
                        </a:moveTo>
                        <a:cubicBezTo>
                          <a:pt x="54" y="163"/>
                          <a:pt x="0" y="78"/>
                          <a:pt x="9" y="49"/>
                        </a:cubicBezTo>
                        <a:cubicBezTo>
                          <a:pt x="18" y="20"/>
                          <a:pt x="98" y="0"/>
                          <a:pt x="129" y="11"/>
                        </a:cubicBezTo>
                        <a:cubicBezTo>
                          <a:pt x="160" y="22"/>
                          <a:pt x="195" y="89"/>
                          <a:pt x="197" y="116"/>
                        </a:cubicBezTo>
                        <a:cubicBezTo>
                          <a:pt x="199" y="143"/>
                          <a:pt x="164" y="166"/>
                          <a:pt x="144" y="176"/>
                        </a:cubicBezTo>
                        <a:cubicBezTo>
                          <a:pt x="124" y="186"/>
                          <a:pt x="100" y="205"/>
                          <a:pt x="77" y="18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67" name="Freeform 307"/>
                  <p:cNvSpPr>
                    <a:spLocks/>
                  </p:cNvSpPr>
                  <p:nvPr/>
                </p:nvSpPr>
                <p:spPr bwMode="auto">
                  <a:xfrm>
                    <a:off x="5615" y="2560"/>
                    <a:ext cx="138" cy="292"/>
                  </a:xfrm>
                  <a:custGeom>
                    <a:avLst/>
                    <a:gdLst>
                      <a:gd name="T0" fmla="*/ 10 w 138"/>
                      <a:gd name="T1" fmla="*/ 28 h 292"/>
                      <a:gd name="T2" fmla="*/ 63 w 138"/>
                      <a:gd name="T3" fmla="*/ 193 h 292"/>
                      <a:gd name="T4" fmla="*/ 78 w 138"/>
                      <a:gd name="T5" fmla="*/ 290 h 292"/>
                      <a:gd name="T6" fmla="*/ 108 w 138"/>
                      <a:gd name="T7" fmla="*/ 178 h 292"/>
                      <a:gd name="T8" fmla="*/ 123 w 138"/>
                      <a:gd name="T9" fmla="*/ 118 h 292"/>
                      <a:gd name="T10" fmla="*/ 123 w 138"/>
                      <a:gd name="T11" fmla="*/ 28 h 292"/>
                      <a:gd name="T12" fmla="*/ 10 w 138"/>
                      <a:gd name="T13" fmla="*/ 28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8" h="292">
                        <a:moveTo>
                          <a:pt x="10" y="28"/>
                        </a:moveTo>
                        <a:cubicBezTo>
                          <a:pt x="0" y="56"/>
                          <a:pt x="52" y="150"/>
                          <a:pt x="63" y="193"/>
                        </a:cubicBezTo>
                        <a:cubicBezTo>
                          <a:pt x="74" y="236"/>
                          <a:pt x="71" y="292"/>
                          <a:pt x="78" y="290"/>
                        </a:cubicBezTo>
                        <a:cubicBezTo>
                          <a:pt x="85" y="288"/>
                          <a:pt x="101" y="207"/>
                          <a:pt x="108" y="178"/>
                        </a:cubicBezTo>
                        <a:cubicBezTo>
                          <a:pt x="115" y="149"/>
                          <a:pt x="121" y="143"/>
                          <a:pt x="123" y="118"/>
                        </a:cubicBezTo>
                        <a:cubicBezTo>
                          <a:pt x="125" y="93"/>
                          <a:pt x="138" y="44"/>
                          <a:pt x="123" y="28"/>
                        </a:cubicBezTo>
                        <a:cubicBezTo>
                          <a:pt x="108" y="12"/>
                          <a:pt x="20" y="0"/>
                          <a:pt x="10" y="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255" name="Freeform 304"/>
              <p:cNvSpPr>
                <a:spLocks/>
              </p:cNvSpPr>
              <p:nvPr/>
            </p:nvSpPr>
            <p:spPr bwMode="auto">
              <a:xfrm>
                <a:off x="5453" y="1448"/>
                <a:ext cx="693" cy="1062"/>
              </a:xfrm>
              <a:custGeom>
                <a:avLst/>
                <a:gdLst>
                  <a:gd name="T0" fmla="*/ 247 w 693"/>
                  <a:gd name="T1" fmla="*/ 849 h 1062"/>
                  <a:gd name="T2" fmla="*/ 165 w 693"/>
                  <a:gd name="T3" fmla="*/ 594 h 1062"/>
                  <a:gd name="T4" fmla="*/ 90 w 693"/>
                  <a:gd name="T5" fmla="*/ 317 h 1062"/>
                  <a:gd name="T6" fmla="*/ 22 w 693"/>
                  <a:gd name="T7" fmla="*/ 84 h 1062"/>
                  <a:gd name="T8" fmla="*/ 225 w 693"/>
                  <a:gd name="T9" fmla="*/ 24 h 1062"/>
                  <a:gd name="T10" fmla="*/ 457 w 693"/>
                  <a:gd name="T11" fmla="*/ 62 h 1062"/>
                  <a:gd name="T12" fmla="*/ 510 w 693"/>
                  <a:gd name="T13" fmla="*/ 399 h 1062"/>
                  <a:gd name="T14" fmla="*/ 637 w 693"/>
                  <a:gd name="T15" fmla="*/ 774 h 1062"/>
                  <a:gd name="T16" fmla="*/ 682 w 693"/>
                  <a:gd name="T17" fmla="*/ 887 h 1062"/>
                  <a:gd name="T18" fmla="*/ 570 w 693"/>
                  <a:gd name="T19" fmla="*/ 962 h 1062"/>
                  <a:gd name="T20" fmla="*/ 540 w 693"/>
                  <a:gd name="T21" fmla="*/ 1037 h 1062"/>
                  <a:gd name="T22" fmla="*/ 382 w 693"/>
                  <a:gd name="T23" fmla="*/ 1052 h 1062"/>
                  <a:gd name="T24" fmla="*/ 367 w 693"/>
                  <a:gd name="T25" fmla="*/ 977 h 1062"/>
                  <a:gd name="T26" fmla="*/ 247 w 693"/>
                  <a:gd name="T27" fmla="*/ 849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3" h="1062">
                    <a:moveTo>
                      <a:pt x="247" y="849"/>
                    </a:moveTo>
                    <a:cubicBezTo>
                      <a:pt x="212" y="785"/>
                      <a:pt x="191" y="683"/>
                      <a:pt x="165" y="594"/>
                    </a:cubicBezTo>
                    <a:cubicBezTo>
                      <a:pt x="139" y="505"/>
                      <a:pt x="114" y="402"/>
                      <a:pt x="90" y="317"/>
                    </a:cubicBezTo>
                    <a:cubicBezTo>
                      <a:pt x="66" y="232"/>
                      <a:pt x="0" y="133"/>
                      <a:pt x="22" y="84"/>
                    </a:cubicBezTo>
                    <a:cubicBezTo>
                      <a:pt x="44" y="35"/>
                      <a:pt x="153" y="28"/>
                      <a:pt x="225" y="24"/>
                    </a:cubicBezTo>
                    <a:cubicBezTo>
                      <a:pt x="297" y="20"/>
                      <a:pt x="409" y="0"/>
                      <a:pt x="457" y="62"/>
                    </a:cubicBezTo>
                    <a:cubicBezTo>
                      <a:pt x="505" y="124"/>
                      <a:pt x="480" y="280"/>
                      <a:pt x="510" y="399"/>
                    </a:cubicBezTo>
                    <a:cubicBezTo>
                      <a:pt x="540" y="518"/>
                      <a:pt x="608" y="693"/>
                      <a:pt x="637" y="774"/>
                    </a:cubicBezTo>
                    <a:cubicBezTo>
                      <a:pt x="666" y="855"/>
                      <a:pt x="693" y="856"/>
                      <a:pt x="682" y="887"/>
                    </a:cubicBezTo>
                    <a:cubicBezTo>
                      <a:pt x="671" y="918"/>
                      <a:pt x="594" y="937"/>
                      <a:pt x="570" y="962"/>
                    </a:cubicBezTo>
                    <a:cubicBezTo>
                      <a:pt x="546" y="987"/>
                      <a:pt x="571" y="1022"/>
                      <a:pt x="540" y="1037"/>
                    </a:cubicBezTo>
                    <a:cubicBezTo>
                      <a:pt x="509" y="1052"/>
                      <a:pt x="411" y="1062"/>
                      <a:pt x="382" y="1052"/>
                    </a:cubicBezTo>
                    <a:cubicBezTo>
                      <a:pt x="353" y="1042"/>
                      <a:pt x="389" y="1011"/>
                      <a:pt x="367" y="977"/>
                    </a:cubicBezTo>
                    <a:cubicBezTo>
                      <a:pt x="345" y="943"/>
                      <a:pt x="272" y="876"/>
                      <a:pt x="247" y="8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6" name="Freeform 303"/>
              <p:cNvSpPr>
                <a:spLocks/>
              </p:cNvSpPr>
              <p:nvPr/>
            </p:nvSpPr>
            <p:spPr bwMode="auto">
              <a:xfrm>
                <a:off x="5918" y="1398"/>
                <a:ext cx="630" cy="949"/>
              </a:xfrm>
              <a:custGeom>
                <a:avLst/>
                <a:gdLst>
                  <a:gd name="T0" fmla="*/ 600 w 630"/>
                  <a:gd name="T1" fmla="*/ 907 h 949"/>
                  <a:gd name="T2" fmla="*/ 420 w 630"/>
                  <a:gd name="T3" fmla="*/ 944 h 949"/>
                  <a:gd name="T4" fmla="*/ 195 w 630"/>
                  <a:gd name="T5" fmla="*/ 907 h 949"/>
                  <a:gd name="T6" fmla="*/ 135 w 630"/>
                  <a:gd name="T7" fmla="*/ 689 h 949"/>
                  <a:gd name="T8" fmla="*/ 45 w 630"/>
                  <a:gd name="T9" fmla="*/ 427 h 949"/>
                  <a:gd name="T10" fmla="*/ 45 w 630"/>
                  <a:gd name="T11" fmla="*/ 74 h 949"/>
                  <a:gd name="T12" fmla="*/ 315 w 630"/>
                  <a:gd name="T13" fmla="*/ 52 h 949"/>
                  <a:gd name="T14" fmla="*/ 510 w 630"/>
                  <a:gd name="T15" fmla="*/ 44 h 949"/>
                  <a:gd name="T16" fmla="*/ 495 w 630"/>
                  <a:gd name="T17" fmla="*/ 314 h 949"/>
                  <a:gd name="T18" fmla="*/ 600 w 630"/>
                  <a:gd name="T19" fmla="*/ 817 h 949"/>
                  <a:gd name="T20" fmla="*/ 600 w 630"/>
                  <a:gd name="T21" fmla="*/ 907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0" h="949">
                    <a:moveTo>
                      <a:pt x="600" y="907"/>
                    </a:moveTo>
                    <a:cubicBezTo>
                      <a:pt x="570" y="928"/>
                      <a:pt x="487" y="944"/>
                      <a:pt x="420" y="944"/>
                    </a:cubicBezTo>
                    <a:cubicBezTo>
                      <a:pt x="353" y="944"/>
                      <a:pt x="242" y="949"/>
                      <a:pt x="195" y="907"/>
                    </a:cubicBezTo>
                    <a:cubicBezTo>
                      <a:pt x="148" y="865"/>
                      <a:pt x="160" y="769"/>
                      <a:pt x="135" y="689"/>
                    </a:cubicBezTo>
                    <a:cubicBezTo>
                      <a:pt x="110" y="609"/>
                      <a:pt x="60" y="529"/>
                      <a:pt x="45" y="427"/>
                    </a:cubicBezTo>
                    <a:cubicBezTo>
                      <a:pt x="30" y="325"/>
                      <a:pt x="0" y="136"/>
                      <a:pt x="45" y="74"/>
                    </a:cubicBezTo>
                    <a:cubicBezTo>
                      <a:pt x="90" y="12"/>
                      <a:pt x="238" y="57"/>
                      <a:pt x="315" y="52"/>
                    </a:cubicBezTo>
                    <a:cubicBezTo>
                      <a:pt x="392" y="47"/>
                      <a:pt x="480" y="0"/>
                      <a:pt x="510" y="44"/>
                    </a:cubicBezTo>
                    <a:cubicBezTo>
                      <a:pt x="540" y="88"/>
                      <a:pt x="480" y="185"/>
                      <a:pt x="495" y="314"/>
                    </a:cubicBezTo>
                    <a:cubicBezTo>
                      <a:pt x="510" y="443"/>
                      <a:pt x="581" y="721"/>
                      <a:pt x="600" y="817"/>
                    </a:cubicBezTo>
                    <a:cubicBezTo>
                      <a:pt x="619" y="913"/>
                      <a:pt x="630" y="886"/>
                      <a:pt x="600" y="9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7" name="Freeform 302"/>
              <p:cNvSpPr>
                <a:spLocks/>
              </p:cNvSpPr>
              <p:nvPr/>
            </p:nvSpPr>
            <p:spPr bwMode="auto">
              <a:xfrm>
                <a:off x="6399" y="1364"/>
                <a:ext cx="555" cy="1010"/>
              </a:xfrm>
              <a:custGeom>
                <a:avLst/>
                <a:gdLst>
                  <a:gd name="T0" fmla="*/ 164 w 555"/>
                  <a:gd name="T1" fmla="*/ 948 h 1010"/>
                  <a:gd name="T2" fmla="*/ 494 w 555"/>
                  <a:gd name="T3" fmla="*/ 1001 h 1010"/>
                  <a:gd name="T4" fmla="*/ 531 w 555"/>
                  <a:gd name="T5" fmla="*/ 911 h 1010"/>
                  <a:gd name="T6" fmla="*/ 464 w 555"/>
                  <a:gd name="T7" fmla="*/ 408 h 1010"/>
                  <a:gd name="T8" fmla="*/ 471 w 555"/>
                  <a:gd name="T9" fmla="*/ 86 h 1010"/>
                  <a:gd name="T10" fmla="*/ 366 w 555"/>
                  <a:gd name="T11" fmla="*/ 11 h 1010"/>
                  <a:gd name="T12" fmla="*/ 111 w 555"/>
                  <a:gd name="T13" fmla="*/ 18 h 1010"/>
                  <a:gd name="T14" fmla="*/ 29 w 555"/>
                  <a:gd name="T15" fmla="*/ 86 h 1010"/>
                  <a:gd name="T16" fmla="*/ 6 w 555"/>
                  <a:gd name="T17" fmla="*/ 251 h 1010"/>
                  <a:gd name="T18" fmla="*/ 66 w 555"/>
                  <a:gd name="T19" fmla="*/ 543 h 1010"/>
                  <a:gd name="T20" fmla="*/ 104 w 555"/>
                  <a:gd name="T21" fmla="*/ 738 h 1010"/>
                  <a:gd name="T22" fmla="*/ 164 w 555"/>
                  <a:gd name="T23" fmla="*/ 948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5" h="1010">
                    <a:moveTo>
                      <a:pt x="164" y="948"/>
                    </a:moveTo>
                    <a:cubicBezTo>
                      <a:pt x="229" y="992"/>
                      <a:pt x="433" y="1007"/>
                      <a:pt x="494" y="1001"/>
                    </a:cubicBezTo>
                    <a:cubicBezTo>
                      <a:pt x="555" y="995"/>
                      <a:pt x="536" y="1010"/>
                      <a:pt x="531" y="911"/>
                    </a:cubicBezTo>
                    <a:cubicBezTo>
                      <a:pt x="526" y="812"/>
                      <a:pt x="474" y="545"/>
                      <a:pt x="464" y="408"/>
                    </a:cubicBezTo>
                    <a:cubicBezTo>
                      <a:pt x="454" y="271"/>
                      <a:pt x="487" y="152"/>
                      <a:pt x="471" y="86"/>
                    </a:cubicBezTo>
                    <a:cubicBezTo>
                      <a:pt x="455" y="20"/>
                      <a:pt x="426" y="22"/>
                      <a:pt x="366" y="11"/>
                    </a:cubicBezTo>
                    <a:cubicBezTo>
                      <a:pt x="306" y="0"/>
                      <a:pt x="167" y="6"/>
                      <a:pt x="111" y="18"/>
                    </a:cubicBezTo>
                    <a:cubicBezTo>
                      <a:pt x="55" y="30"/>
                      <a:pt x="46" y="47"/>
                      <a:pt x="29" y="86"/>
                    </a:cubicBezTo>
                    <a:cubicBezTo>
                      <a:pt x="12" y="125"/>
                      <a:pt x="0" y="175"/>
                      <a:pt x="6" y="251"/>
                    </a:cubicBezTo>
                    <a:cubicBezTo>
                      <a:pt x="12" y="327"/>
                      <a:pt x="50" y="462"/>
                      <a:pt x="66" y="543"/>
                    </a:cubicBezTo>
                    <a:cubicBezTo>
                      <a:pt x="82" y="624"/>
                      <a:pt x="93" y="673"/>
                      <a:pt x="104" y="738"/>
                    </a:cubicBezTo>
                    <a:cubicBezTo>
                      <a:pt x="115" y="803"/>
                      <a:pt x="99" y="904"/>
                      <a:pt x="164" y="9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8" name="Freeform 301"/>
              <p:cNvSpPr>
                <a:spLocks/>
              </p:cNvSpPr>
              <p:nvPr/>
            </p:nvSpPr>
            <p:spPr bwMode="auto">
              <a:xfrm>
                <a:off x="6834" y="1400"/>
                <a:ext cx="628" cy="1193"/>
              </a:xfrm>
              <a:custGeom>
                <a:avLst/>
                <a:gdLst>
                  <a:gd name="T0" fmla="*/ 111 w 628"/>
                  <a:gd name="T1" fmla="*/ 965 h 1193"/>
                  <a:gd name="T2" fmla="*/ 111 w 628"/>
                  <a:gd name="T3" fmla="*/ 1047 h 1193"/>
                  <a:gd name="T4" fmla="*/ 134 w 628"/>
                  <a:gd name="T5" fmla="*/ 1190 h 1193"/>
                  <a:gd name="T6" fmla="*/ 171 w 628"/>
                  <a:gd name="T7" fmla="*/ 1062 h 1193"/>
                  <a:gd name="T8" fmla="*/ 269 w 628"/>
                  <a:gd name="T9" fmla="*/ 972 h 1193"/>
                  <a:gd name="T10" fmla="*/ 314 w 628"/>
                  <a:gd name="T11" fmla="*/ 860 h 1193"/>
                  <a:gd name="T12" fmla="*/ 516 w 628"/>
                  <a:gd name="T13" fmla="*/ 785 h 1193"/>
                  <a:gd name="T14" fmla="*/ 531 w 628"/>
                  <a:gd name="T15" fmla="*/ 582 h 1193"/>
                  <a:gd name="T16" fmla="*/ 599 w 628"/>
                  <a:gd name="T17" fmla="*/ 260 h 1193"/>
                  <a:gd name="T18" fmla="*/ 591 w 628"/>
                  <a:gd name="T19" fmla="*/ 102 h 1193"/>
                  <a:gd name="T20" fmla="*/ 374 w 628"/>
                  <a:gd name="T21" fmla="*/ 42 h 1193"/>
                  <a:gd name="T22" fmla="*/ 81 w 628"/>
                  <a:gd name="T23" fmla="*/ 5 h 1193"/>
                  <a:gd name="T24" fmla="*/ 36 w 628"/>
                  <a:gd name="T25" fmla="*/ 50 h 1193"/>
                  <a:gd name="T26" fmla="*/ 6 w 628"/>
                  <a:gd name="T27" fmla="*/ 305 h 1193"/>
                  <a:gd name="T28" fmla="*/ 74 w 628"/>
                  <a:gd name="T29" fmla="*/ 650 h 1193"/>
                  <a:gd name="T30" fmla="*/ 89 w 628"/>
                  <a:gd name="T31" fmla="*/ 912 h 1193"/>
                  <a:gd name="T32" fmla="*/ 111 w 628"/>
                  <a:gd name="T33" fmla="*/ 96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1193">
                    <a:moveTo>
                      <a:pt x="111" y="965"/>
                    </a:moveTo>
                    <a:cubicBezTo>
                      <a:pt x="115" y="988"/>
                      <a:pt x="107" y="1010"/>
                      <a:pt x="111" y="1047"/>
                    </a:cubicBezTo>
                    <a:cubicBezTo>
                      <a:pt x="115" y="1084"/>
                      <a:pt x="124" y="1187"/>
                      <a:pt x="134" y="1190"/>
                    </a:cubicBezTo>
                    <a:cubicBezTo>
                      <a:pt x="144" y="1193"/>
                      <a:pt x="148" y="1098"/>
                      <a:pt x="171" y="1062"/>
                    </a:cubicBezTo>
                    <a:cubicBezTo>
                      <a:pt x="194" y="1026"/>
                      <a:pt x="245" y="1006"/>
                      <a:pt x="269" y="972"/>
                    </a:cubicBezTo>
                    <a:cubicBezTo>
                      <a:pt x="293" y="938"/>
                      <a:pt x="273" y="891"/>
                      <a:pt x="314" y="860"/>
                    </a:cubicBezTo>
                    <a:cubicBezTo>
                      <a:pt x="355" y="829"/>
                      <a:pt x="480" y="831"/>
                      <a:pt x="516" y="785"/>
                    </a:cubicBezTo>
                    <a:cubicBezTo>
                      <a:pt x="552" y="739"/>
                      <a:pt x="517" y="669"/>
                      <a:pt x="531" y="582"/>
                    </a:cubicBezTo>
                    <a:cubicBezTo>
                      <a:pt x="545" y="495"/>
                      <a:pt x="589" y="340"/>
                      <a:pt x="599" y="260"/>
                    </a:cubicBezTo>
                    <a:cubicBezTo>
                      <a:pt x="609" y="180"/>
                      <a:pt x="628" y="138"/>
                      <a:pt x="591" y="102"/>
                    </a:cubicBezTo>
                    <a:cubicBezTo>
                      <a:pt x="554" y="66"/>
                      <a:pt x="459" y="58"/>
                      <a:pt x="374" y="42"/>
                    </a:cubicBezTo>
                    <a:cubicBezTo>
                      <a:pt x="289" y="26"/>
                      <a:pt x="137" y="4"/>
                      <a:pt x="81" y="5"/>
                    </a:cubicBezTo>
                    <a:cubicBezTo>
                      <a:pt x="25" y="6"/>
                      <a:pt x="48" y="0"/>
                      <a:pt x="36" y="50"/>
                    </a:cubicBezTo>
                    <a:cubicBezTo>
                      <a:pt x="24" y="100"/>
                      <a:pt x="0" y="205"/>
                      <a:pt x="6" y="305"/>
                    </a:cubicBezTo>
                    <a:cubicBezTo>
                      <a:pt x="12" y="405"/>
                      <a:pt x="60" y="549"/>
                      <a:pt x="74" y="650"/>
                    </a:cubicBezTo>
                    <a:cubicBezTo>
                      <a:pt x="88" y="751"/>
                      <a:pt x="84" y="858"/>
                      <a:pt x="89" y="912"/>
                    </a:cubicBezTo>
                    <a:cubicBezTo>
                      <a:pt x="94" y="966"/>
                      <a:pt x="107" y="942"/>
                      <a:pt x="111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9" name="Freeform 300"/>
              <p:cNvSpPr>
                <a:spLocks/>
              </p:cNvSpPr>
              <p:nvPr/>
            </p:nvSpPr>
            <p:spPr bwMode="auto">
              <a:xfrm>
                <a:off x="7334" y="1528"/>
                <a:ext cx="466" cy="669"/>
              </a:xfrm>
              <a:custGeom>
                <a:avLst/>
                <a:gdLst>
                  <a:gd name="T0" fmla="*/ 39 w 466"/>
                  <a:gd name="T1" fmla="*/ 642 h 669"/>
                  <a:gd name="T2" fmla="*/ 249 w 466"/>
                  <a:gd name="T3" fmla="*/ 634 h 669"/>
                  <a:gd name="T4" fmla="*/ 346 w 466"/>
                  <a:gd name="T5" fmla="*/ 432 h 669"/>
                  <a:gd name="T6" fmla="*/ 466 w 466"/>
                  <a:gd name="T7" fmla="*/ 214 h 669"/>
                  <a:gd name="T8" fmla="*/ 346 w 466"/>
                  <a:gd name="T9" fmla="*/ 94 h 669"/>
                  <a:gd name="T10" fmla="*/ 144 w 466"/>
                  <a:gd name="T11" fmla="*/ 4 h 669"/>
                  <a:gd name="T12" fmla="*/ 91 w 466"/>
                  <a:gd name="T13" fmla="*/ 117 h 669"/>
                  <a:gd name="T14" fmla="*/ 61 w 466"/>
                  <a:gd name="T15" fmla="*/ 409 h 669"/>
                  <a:gd name="T16" fmla="*/ 16 w 466"/>
                  <a:gd name="T17" fmla="*/ 477 h 669"/>
                  <a:gd name="T18" fmla="*/ 39 w 466"/>
                  <a:gd name="T19" fmla="*/ 642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6" h="669">
                    <a:moveTo>
                      <a:pt x="39" y="642"/>
                    </a:moveTo>
                    <a:cubicBezTo>
                      <a:pt x="78" y="668"/>
                      <a:pt x="198" y="669"/>
                      <a:pt x="249" y="634"/>
                    </a:cubicBezTo>
                    <a:cubicBezTo>
                      <a:pt x="300" y="599"/>
                      <a:pt x="310" y="502"/>
                      <a:pt x="346" y="432"/>
                    </a:cubicBezTo>
                    <a:cubicBezTo>
                      <a:pt x="382" y="362"/>
                      <a:pt x="466" y="270"/>
                      <a:pt x="466" y="214"/>
                    </a:cubicBezTo>
                    <a:cubicBezTo>
                      <a:pt x="466" y="158"/>
                      <a:pt x="400" y="129"/>
                      <a:pt x="346" y="94"/>
                    </a:cubicBezTo>
                    <a:cubicBezTo>
                      <a:pt x="292" y="59"/>
                      <a:pt x="186" y="0"/>
                      <a:pt x="144" y="4"/>
                    </a:cubicBezTo>
                    <a:cubicBezTo>
                      <a:pt x="102" y="8"/>
                      <a:pt x="105" y="50"/>
                      <a:pt x="91" y="117"/>
                    </a:cubicBezTo>
                    <a:cubicBezTo>
                      <a:pt x="77" y="184"/>
                      <a:pt x="74" y="349"/>
                      <a:pt x="61" y="409"/>
                    </a:cubicBezTo>
                    <a:cubicBezTo>
                      <a:pt x="48" y="469"/>
                      <a:pt x="20" y="437"/>
                      <a:pt x="16" y="477"/>
                    </a:cubicBezTo>
                    <a:cubicBezTo>
                      <a:pt x="12" y="517"/>
                      <a:pt x="0" y="616"/>
                      <a:pt x="39" y="6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0" name="Freeform 299"/>
              <p:cNvSpPr>
                <a:spLocks/>
              </p:cNvSpPr>
              <p:nvPr/>
            </p:nvSpPr>
            <p:spPr bwMode="auto">
              <a:xfrm>
                <a:off x="7628" y="1735"/>
                <a:ext cx="472" cy="433"/>
              </a:xfrm>
              <a:custGeom>
                <a:avLst/>
                <a:gdLst>
                  <a:gd name="T0" fmla="*/ 180 w 472"/>
                  <a:gd name="T1" fmla="*/ 30 h 433"/>
                  <a:gd name="T2" fmla="*/ 60 w 472"/>
                  <a:gd name="T3" fmla="*/ 232 h 433"/>
                  <a:gd name="T4" fmla="*/ 7 w 472"/>
                  <a:gd name="T5" fmla="*/ 390 h 433"/>
                  <a:gd name="T6" fmla="*/ 105 w 472"/>
                  <a:gd name="T7" fmla="*/ 397 h 433"/>
                  <a:gd name="T8" fmla="*/ 225 w 472"/>
                  <a:gd name="T9" fmla="*/ 412 h 433"/>
                  <a:gd name="T10" fmla="*/ 285 w 472"/>
                  <a:gd name="T11" fmla="*/ 270 h 433"/>
                  <a:gd name="T12" fmla="*/ 420 w 472"/>
                  <a:gd name="T13" fmla="*/ 225 h 433"/>
                  <a:gd name="T14" fmla="*/ 450 w 472"/>
                  <a:gd name="T15" fmla="*/ 157 h 433"/>
                  <a:gd name="T16" fmla="*/ 285 w 472"/>
                  <a:gd name="T17" fmla="*/ 52 h 433"/>
                  <a:gd name="T18" fmla="*/ 180 w 472"/>
                  <a:gd name="T19" fmla="*/ 3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2" h="433">
                    <a:moveTo>
                      <a:pt x="180" y="30"/>
                    </a:moveTo>
                    <a:cubicBezTo>
                      <a:pt x="143" y="60"/>
                      <a:pt x="89" y="172"/>
                      <a:pt x="60" y="232"/>
                    </a:cubicBezTo>
                    <a:cubicBezTo>
                      <a:pt x="31" y="292"/>
                      <a:pt x="0" y="363"/>
                      <a:pt x="7" y="390"/>
                    </a:cubicBezTo>
                    <a:cubicBezTo>
                      <a:pt x="14" y="417"/>
                      <a:pt x="69" y="393"/>
                      <a:pt x="105" y="397"/>
                    </a:cubicBezTo>
                    <a:cubicBezTo>
                      <a:pt x="141" y="401"/>
                      <a:pt x="195" y="433"/>
                      <a:pt x="225" y="412"/>
                    </a:cubicBezTo>
                    <a:cubicBezTo>
                      <a:pt x="255" y="391"/>
                      <a:pt x="252" y="301"/>
                      <a:pt x="285" y="270"/>
                    </a:cubicBezTo>
                    <a:cubicBezTo>
                      <a:pt x="318" y="239"/>
                      <a:pt x="393" y="244"/>
                      <a:pt x="420" y="225"/>
                    </a:cubicBezTo>
                    <a:cubicBezTo>
                      <a:pt x="447" y="206"/>
                      <a:pt x="472" y="186"/>
                      <a:pt x="450" y="157"/>
                    </a:cubicBezTo>
                    <a:cubicBezTo>
                      <a:pt x="428" y="128"/>
                      <a:pt x="330" y="73"/>
                      <a:pt x="285" y="52"/>
                    </a:cubicBezTo>
                    <a:cubicBezTo>
                      <a:pt x="240" y="31"/>
                      <a:pt x="217" y="0"/>
                      <a:pt x="18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79" name="Group 228"/>
            <p:cNvGrpSpPr>
              <a:grpSpLocks/>
            </p:cNvGrpSpPr>
            <p:nvPr/>
          </p:nvGrpSpPr>
          <p:grpSpPr bwMode="auto">
            <a:xfrm>
              <a:off x="9417" y="5638"/>
              <a:ext cx="920" cy="451"/>
              <a:chOff x="1064" y="788"/>
              <a:chExt cx="6920" cy="3406"/>
            </a:xfrm>
          </p:grpSpPr>
          <p:grpSp>
            <p:nvGrpSpPr>
              <p:cNvPr id="1182" name="Group 282"/>
              <p:cNvGrpSpPr>
                <a:grpSpLocks/>
              </p:cNvGrpSpPr>
              <p:nvPr/>
            </p:nvGrpSpPr>
            <p:grpSpPr bwMode="auto">
              <a:xfrm>
                <a:off x="3795" y="1853"/>
                <a:ext cx="2316" cy="1518"/>
                <a:chOff x="3795" y="1853"/>
                <a:chExt cx="2316" cy="1518"/>
              </a:xfrm>
            </p:grpSpPr>
            <p:grpSp>
              <p:nvGrpSpPr>
                <p:cNvPr id="1236" name="Group 293"/>
                <p:cNvGrpSpPr>
                  <a:grpSpLocks/>
                </p:cNvGrpSpPr>
                <p:nvPr/>
              </p:nvGrpSpPr>
              <p:grpSpPr bwMode="auto">
                <a:xfrm rot="1107722">
                  <a:off x="4177" y="1861"/>
                  <a:ext cx="1117" cy="1510"/>
                  <a:chOff x="4253" y="1823"/>
                  <a:chExt cx="1117" cy="1510"/>
                </a:xfrm>
              </p:grpSpPr>
              <p:sp>
                <p:nvSpPr>
                  <p:cNvPr id="1247" name="Freeform 297"/>
                  <p:cNvSpPr>
                    <a:spLocks/>
                  </p:cNvSpPr>
                  <p:nvPr/>
                </p:nvSpPr>
                <p:spPr bwMode="auto">
                  <a:xfrm>
                    <a:off x="4253" y="1823"/>
                    <a:ext cx="340" cy="299"/>
                  </a:xfrm>
                  <a:custGeom>
                    <a:avLst/>
                    <a:gdLst>
                      <a:gd name="T0" fmla="*/ 0 w 340"/>
                      <a:gd name="T1" fmla="*/ 90 h 299"/>
                      <a:gd name="T2" fmla="*/ 120 w 340"/>
                      <a:gd name="T3" fmla="*/ 277 h 299"/>
                      <a:gd name="T4" fmla="*/ 315 w 340"/>
                      <a:gd name="T5" fmla="*/ 225 h 299"/>
                      <a:gd name="T6" fmla="*/ 270 w 340"/>
                      <a:gd name="T7" fmla="*/ 127 h 299"/>
                      <a:gd name="T8" fmla="*/ 142 w 340"/>
                      <a:gd name="T9" fmla="*/ 0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" h="299">
                        <a:moveTo>
                          <a:pt x="0" y="90"/>
                        </a:moveTo>
                        <a:cubicBezTo>
                          <a:pt x="34" y="172"/>
                          <a:pt x="68" y="255"/>
                          <a:pt x="120" y="277"/>
                        </a:cubicBezTo>
                        <a:cubicBezTo>
                          <a:pt x="172" y="299"/>
                          <a:pt x="290" y="250"/>
                          <a:pt x="315" y="225"/>
                        </a:cubicBezTo>
                        <a:cubicBezTo>
                          <a:pt x="340" y="200"/>
                          <a:pt x="299" y="165"/>
                          <a:pt x="270" y="127"/>
                        </a:cubicBezTo>
                        <a:cubicBezTo>
                          <a:pt x="241" y="89"/>
                          <a:pt x="191" y="44"/>
                          <a:pt x="14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48" name="Freeform 296"/>
                  <p:cNvSpPr>
                    <a:spLocks/>
                  </p:cNvSpPr>
                  <p:nvPr/>
                </p:nvSpPr>
                <p:spPr bwMode="auto">
                  <a:xfrm>
                    <a:off x="4419" y="2077"/>
                    <a:ext cx="370" cy="241"/>
                  </a:xfrm>
                  <a:custGeom>
                    <a:avLst/>
                    <a:gdLst>
                      <a:gd name="T0" fmla="*/ 14 w 370"/>
                      <a:gd name="T1" fmla="*/ 46 h 241"/>
                      <a:gd name="T2" fmla="*/ 216 w 370"/>
                      <a:gd name="T3" fmla="*/ 211 h 241"/>
                      <a:gd name="T4" fmla="*/ 306 w 370"/>
                      <a:gd name="T5" fmla="*/ 226 h 241"/>
                      <a:gd name="T6" fmla="*/ 359 w 370"/>
                      <a:gd name="T7" fmla="*/ 143 h 241"/>
                      <a:gd name="T8" fmla="*/ 239 w 370"/>
                      <a:gd name="T9" fmla="*/ 31 h 241"/>
                      <a:gd name="T10" fmla="*/ 134 w 370"/>
                      <a:gd name="T11" fmla="*/ 1 h 241"/>
                      <a:gd name="T12" fmla="*/ 14 w 370"/>
                      <a:gd name="T13" fmla="*/ 46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0" h="241">
                        <a:moveTo>
                          <a:pt x="14" y="46"/>
                        </a:moveTo>
                        <a:cubicBezTo>
                          <a:pt x="28" y="81"/>
                          <a:pt x="167" y="181"/>
                          <a:pt x="216" y="211"/>
                        </a:cubicBezTo>
                        <a:cubicBezTo>
                          <a:pt x="265" y="241"/>
                          <a:pt x="282" y="237"/>
                          <a:pt x="306" y="226"/>
                        </a:cubicBezTo>
                        <a:cubicBezTo>
                          <a:pt x="330" y="215"/>
                          <a:pt x="370" y="175"/>
                          <a:pt x="359" y="143"/>
                        </a:cubicBezTo>
                        <a:cubicBezTo>
                          <a:pt x="348" y="111"/>
                          <a:pt x="276" y="55"/>
                          <a:pt x="239" y="31"/>
                        </a:cubicBezTo>
                        <a:cubicBezTo>
                          <a:pt x="202" y="7"/>
                          <a:pt x="169" y="0"/>
                          <a:pt x="134" y="1"/>
                        </a:cubicBezTo>
                        <a:cubicBezTo>
                          <a:pt x="99" y="2"/>
                          <a:pt x="0" y="11"/>
                          <a:pt x="14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49" name="Freeform 295"/>
                  <p:cNvSpPr>
                    <a:spLocks/>
                  </p:cNvSpPr>
                  <p:nvPr/>
                </p:nvSpPr>
                <p:spPr bwMode="auto">
                  <a:xfrm>
                    <a:off x="4714" y="2231"/>
                    <a:ext cx="638" cy="397"/>
                  </a:xfrm>
                  <a:custGeom>
                    <a:avLst/>
                    <a:gdLst>
                      <a:gd name="T0" fmla="*/ 71 w 638"/>
                      <a:gd name="T1" fmla="*/ 19 h 397"/>
                      <a:gd name="T2" fmla="*/ 431 w 638"/>
                      <a:gd name="T3" fmla="*/ 192 h 397"/>
                      <a:gd name="T4" fmla="*/ 626 w 638"/>
                      <a:gd name="T5" fmla="*/ 327 h 397"/>
                      <a:gd name="T6" fmla="*/ 506 w 638"/>
                      <a:gd name="T7" fmla="*/ 394 h 397"/>
                      <a:gd name="T8" fmla="*/ 356 w 638"/>
                      <a:gd name="T9" fmla="*/ 312 h 397"/>
                      <a:gd name="T10" fmla="*/ 169 w 638"/>
                      <a:gd name="T11" fmla="*/ 214 h 397"/>
                      <a:gd name="T12" fmla="*/ 11 w 638"/>
                      <a:gd name="T13" fmla="*/ 79 h 397"/>
                      <a:gd name="T14" fmla="*/ 71 w 638"/>
                      <a:gd name="T15" fmla="*/ 19 h 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38" h="397">
                        <a:moveTo>
                          <a:pt x="71" y="19"/>
                        </a:moveTo>
                        <a:cubicBezTo>
                          <a:pt x="141" y="38"/>
                          <a:pt x="339" y="141"/>
                          <a:pt x="431" y="192"/>
                        </a:cubicBezTo>
                        <a:cubicBezTo>
                          <a:pt x="523" y="243"/>
                          <a:pt x="614" y="293"/>
                          <a:pt x="626" y="327"/>
                        </a:cubicBezTo>
                        <a:cubicBezTo>
                          <a:pt x="638" y="361"/>
                          <a:pt x="551" y="397"/>
                          <a:pt x="506" y="394"/>
                        </a:cubicBezTo>
                        <a:cubicBezTo>
                          <a:pt x="461" y="391"/>
                          <a:pt x="412" y="342"/>
                          <a:pt x="356" y="312"/>
                        </a:cubicBezTo>
                        <a:cubicBezTo>
                          <a:pt x="300" y="282"/>
                          <a:pt x="226" y="253"/>
                          <a:pt x="169" y="214"/>
                        </a:cubicBezTo>
                        <a:cubicBezTo>
                          <a:pt x="112" y="175"/>
                          <a:pt x="22" y="110"/>
                          <a:pt x="11" y="79"/>
                        </a:cubicBezTo>
                        <a:cubicBezTo>
                          <a:pt x="0" y="48"/>
                          <a:pt x="1" y="0"/>
                          <a:pt x="71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50" name="Freeform 294"/>
                  <p:cNvSpPr>
                    <a:spLocks/>
                  </p:cNvSpPr>
                  <p:nvPr/>
                </p:nvSpPr>
                <p:spPr bwMode="auto">
                  <a:xfrm>
                    <a:off x="5216" y="2588"/>
                    <a:ext cx="154" cy="745"/>
                  </a:xfrm>
                  <a:custGeom>
                    <a:avLst/>
                    <a:gdLst>
                      <a:gd name="T0" fmla="*/ 42 w 154"/>
                      <a:gd name="T1" fmla="*/ 52 h 745"/>
                      <a:gd name="T2" fmla="*/ 27 w 154"/>
                      <a:gd name="T3" fmla="*/ 337 h 745"/>
                      <a:gd name="T4" fmla="*/ 4 w 154"/>
                      <a:gd name="T5" fmla="*/ 420 h 745"/>
                      <a:gd name="T6" fmla="*/ 49 w 154"/>
                      <a:gd name="T7" fmla="*/ 600 h 745"/>
                      <a:gd name="T8" fmla="*/ 34 w 154"/>
                      <a:gd name="T9" fmla="*/ 735 h 745"/>
                      <a:gd name="T10" fmla="*/ 102 w 154"/>
                      <a:gd name="T11" fmla="*/ 540 h 745"/>
                      <a:gd name="T12" fmla="*/ 147 w 154"/>
                      <a:gd name="T13" fmla="*/ 307 h 745"/>
                      <a:gd name="T14" fmla="*/ 147 w 154"/>
                      <a:gd name="T15" fmla="*/ 75 h 745"/>
                      <a:gd name="T16" fmla="*/ 132 w 154"/>
                      <a:gd name="T17" fmla="*/ 22 h 745"/>
                      <a:gd name="T18" fmla="*/ 42 w 154"/>
                      <a:gd name="T19" fmla="*/ 52 h 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4" h="745">
                        <a:moveTo>
                          <a:pt x="42" y="52"/>
                        </a:moveTo>
                        <a:cubicBezTo>
                          <a:pt x="25" y="104"/>
                          <a:pt x="33" y="276"/>
                          <a:pt x="27" y="337"/>
                        </a:cubicBezTo>
                        <a:cubicBezTo>
                          <a:pt x="21" y="398"/>
                          <a:pt x="0" y="376"/>
                          <a:pt x="4" y="420"/>
                        </a:cubicBezTo>
                        <a:cubicBezTo>
                          <a:pt x="8" y="464"/>
                          <a:pt x="44" y="548"/>
                          <a:pt x="49" y="600"/>
                        </a:cubicBezTo>
                        <a:cubicBezTo>
                          <a:pt x="54" y="652"/>
                          <a:pt x="25" y="745"/>
                          <a:pt x="34" y="735"/>
                        </a:cubicBezTo>
                        <a:cubicBezTo>
                          <a:pt x="43" y="725"/>
                          <a:pt x="83" y="611"/>
                          <a:pt x="102" y="540"/>
                        </a:cubicBezTo>
                        <a:cubicBezTo>
                          <a:pt x="121" y="469"/>
                          <a:pt x="140" y="384"/>
                          <a:pt x="147" y="307"/>
                        </a:cubicBezTo>
                        <a:cubicBezTo>
                          <a:pt x="154" y="230"/>
                          <a:pt x="149" y="122"/>
                          <a:pt x="147" y="75"/>
                        </a:cubicBezTo>
                        <a:cubicBezTo>
                          <a:pt x="145" y="28"/>
                          <a:pt x="152" y="27"/>
                          <a:pt x="132" y="22"/>
                        </a:cubicBezTo>
                        <a:cubicBezTo>
                          <a:pt x="112" y="17"/>
                          <a:pt x="59" y="0"/>
                          <a:pt x="42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37" name="Group 288"/>
                <p:cNvGrpSpPr>
                  <a:grpSpLocks/>
                </p:cNvGrpSpPr>
                <p:nvPr/>
              </p:nvGrpSpPr>
              <p:grpSpPr bwMode="auto">
                <a:xfrm rot="1098935">
                  <a:off x="3795" y="1906"/>
                  <a:ext cx="923" cy="1136"/>
                  <a:chOff x="3871" y="1868"/>
                  <a:chExt cx="923" cy="1136"/>
                </a:xfrm>
              </p:grpSpPr>
              <p:sp>
                <p:nvSpPr>
                  <p:cNvPr id="1243" name="Freeform 292"/>
                  <p:cNvSpPr>
                    <a:spLocks/>
                  </p:cNvSpPr>
                  <p:nvPr/>
                </p:nvSpPr>
                <p:spPr bwMode="auto">
                  <a:xfrm>
                    <a:off x="3930" y="2087"/>
                    <a:ext cx="195" cy="295"/>
                  </a:xfrm>
                  <a:custGeom>
                    <a:avLst/>
                    <a:gdLst>
                      <a:gd name="T0" fmla="*/ 15 w 195"/>
                      <a:gd name="T1" fmla="*/ 36 h 295"/>
                      <a:gd name="T2" fmla="*/ 23 w 195"/>
                      <a:gd name="T3" fmla="*/ 231 h 295"/>
                      <a:gd name="T4" fmla="*/ 75 w 195"/>
                      <a:gd name="T5" fmla="*/ 283 h 295"/>
                      <a:gd name="T6" fmla="*/ 180 w 195"/>
                      <a:gd name="T7" fmla="*/ 261 h 295"/>
                      <a:gd name="T8" fmla="*/ 165 w 195"/>
                      <a:gd name="T9" fmla="*/ 81 h 295"/>
                      <a:gd name="T10" fmla="*/ 113 w 195"/>
                      <a:gd name="T11" fmla="*/ 13 h 295"/>
                      <a:gd name="T12" fmla="*/ 15 w 195"/>
                      <a:gd name="T13" fmla="*/ 36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5" h="295">
                        <a:moveTo>
                          <a:pt x="15" y="36"/>
                        </a:moveTo>
                        <a:cubicBezTo>
                          <a:pt x="0" y="72"/>
                          <a:pt x="13" y="190"/>
                          <a:pt x="23" y="231"/>
                        </a:cubicBezTo>
                        <a:cubicBezTo>
                          <a:pt x="33" y="272"/>
                          <a:pt x="49" y="278"/>
                          <a:pt x="75" y="283"/>
                        </a:cubicBezTo>
                        <a:cubicBezTo>
                          <a:pt x="101" y="288"/>
                          <a:pt x="165" y="295"/>
                          <a:pt x="180" y="261"/>
                        </a:cubicBezTo>
                        <a:cubicBezTo>
                          <a:pt x="195" y="227"/>
                          <a:pt x="176" y="122"/>
                          <a:pt x="165" y="81"/>
                        </a:cubicBezTo>
                        <a:cubicBezTo>
                          <a:pt x="154" y="40"/>
                          <a:pt x="137" y="24"/>
                          <a:pt x="113" y="13"/>
                        </a:cubicBezTo>
                        <a:cubicBezTo>
                          <a:pt x="89" y="2"/>
                          <a:pt x="30" y="0"/>
                          <a:pt x="15" y="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44" name="Freeform 291"/>
                  <p:cNvSpPr>
                    <a:spLocks/>
                  </p:cNvSpPr>
                  <p:nvPr/>
                </p:nvSpPr>
                <p:spPr bwMode="auto">
                  <a:xfrm>
                    <a:off x="3970" y="2333"/>
                    <a:ext cx="222" cy="574"/>
                  </a:xfrm>
                  <a:custGeom>
                    <a:avLst/>
                    <a:gdLst>
                      <a:gd name="T0" fmla="*/ 20 w 222"/>
                      <a:gd name="T1" fmla="*/ 52 h 574"/>
                      <a:gd name="T2" fmla="*/ 118 w 222"/>
                      <a:gd name="T3" fmla="*/ 30 h 574"/>
                      <a:gd name="T4" fmla="*/ 185 w 222"/>
                      <a:gd name="T5" fmla="*/ 232 h 574"/>
                      <a:gd name="T6" fmla="*/ 208 w 222"/>
                      <a:gd name="T7" fmla="*/ 495 h 574"/>
                      <a:gd name="T8" fmla="*/ 103 w 222"/>
                      <a:gd name="T9" fmla="*/ 562 h 574"/>
                      <a:gd name="T10" fmla="*/ 35 w 222"/>
                      <a:gd name="T11" fmla="*/ 420 h 574"/>
                      <a:gd name="T12" fmla="*/ 5 w 222"/>
                      <a:gd name="T13" fmla="*/ 180 h 574"/>
                      <a:gd name="T14" fmla="*/ 20 w 222"/>
                      <a:gd name="T15" fmla="*/ 52 h 5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22" h="574">
                        <a:moveTo>
                          <a:pt x="20" y="52"/>
                        </a:moveTo>
                        <a:cubicBezTo>
                          <a:pt x="39" y="27"/>
                          <a:pt x="91" y="0"/>
                          <a:pt x="118" y="30"/>
                        </a:cubicBezTo>
                        <a:cubicBezTo>
                          <a:pt x="145" y="60"/>
                          <a:pt x="170" y="155"/>
                          <a:pt x="185" y="232"/>
                        </a:cubicBezTo>
                        <a:cubicBezTo>
                          <a:pt x="200" y="309"/>
                          <a:pt x="222" y="440"/>
                          <a:pt x="208" y="495"/>
                        </a:cubicBezTo>
                        <a:cubicBezTo>
                          <a:pt x="194" y="550"/>
                          <a:pt x="132" y="574"/>
                          <a:pt x="103" y="562"/>
                        </a:cubicBezTo>
                        <a:cubicBezTo>
                          <a:pt x="74" y="550"/>
                          <a:pt x="51" y="484"/>
                          <a:pt x="35" y="420"/>
                        </a:cubicBezTo>
                        <a:cubicBezTo>
                          <a:pt x="19" y="356"/>
                          <a:pt x="10" y="242"/>
                          <a:pt x="5" y="180"/>
                        </a:cubicBezTo>
                        <a:cubicBezTo>
                          <a:pt x="0" y="118"/>
                          <a:pt x="2" y="67"/>
                          <a:pt x="20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45" name="Freeform 290"/>
                  <p:cNvSpPr>
                    <a:spLocks/>
                  </p:cNvSpPr>
                  <p:nvPr/>
                </p:nvSpPr>
                <p:spPr bwMode="auto">
                  <a:xfrm>
                    <a:off x="4081" y="2832"/>
                    <a:ext cx="713" cy="172"/>
                  </a:xfrm>
                  <a:custGeom>
                    <a:avLst/>
                    <a:gdLst>
                      <a:gd name="T0" fmla="*/ 104 w 713"/>
                      <a:gd name="T1" fmla="*/ 3 h 172"/>
                      <a:gd name="T2" fmla="*/ 382 w 713"/>
                      <a:gd name="T3" fmla="*/ 56 h 172"/>
                      <a:gd name="T4" fmla="*/ 554 w 713"/>
                      <a:gd name="T5" fmla="*/ 101 h 172"/>
                      <a:gd name="T6" fmla="*/ 704 w 713"/>
                      <a:gd name="T7" fmla="*/ 93 h 172"/>
                      <a:gd name="T8" fmla="*/ 502 w 713"/>
                      <a:gd name="T9" fmla="*/ 161 h 172"/>
                      <a:gd name="T10" fmla="*/ 307 w 713"/>
                      <a:gd name="T11" fmla="*/ 161 h 172"/>
                      <a:gd name="T12" fmla="*/ 157 w 713"/>
                      <a:gd name="T13" fmla="*/ 161 h 172"/>
                      <a:gd name="T14" fmla="*/ 22 w 713"/>
                      <a:gd name="T15" fmla="*/ 123 h 172"/>
                      <a:gd name="T16" fmla="*/ 22 w 713"/>
                      <a:gd name="T17" fmla="*/ 71 h 172"/>
                      <a:gd name="T18" fmla="*/ 104 w 713"/>
                      <a:gd name="T19" fmla="*/ 3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13" h="172">
                        <a:moveTo>
                          <a:pt x="104" y="3"/>
                        </a:moveTo>
                        <a:cubicBezTo>
                          <a:pt x="164" y="0"/>
                          <a:pt x="307" y="40"/>
                          <a:pt x="382" y="56"/>
                        </a:cubicBezTo>
                        <a:cubicBezTo>
                          <a:pt x="457" y="72"/>
                          <a:pt x="500" y="95"/>
                          <a:pt x="554" y="101"/>
                        </a:cubicBezTo>
                        <a:cubicBezTo>
                          <a:pt x="608" y="107"/>
                          <a:pt x="713" y="83"/>
                          <a:pt x="704" y="93"/>
                        </a:cubicBezTo>
                        <a:cubicBezTo>
                          <a:pt x="695" y="103"/>
                          <a:pt x="568" y="150"/>
                          <a:pt x="502" y="161"/>
                        </a:cubicBezTo>
                        <a:cubicBezTo>
                          <a:pt x="436" y="172"/>
                          <a:pt x="364" y="161"/>
                          <a:pt x="307" y="161"/>
                        </a:cubicBezTo>
                        <a:cubicBezTo>
                          <a:pt x="250" y="161"/>
                          <a:pt x="204" y="167"/>
                          <a:pt x="157" y="161"/>
                        </a:cubicBezTo>
                        <a:cubicBezTo>
                          <a:pt x="110" y="155"/>
                          <a:pt x="44" y="138"/>
                          <a:pt x="22" y="123"/>
                        </a:cubicBezTo>
                        <a:cubicBezTo>
                          <a:pt x="0" y="108"/>
                          <a:pt x="7" y="91"/>
                          <a:pt x="22" y="71"/>
                        </a:cubicBezTo>
                        <a:cubicBezTo>
                          <a:pt x="37" y="51"/>
                          <a:pt x="44" y="6"/>
                          <a:pt x="104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46" name="Freeform 289"/>
                  <p:cNvSpPr>
                    <a:spLocks/>
                  </p:cNvSpPr>
                  <p:nvPr/>
                </p:nvSpPr>
                <p:spPr bwMode="auto">
                  <a:xfrm>
                    <a:off x="3871" y="1868"/>
                    <a:ext cx="212" cy="241"/>
                  </a:xfrm>
                  <a:custGeom>
                    <a:avLst/>
                    <a:gdLst>
                      <a:gd name="T0" fmla="*/ 7 w 212"/>
                      <a:gd name="T1" fmla="*/ 30 h 241"/>
                      <a:gd name="T2" fmla="*/ 22 w 212"/>
                      <a:gd name="T3" fmla="*/ 187 h 241"/>
                      <a:gd name="T4" fmla="*/ 142 w 212"/>
                      <a:gd name="T5" fmla="*/ 240 h 241"/>
                      <a:gd name="T6" fmla="*/ 202 w 212"/>
                      <a:gd name="T7" fmla="*/ 195 h 241"/>
                      <a:gd name="T8" fmla="*/ 202 w 212"/>
                      <a:gd name="T9" fmla="*/ 0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241">
                        <a:moveTo>
                          <a:pt x="7" y="30"/>
                        </a:moveTo>
                        <a:cubicBezTo>
                          <a:pt x="3" y="91"/>
                          <a:pt x="0" y="152"/>
                          <a:pt x="22" y="187"/>
                        </a:cubicBezTo>
                        <a:cubicBezTo>
                          <a:pt x="44" y="222"/>
                          <a:pt x="112" y="239"/>
                          <a:pt x="142" y="240"/>
                        </a:cubicBezTo>
                        <a:cubicBezTo>
                          <a:pt x="172" y="241"/>
                          <a:pt x="192" y="235"/>
                          <a:pt x="202" y="195"/>
                        </a:cubicBezTo>
                        <a:cubicBezTo>
                          <a:pt x="212" y="155"/>
                          <a:pt x="207" y="77"/>
                          <a:pt x="20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38" name="Group 283"/>
                <p:cNvGrpSpPr>
                  <a:grpSpLocks/>
                </p:cNvGrpSpPr>
                <p:nvPr/>
              </p:nvGrpSpPr>
              <p:grpSpPr bwMode="auto">
                <a:xfrm rot="1103819">
                  <a:off x="4672" y="1853"/>
                  <a:ext cx="1439" cy="1369"/>
                  <a:chOff x="4748" y="1815"/>
                  <a:chExt cx="1439" cy="1369"/>
                </a:xfrm>
              </p:grpSpPr>
              <p:sp>
                <p:nvSpPr>
                  <p:cNvPr id="1239" name="Freeform 287"/>
                  <p:cNvSpPr>
                    <a:spLocks/>
                  </p:cNvSpPr>
                  <p:nvPr/>
                </p:nvSpPr>
                <p:spPr bwMode="auto">
                  <a:xfrm>
                    <a:off x="4748" y="1815"/>
                    <a:ext cx="487" cy="373"/>
                  </a:xfrm>
                  <a:custGeom>
                    <a:avLst/>
                    <a:gdLst>
                      <a:gd name="T0" fmla="*/ 0 w 487"/>
                      <a:gd name="T1" fmla="*/ 143 h 373"/>
                      <a:gd name="T2" fmla="*/ 202 w 487"/>
                      <a:gd name="T3" fmla="*/ 338 h 373"/>
                      <a:gd name="T4" fmla="*/ 367 w 487"/>
                      <a:gd name="T5" fmla="*/ 353 h 373"/>
                      <a:gd name="T6" fmla="*/ 472 w 487"/>
                      <a:gd name="T7" fmla="*/ 218 h 373"/>
                      <a:gd name="T8" fmla="*/ 457 w 487"/>
                      <a:gd name="T9" fmla="*/ 120 h 373"/>
                      <a:gd name="T10" fmla="*/ 337 w 487"/>
                      <a:gd name="T11" fmla="*/ 0 h 3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87" h="373">
                        <a:moveTo>
                          <a:pt x="0" y="143"/>
                        </a:moveTo>
                        <a:cubicBezTo>
                          <a:pt x="70" y="223"/>
                          <a:pt x="141" y="303"/>
                          <a:pt x="202" y="338"/>
                        </a:cubicBezTo>
                        <a:cubicBezTo>
                          <a:pt x="263" y="373"/>
                          <a:pt x="322" y="373"/>
                          <a:pt x="367" y="353"/>
                        </a:cubicBezTo>
                        <a:cubicBezTo>
                          <a:pt x="412" y="333"/>
                          <a:pt x="457" y="257"/>
                          <a:pt x="472" y="218"/>
                        </a:cubicBezTo>
                        <a:cubicBezTo>
                          <a:pt x="487" y="179"/>
                          <a:pt x="480" y="156"/>
                          <a:pt x="457" y="120"/>
                        </a:cubicBezTo>
                        <a:cubicBezTo>
                          <a:pt x="434" y="84"/>
                          <a:pt x="357" y="20"/>
                          <a:pt x="337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40" name="Freeform 286"/>
                  <p:cNvSpPr>
                    <a:spLocks/>
                  </p:cNvSpPr>
                  <p:nvPr/>
                </p:nvSpPr>
                <p:spPr bwMode="auto">
                  <a:xfrm>
                    <a:off x="5109" y="2039"/>
                    <a:ext cx="365" cy="261"/>
                  </a:xfrm>
                  <a:custGeom>
                    <a:avLst/>
                    <a:gdLst>
                      <a:gd name="T0" fmla="*/ 6 w 365"/>
                      <a:gd name="T1" fmla="*/ 151 h 261"/>
                      <a:gd name="T2" fmla="*/ 186 w 365"/>
                      <a:gd name="T3" fmla="*/ 249 h 261"/>
                      <a:gd name="T4" fmla="*/ 276 w 365"/>
                      <a:gd name="T5" fmla="*/ 226 h 261"/>
                      <a:gd name="T6" fmla="*/ 344 w 365"/>
                      <a:gd name="T7" fmla="*/ 84 h 261"/>
                      <a:gd name="T8" fmla="*/ 149 w 365"/>
                      <a:gd name="T9" fmla="*/ 9 h 261"/>
                      <a:gd name="T10" fmla="*/ 6 w 365"/>
                      <a:gd name="T11" fmla="*/ 151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5" h="261">
                        <a:moveTo>
                          <a:pt x="6" y="151"/>
                        </a:moveTo>
                        <a:cubicBezTo>
                          <a:pt x="12" y="191"/>
                          <a:pt x="141" y="237"/>
                          <a:pt x="186" y="249"/>
                        </a:cubicBezTo>
                        <a:cubicBezTo>
                          <a:pt x="231" y="261"/>
                          <a:pt x="250" y="253"/>
                          <a:pt x="276" y="226"/>
                        </a:cubicBezTo>
                        <a:cubicBezTo>
                          <a:pt x="302" y="199"/>
                          <a:pt x="365" y="120"/>
                          <a:pt x="344" y="84"/>
                        </a:cubicBezTo>
                        <a:cubicBezTo>
                          <a:pt x="323" y="48"/>
                          <a:pt x="205" y="0"/>
                          <a:pt x="149" y="9"/>
                        </a:cubicBezTo>
                        <a:cubicBezTo>
                          <a:pt x="93" y="18"/>
                          <a:pt x="0" y="111"/>
                          <a:pt x="6" y="15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41" name="Freeform 285"/>
                  <p:cNvSpPr>
                    <a:spLocks/>
                  </p:cNvSpPr>
                  <p:nvPr/>
                </p:nvSpPr>
                <p:spPr bwMode="auto">
                  <a:xfrm>
                    <a:off x="5391" y="2169"/>
                    <a:ext cx="789" cy="345"/>
                  </a:xfrm>
                  <a:custGeom>
                    <a:avLst/>
                    <a:gdLst>
                      <a:gd name="T0" fmla="*/ 84 w 789"/>
                      <a:gd name="T1" fmla="*/ 6 h 345"/>
                      <a:gd name="T2" fmla="*/ 1 w 789"/>
                      <a:gd name="T3" fmla="*/ 103 h 345"/>
                      <a:gd name="T4" fmla="*/ 91 w 789"/>
                      <a:gd name="T5" fmla="*/ 171 h 345"/>
                      <a:gd name="T6" fmla="*/ 324 w 789"/>
                      <a:gd name="T7" fmla="*/ 283 h 345"/>
                      <a:gd name="T8" fmla="*/ 624 w 789"/>
                      <a:gd name="T9" fmla="*/ 343 h 345"/>
                      <a:gd name="T10" fmla="*/ 789 w 789"/>
                      <a:gd name="T11" fmla="*/ 298 h 345"/>
                      <a:gd name="T12" fmla="*/ 624 w 789"/>
                      <a:gd name="T13" fmla="*/ 186 h 345"/>
                      <a:gd name="T14" fmla="*/ 324 w 789"/>
                      <a:gd name="T15" fmla="*/ 66 h 345"/>
                      <a:gd name="T16" fmla="*/ 84 w 789"/>
                      <a:gd name="T17" fmla="*/ 6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9" h="345">
                        <a:moveTo>
                          <a:pt x="84" y="6"/>
                        </a:moveTo>
                        <a:cubicBezTo>
                          <a:pt x="30" y="12"/>
                          <a:pt x="0" y="76"/>
                          <a:pt x="1" y="103"/>
                        </a:cubicBezTo>
                        <a:cubicBezTo>
                          <a:pt x="2" y="130"/>
                          <a:pt x="37" y="141"/>
                          <a:pt x="91" y="171"/>
                        </a:cubicBezTo>
                        <a:cubicBezTo>
                          <a:pt x="145" y="201"/>
                          <a:pt x="235" y="254"/>
                          <a:pt x="324" y="283"/>
                        </a:cubicBezTo>
                        <a:cubicBezTo>
                          <a:pt x="413" y="312"/>
                          <a:pt x="547" y="341"/>
                          <a:pt x="624" y="343"/>
                        </a:cubicBezTo>
                        <a:cubicBezTo>
                          <a:pt x="701" y="345"/>
                          <a:pt x="789" y="324"/>
                          <a:pt x="789" y="298"/>
                        </a:cubicBezTo>
                        <a:cubicBezTo>
                          <a:pt x="789" y="272"/>
                          <a:pt x="701" y="225"/>
                          <a:pt x="624" y="186"/>
                        </a:cubicBezTo>
                        <a:cubicBezTo>
                          <a:pt x="547" y="147"/>
                          <a:pt x="413" y="101"/>
                          <a:pt x="324" y="66"/>
                        </a:cubicBezTo>
                        <a:cubicBezTo>
                          <a:pt x="235" y="31"/>
                          <a:pt x="138" y="0"/>
                          <a:pt x="84" y="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42" name="Freeform 284"/>
                  <p:cNvSpPr>
                    <a:spLocks/>
                  </p:cNvSpPr>
                  <p:nvPr/>
                </p:nvSpPr>
                <p:spPr bwMode="auto">
                  <a:xfrm>
                    <a:off x="5843" y="2474"/>
                    <a:ext cx="344" cy="710"/>
                  </a:xfrm>
                  <a:custGeom>
                    <a:avLst/>
                    <a:gdLst>
                      <a:gd name="T0" fmla="*/ 202 w 344"/>
                      <a:gd name="T1" fmla="*/ 39 h 710"/>
                      <a:gd name="T2" fmla="*/ 142 w 344"/>
                      <a:gd name="T3" fmla="*/ 279 h 710"/>
                      <a:gd name="T4" fmla="*/ 157 w 344"/>
                      <a:gd name="T5" fmla="*/ 444 h 710"/>
                      <a:gd name="T6" fmla="*/ 75 w 344"/>
                      <a:gd name="T7" fmla="*/ 601 h 710"/>
                      <a:gd name="T8" fmla="*/ 30 w 344"/>
                      <a:gd name="T9" fmla="*/ 676 h 710"/>
                      <a:gd name="T10" fmla="*/ 255 w 344"/>
                      <a:gd name="T11" fmla="*/ 399 h 710"/>
                      <a:gd name="T12" fmla="*/ 307 w 344"/>
                      <a:gd name="T13" fmla="*/ 234 h 710"/>
                      <a:gd name="T14" fmla="*/ 330 w 344"/>
                      <a:gd name="T15" fmla="*/ 46 h 710"/>
                      <a:gd name="T16" fmla="*/ 202 w 344"/>
                      <a:gd name="T17" fmla="*/ 39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4" h="710">
                        <a:moveTo>
                          <a:pt x="202" y="39"/>
                        </a:moveTo>
                        <a:cubicBezTo>
                          <a:pt x="171" y="78"/>
                          <a:pt x="149" y="212"/>
                          <a:pt x="142" y="279"/>
                        </a:cubicBezTo>
                        <a:cubicBezTo>
                          <a:pt x="135" y="346"/>
                          <a:pt x="168" y="390"/>
                          <a:pt x="157" y="444"/>
                        </a:cubicBezTo>
                        <a:cubicBezTo>
                          <a:pt x="146" y="498"/>
                          <a:pt x="96" y="562"/>
                          <a:pt x="75" y="601"/>
                        </a:cubicBezTo>
                        <a:cubicBezTo>
                          <a:pt x="54" y="640"/>
                          <a:pt x="0" y="710"/>
                          <a:pt x="30" y="676"/>
                        </a:cubicBezTo>
                        <a:cubicBezTo>
                          <a:pt x="60" y="642"/>
                          <a:pt x="209" y="473"/>
                          <a:pt x="255" y="399"/>
                        </a:cubicBezTo>
                        <a:cubicBezTo>
                          <a:pt x="301" y="325"/>
                          <a:pt x="295" y="293"/>
                          <a:pt x="307" y="234"/>
                        </a:cubicBezTo>
                        <a:cubicBezTo>
                          <a:pt x="319" y="175"/>
                          <a:pt x="344" y="78"/>
                          <a:pt x="330" y="46"/>
                        </a:cubicBezTo>
                        <a:cubicBezTo>
                          <a:pt x="316" y="14"/>
                          <a:pt x="233" y="0"/>
                          <a:pt x="202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183" name="Freeform 281"/>
              <p:cNvSpPr>
                <a:spLocks/>
              </p:cNvSpPr>
              <p:nvPr/>
            </p:nvSpPr>
            <p:spPr bwMode="auto">
              <a:xfrm>
                <a:off x="3386" y="790"/>
                <a:ext cx="4598" cy="1681"/>
              </a:xfrm>
              <a:custGeom>
                <a:avLst/>
                <a:gdLst>
                  <a:gd name="T0" fmla="*/ 27 w 4598"/>
                  <a:gd name="T1" fmla="*/ 880 h 1681"/>
                  <a:gd name="T2" fmla="*/ 282 w 4598"/>
                  <a:gd name="T3" fmla="*/ 962 h 1681"/>
                  <a:gd name="T4" fmla="*/ 499 w 4598"/>
                  <a:gd name="T5" fmla="*/ 1202 h 1681"/>
                  <a:gd name="T6" fmla="*/ 777 w 4598"/>
                  <a:gd name="T7" fmla="*/ 1135 h 1681"/>
                  <a:gd name="T8" fmla="*/ 799 w 4598"/>
                  <a:gd name="T9" fmla="*/ 1180 h 1681"/>
                  <a:gd name="T10" fmla="*/ 1024 w 4598"/>
                  <a:gd name="T11" fmla="*/ 1127 h 1681"/>
                  <a:gd name="T12" fmla="*/ 1272 w 4598"/>
                  <a:gd name="T13" fmla="*/ 1210 h 1681"/>
                  <a:gd name="T14" fmla="*/ 1467 w 4598"/>
                  <a:gd name="T15" fmla="*/ 1217 h 1681"/>
                  <a:gd name="T16" fmla="*/ 1917 w 4598"/>
                  <a:gd name="T17" fmla="*/ 1247 h 1681"/>
                  <a:gd name="T18" fmla="*/ 2194 w 4598"/>
                  <a:gd name="T19" fmla="*/ 1270 h 1681"/>
                  <a:gd name="T20" fmla="*/ 2517 w 4598"/>
                  <a:gd name="T21" fmla="*/ 1277 h 1681"/>
                  <a:gd name="T22" fmla="*/ 2892 w 4598"/>
                  <a:gd name="T23" fmla="*/ 1345 h 1681"/>
                  <a:gd name="T24" fmla="*/ 3229 w 4598"/>
                  <a:gd name="T25" fmla="*/ 1412 h 1681"/>
                  <a:gd name="T26" fmla="*/ 3799 w 4598"/>
                  <a:gd name="T27" fmla="*/ 1570 h 1681"/>
                  <a:gd name="T28" fmla="*/ 3957 w 4598"/>
                  <a:gd name="T29" fmla="*/ 1592 h 1681"/>
                  <a:gd name="T30" fmla="*/ 4219 w 4598"/>
                  <a:gd name="T31" fmla="*/ 1637 h 1681"/>
                  <a:gd name="T32" fmla="*/ 4242 w 4598"/>
                  <a:gd name="T33" fmla="*/ 1570 h 1681"/>
                  <a:gd name="T34" fmla="*/ 4362 w 4598"/>
                  <a:gd name="T35" fmla="*/ 1667 h 1681"/>
                  <a:gd name="T36" fmla="*/ 4497 w 4598"/>
                  <a:gd name="T37" fmla="*/ 1652 h 1681"/>
                  <a:gd name="T38" fmla="*/ 4459 w 4598"/>
                  <a:gd name="T39" fmla="*/ 1547 h 1681"/>
                  <a:gd name="T40" fmla="*/ 4587 w 4598"/>
                  <a:gd name="T41" fmla="*/ 1562 h 1681"/>
                  <a:gd name="T42" fmla="*/ 4527 w 4598"/>
                  <a:gd name="T43" fmla="*/ 1300 h 1681"/>
                  <a:gd name="T44" fmla="*/ 4452 w 4598"/>
                  <a:gd name="T45" fmla="*/ 1180 h 1681"/>
                  <a:gd name="T46" fmla="*/ 4189 w 4598"/>
                  <a:gd name="T47" fmla="*/ 962 h 1681"/>
                  <a:gd name="T48" fmla="*/ 3919 w 4598"/>
                  <a:gd name="T49" fmla="*/ 677 h 1681"/>
                  <a:gd name="T50" fmla="*/ 3102 w 4598"/>
                  <a:gd name="T51" fmla="*/ 250 h 1681"/>
                  <a:gd name="T52" fmla="*/ 2419 w 4598"/>
                  <a:gd name="T53" fmla="*/ 40 h 1681"/>
                  <a:gd name="T54" fmla="*/ 1894 w 4598"/>
                  <a:gd name="T55" fmla="*/ 10 h 1681"/>
                  <a:gd name="T56" fmla="*/ 1504 w 4598"/>
                  <a:gd name="T57" fmla="*/ 10 h 1681"/>
                  <a:gd name="T58" fmla="*/ 1279 w 4598"/>
                  <a:gd name="T59" fmla="*/ 47 h 1681"/>
                  <a:gd name="T60" fmla="*/ 957 w 4598"/>
                  <a:gd name="T61" fmla="*/ 47 h 1681"/>
                  <a:gd name="T62" fmla="*/ 664 w 4598"/>
                  <a:gd name="T63" fmla="*/ 130 h 1681"/>
                  <a:gd name="T64" fmla="*/ 364 w 4598"/>
                  <a:gd name="T65" fmla="*/ 295 h 1681"/>
                  <a:gd name="T66" fmla="*/ 154 w 4598"/>
                  <a:gd name="T67" fmla="*/ 392 h 1681"/>
                  <a:gd name="T68" fmla="*/ 154 w 4598"/>
                  <a:gd name="T69" fmla="*/ 475 h 1681"/>
                  <a:gd name="T70" fmla="*/ 117 w 4598"/>
                  <a:gd name="T71" fmla="*/ 655 h 1681"/>
                  <a:gd name="T72" fmla="*/ 27 w 4598"/>
                  <a:gd name="T73" fmla="*/ 880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98" h="1681">
                    <a:moveTo>
                      <a:pt x="27" y="880"/>
                    </a:moveTo>
                    <a:cubicBezTo>
                      <a:pt x="54" y="931"/>
                      <a:pt x="203" y="908"/>
                      <a:pt x="282" y="962"/>
                    </a:cubicBezTo>
                    <a:cubicBezTo>
                      <a:pt x="361" y="1016"/>
                      <a:pt x="416" y="1173"/>
                      <a:pt x="499" y="1202"/>
                    </a:cubicBezTo>
                    <a:cubicBezTo>
                      <a:pt x="582" y="1231"/>
                      <a:pt x="727" y="1139"/>
                      <a:pt x="777" y="1135"/>
                    </a:cubicBezTo>
                    <a:cubicBezTo>
                      <a:pt x="827" y="1131"/>
                      <a:pt x="758" y="1181"/>
                      <a:pt x="799" y="1180"/>
                    </a:cubicBezTo>
                    <a:cubicBezTo>
                      <a:pt x="840" y="1179"/>
                      <a:pt x="945" y="1122"/>
                      <a:pt x="1024" y="1127"/>
                    </a:cubicBezTo>
                    <a:cubicBezTo>
                      <a:pt x="1103" y="1132"/>
                      <a:pt x="1198" y="1195"/>
                      <a:pt x="1272" y="1210"/>
                    </a:cubicBezTo>
                    <a:cubicBezTo>
                      <a:pt x="1346" y="1225"/>
                      <a:pt x="1360" y="1211"/>
                      <a:pt x="1467" y="1217"/>
                    </a:cubicBezTo>
                    <a:cubicBezTo>
                      <a:pt x="1574" y="1223"/>
                      <a:pt x="1796" y="1238"/>
                      <a:pt x="1917" y="1247"/>
                    </a:cubicBezTo>
                    <a:cubicBezTo>
                      <a:pt x="2038" y="1256"/>
                      <a:pt x="2094" y="1265"/>
                      <a:pt x="2194" y="1270"/>
                    </a:cubicBezTo>
                    <a:cubicBezTo>
                      <a:pt x="2294" y="1275"/>
                      <a:pt x="2401" y="1265"/>
                      <a:pt x="2517" y="1277"/>
                    </a:cubicBezTo>
                    <a:cubicBezTo>
                      <a:pt x="2633" y="1289"/>
                      <a:pt x="2773" y="1323"/>
                      <a:pt x="2892" y="1345"/>
                    </a:cubicBezTo>
                    <a:cubicBezTo>
                      <a:pt x="3011" y="1367"/>
                      <a:pt x="3078" y="1375"/>
                      <a:pt x="3229" y="1412"/>
                    </a:cubicBezTo>
                    <a:cubicBezTo>
                      <a:pt x="3380" y="1449"/>
                      <a:pt x="3678" y="1540"/>
                      <a:pt x="3799" y="1570"/>
                    </a:cubicBezTo>
                    <a:cubicBezTo>
                      <a:pt x="3920" y="1600"/>
                      <a:pt x="3887" y="1581"/>
                      <a:pt x="3957" y="1592"/>
                    </a:cubicBezTo>
                    <a:cubicBezTo>
                      <a:pt x="4027" y="1603"/>
                      <a:pt x="4172" y="1641"/>
                      <a:pt x="4219" y="1637"/>
                    </a:cubicBezTo>
                    <a:cubicBezTo>
                      <a:pt x="4266" y="1633"/>
                      <a:pt x="4218" y="1565"/>
                      <a:pt x="4242" y="1570"/>
                    </a:cubicBezTo>
                    <a:cubicBezTo>
                      <a:pt x="4266" y="1575"/>
                      <a:pt x="4320" y="1653"/>
                      <a:pt x="4362" y="1667"/>
                    </a:cubicBezTo>
                    <a:cubicBezTo>
                      <a:pt x="4404" y="1681"/>
                      <a:pt x="4481" y="1672"/>
                      <a:pt x="4497" y="1652"/>
                    </a:cubicBezTo>
                    <a:cubicBezTo>
                      <a:pt x="4513" y="1632"/>
                      <a:pt x="4444" y="1562"/>
                      <a:pt x="4459" y="1547"/>
                    </a:cubicBezTo>
                    <a:cubicBezTo>
                      <a:pt x="4474" y="1532"/>
                      <a:pt x="4576" y="1603"/>
                      <a:pt x="4587" y="1562"/>
                    </a:cubicBezTo>
                    <a:cubicBezTo>
                      <a:pt x="4598" y="1521"/>
                      <a:pt x="4549" y="1364"/>
                      <a:pt x="4527" y="1300"/>
                    </a:cubicBezTo>
                    <a:cubicBezTo>
                      <a:pt x="4505" y="1236"/>
                      <a:pt x="4508" y="1236"/>
                      <a:pt x="4452" y="1180"/>
                    </a:cubicBezTo>
                    <a:cubicBezTo>
                      <a:pt x="4396" y="1124"/>
                      <a:pt x="4278" y="1046"/>
                      <a:pt x="4189" y="962"/>
                    </a:cubicBezTo>
                    <a:cubicBezTo>
                      <a:pt x="4100" y="878"/>
                      <a:pt x="4100" y="796"/>
                      <a:pt x="3919" y="677"/>
                    </a:cubicBezTo>
                    <a:cubicBezTo>
                      <a:pt x="3738" y="558"/>
                      <a:pt x="3352" y="356"/>
                      <a:pt x="3102" y="250"/>
                    </a:cubicBezTo>
                    <a:cubicBezTo>
                      <a:pt x="2852" y="144"/>
                      <a:pt x="2620" y="80"/>
                      <a:pt x="2419" y="40"/>
                    </a:cubicBezTo>
                    <a:cubicBezTo>
                      <a:pt x="2218" y="0"/>
                      <a:pt x="2046" y="15"/>
                      <a:pt x="1894" y="10"/>
                    </a:cubicBezTo>
                    <a:cubicBezTo>
                      <a:pt x="1742" y="5"/>
                      <a:pt x="1606" y="4"/>
                      <a:pt x="1504" y="10"/>
                    </a:cubicBezTo>
                    <a:cubicBezTo>
                      <a:pt x="1402" y="16"/>
                      <a:pt x="1370" y="41"/>
                      <a:pt x="1279" y="47"/>
                    </a:cubicBezTo>
                    <a:cubicBezTo>
                      <a:pt x="1188" y="53"/>
                      <a:pt x="1059" y="33"/>
                      <a:pt x="957" y="47"/>
                    </a:cubicBezTo>
                    <a:cubicBezTo>
                      <a:pt x="855" y="61"/>
                      <a:pt x="763" y="89"/>
                      <a:pt x="664" y="130"/>
                    </a:cubicBezTo>
                    <a:cubicBezTo>
                      <a:pt x="565" y="171"/>
                      <a:pt x="449" y="251"/>
                      <a:pt x="364" y="295"/>
                    </a:cubicBezTo>
                    <a:cubicBezTo>
                      <a:pt x="279" y="339"/>
                      <a:pt x="189" y="362"/>
                      <a:pt x="154" y="392"/>
                    </a:cubicBezTo>
                    <a:cubicBezTo>
                      <a:pt x="119" y="422"/>
                      <a:pt x="160" y="431"/>
                      <a:pt x="154" y="475"/>
                    </a:cubicBezTo>
                    <a:cubicBezTo>
                      <a:pt x="148" y="519"/>
                      <a:pt x="136" y="590"/>
                      <a:pt x="117" y="655"/>
                    </a:cubicBezTo>
                    <a:cubicBezTo>
                      <a:pt x="98" y="720"/>
                      <a:pt x="0" y="829"/>
                      <a:pt x="27" y="8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84" name="Group 265"/>
              <p:cNvGrpSpPr>
                <a:grpSpLocks/>
              </p:cNvGrpSpPr>
              <p:nvPr/>
            </p:nvGrpSpPr>
            <p:grpSpPr bwMode="auto">
              <a:xfrm>
                <a:off x="3871" y="1815"/>
                <a:ext cx="2316" cy="1518"/>
                <a:chOff x="3871" y="1815"/>
                <a:chExt cx="2316" cy="1518"/>
              </a:xfrm>
            </p:grpSpPr>
            <p:grpSp>
              <p:nvGrpSpPr>
                <p:cNvPr id="1221" name="Group 276"/>
                <p:cNvGrpSpPr>
                  <a:grpSpLocks/>
                </p:cNvGrpSpPr>
                <p:nvPr/>
              </p:nvGrpSpPr>
              <p:grpSpPr bwMode="auto">
                <a:xfrm>
                  <a:off x="4253" y="1823"/>
                  <a:ext cx="1117" cy="1510"/>
                  <a:chOff x="4253" y="1823"/>
                  <a:chExt cx="1117" cy="1510"/>
                </a:xfrm>
              </p:grpSpPr>
              <p:sp>
                <p:nvSpPr>
                  <p:cNvPr id="1232" name="Freeform 280"/>
                  <p:cNvSpPr>
                    <a:spLocks/>
                  </p:cNvSpPr>
                  <p:nvPr/>
                </p:nvSpPr>
                <p:spPr bwMode="auto">
                  <a:xfrm>
                    <a:off x="4253" y="1823"/>
                    <a:ext cx="340" cy="299"/>
                  </a:xfrm>
                  <a:custGeom>
                    <a:avLst/>
                    <a:gdLst>
                      <a:gd name="T0" fmla="*/ 0 w 340"/>
                      <a:gd name="T1" fmla="*/ 90 h 299"/>
                      <a:gd name="T2" fmla="*/ 120 w 340"/>
                      <a:gd name="T3" fmla="*/ 277 h 299"/>
                      <a:gd name="T4" fmla="*/ 315 w 340"/>
                      <a:gd name="T5" fmla="*/ 225 h 299"/>
                      <a:gd name="T6" fmla="*/ 270 w 340"/>
                      <a:gd name="T7" fmla="*/ 127 h 299"/>
                      <a:gd name="T8" fmla="*/ 142 w 340"/>
                      <a:gd name="T9" fmla="*/ 0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" h="299">
                        <a:moveTo>
                          <a:pt x="0" y="90"/>
                        </a:moveTo>
                        <a:cubicBezTo>
                          <a:pt x="34" y="172"/>
                          <a:pt x="68" y="255"/>
                          <a:pt x="120" y="277"/>
                        </a:cubicBezTo>
                        <a:cubicBezTo>
                          <a:pt x="172" y="299"/>
                          <a:pt x="290" y="250"/>
                          <a:pt x="315" y="225"/>
                        </a:cubicBezTo>
                        <a:cubicBezTo>
                          <a:pt x="340" y="200"/>
                          <a:pt x="299" y="165"/>
                          <a:pt x="270" y="127"/>
                        </a:cubicBezTo>
                        <a:cubicBezTo>
                          <a:pt x="241" y="89"/>
                          <a:pt x="191" y="44"/>
                          <a:pt x="14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33" name="Freeform 279"/>
                  <p:cNvSpPr>
                    <a:spLocks/>
                  </p:cNvSpPr>
                  <p:nvPr/>
                </p:nvSpPr>
                <p:spPr bwMode="auto">
                  <a:xfrm>
                    <a:off x="4419" y="2077"/>
                    <a:ext cx="370" cy="241"/>
                  </a:xfrm>
                  <a:custGeom>
                    <a:avLst/>
                    <a:gdLst>
                      <a:gd name="T0" fmla="*/ 14 w 370"/>
                      <a:gd name="T1" fmla="*/ 46 h 241"/>
                      <a:gd name="T2" fmla="*/ 216 w 370"/>
                      <a:gd name="T3" fmla="*/ 211 h 241"/>
                      <a:gd name="T4" fmla="*/ 306 w 370"/>
                      <a:gd name="T5" fmla="*/ 226 h 241"/>
                      <a:gd name="T6" fmla="*/ 359 w 370"/>
                      <a:gd name="T7" fmla="*/ 143 h 241"/>
                      <a:gd name="T8" fmla="*/ 239 w 370"/>
                      <a:gd name="T9" fmla="*/ 31 h 241"/>
                      <a:gd name="T10" fmla="*/ 134 w 370"/>
                      <a:gd name="T11" fmla="*/ 1 h 241"/>
                      <a:gd name="T12" fmla="*/ 14 w 370"/>
                      <a:gd name="T13" fmla="*/ 46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0" h="241">
                        <a:moveTo>
                          <a:pt x="14" y="46"/>
                        </a:moveTo>
                        <a:cubicBezTo>
                          <a:pt x="28" y="81"/>
                          <a:pt x="167" y="181"/>
                          <a:pt x="216" y="211"/>
                        </a:cubicBezTo>
                        <a:cubicBezTo>
                          <a:pt x="265" y="241"/>
                          <a:pt x="282" y="237"/>
                          <a:pt x="306" y="226"/>
                        </a:cubicBezTo>
                        <a:cubicBezTo>
                          <a:pt x="330" y="215"/>
                          <a:pt x="370" y="175"/>
                          <a:pt x="359" y="143"/>
                        </a:cubicBezTo>
                        <a:cubicBezTo>
                          <a:pt x="348" y="111"/>
                          <a:pt x="276" y="55"/>
                          <a:pt x="239" y="31"/>
                        </a:cubicBezTo>
                        <a:cubicBezTo>
                          <a:pt x="202" y="7"/>
                          <a:pt x="169" y="0"/>
                          <a:pt x="134" y="1"/>
                        </a:cubicBezTo>
                        <a:cubicBezTo>
                          <a:pt x="99" y="2"/>
                          <a:pt x="0" y="11"/>
                          <a:pt x="14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34" name="Freeform 278"/>
                  <p:cNvSpPr>
                    <a:spLocks/>
                  </p:cNvSpPr>
                  <p:nvPr/>
                </p:nvSpPr>
                <p:spPr bwMode="auto">
                  <a:xfrm>
                    <a:off x="4714" y="2231"/>
                    <a:ext cx="638" cy="397"/>
                  </a:xfrm>
                  <a:custGeom>
                    <a:avLst/>
                    <a:gdLst>
                      <a:gd name="T0" fmla="*/ 71 w 638"/>
                      <a:gd name="T1" fmla="*/ 19 h 397"/>
                      <a:gd name="T2" fmla="*/ 431 w 638"/>
                      <a:gd name="T3" fmla="*/ 192 h 397"/>
                      <a:gd name="T4" fmla="*/ 626 w 638"/>
                      <a:gd name="T5" fmla="*/ 327 h 397"/>
                      <a:gd name="T6" fmla="*/ 506 w 638"/>
                      <a:gd name="T7" fmla="*/ 394 h 397"/>
                      <a:gd name="T8" fmla="*/ 356 w 638"/>
                      <a:gd name="T9" fmla="*/ 312 h 397"/>
                      <a:gd name="T10" fmla="*/ 169 w 638"/>
                      <a:gd name="T11" fmla="*/ 214 h 397"/>
                      <a:gd name="T12" fmla="*/ 11 w 638"/>
                      <a:gd name="T13" fmla="*/ 79 h 397"/>
                      <a:gd name="T14" fmla="*/ 71 w 638"/>
                      <a:gd name="T15" fmla="*/ 19 h 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38" h="397">
                        <a:moveTo>
                          <a:pt x="71" y="19"/>
                        </a:moveTo>
                        <a:cubicBezTo>
                          <a:pt x="141" y="38"/>
                          <a:pt x="339" y="141"/>
                          <a:pt x="431" y="192"/>
                        </a:cubicBezTo>
                        <a:cubicBezTo>
                          <a:pt x="523" y="243"/>
                          <a:pt x="614" y="293"/>
                          <a:pt x="626" y="327"/>
                        </a:cubicBezTo>
                        <a:cubicBezTo>
                          <a:pt x="638" y="361"/>
                          <a:pt x="551" y="397"/>
                          <a:pt x="506" y="394"/>
                        </a:cubicBezTo>
                        <a:cubicBezTo>
                          <a:pt x="461" y="391"/>
                          <a:pt x="412" y="342"/>
                          <a:pt x="356" y="312"/>
                        </a:cubicBezTo>
                        <a:cubicBezTo>
                          <a:pt x="300" y="282"/>
                          <a:pt x="226" y="253"/>
                          <a:pt x="169" y="214"/>
                        </a:cubicBezTo>
                        <a:cubicBezTo>
                          <a:pt x="112" y="175"/>
                          <a:pt x="22" y="110"/>
                          <a:pt x="11" y="79"/>
                        </a:cubicBezTo>
                        <a:cubicBezTo>
                          <a:pt x="0" y="48"/>
                          <a:pt x="1" y="0"/>
                          <a:pt x="71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35" name="Freeform 277"/>
                  <p:cNvSpPr>
                    <a:spLocks/>
                  </p:cNvSpPr>
                  <p:nvPr/>
                </p:nvSpPr>
                <p:spPr bwMode="auto">
                  <a:xfrm>
                    <a:off x="5216" y="2588"/>
                    <a:ext cx="154" cy="745"/>
                  </a:xfrm>
                  <a:custGeom>
                    <a:avLst/>
                    <a:gdLst>
                      <a:gd name="T0" fmla="*/ 42 w 154"/>
                      <a:gd name="T1" fmla="*/ 52 h 745"/>
                      <a:gd name="T2" fmla="*/ 27 w 154"/>
                      <a:gd name="T3" fmla="*/ 337 h 745"/>
                      <a:gd name="T4" fmla="*/ 4 w 154"/>
                      <a:gd name="T5" fmla="*/ 420 h 745"/>
                      <a:gd name="T6" fmla="*/ 49 w 154"/>
                      <a:gd name="T7" fmla="*/ 600 h 745"/>
                      <a:gd name="T8" fmla="*/ 34 w 154"/>
                      <a:gd name="T9" fmla="*/ 735 h 745"/>
                      <a:gd name="T10" fmla="*/ 102 w 154"/>
                      <a:gd name="T11" fmla="*/ 540 h 745"/>
                      <a:gd name="T12" fmla="*/ 147 w 154"/>
                      <a:gd name="T13" fmla="*/ 307 h 745"/>
                      <a:gd name="T14" fmla="*/ 147 w 154"/>
                      <a:gd name="T15" fmla="*/ 75 h 745"/>
                      <a:gd name="T16" fmla="*/ 132 w 154"/>
                      <a:gd name="T17" fmla="*/ 22 h 745"/>
                      <a:gd name="T18" fmla="*/ 42 w 154"/>
                      <a:gd name="T19" fmla="*/ 52 h 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4" h="745">
                        <a:moveTo>
                          <a:pt x="42" y="52"/>
                        </a:moveTo>
                        <a:cubicBezTo>
                          <a:pt x="25" y="104"/>
                          <a:pt x="33" y="276"/>
                          <a:pt x="27" y="337"/>
                        </a:cubicBezTo>
                        <a:cubicBezTo>
                          <a:pt x="21" y="398"/>
                          <a:pt x="0" y="376"/>
                          <a:pt x="4" y="420"/>
                        </a:cubicBezTo>
                        <a:cubicBezTo>
                          <a:pt x="8" y="464"/>
                          <a:pt x="44" y="548"/>
                          <a:pt x="49" y="600"/>
                        </a:cubicBezTo>
                        <a:cubicBezTo>
                          <a:pt x="54" y="652"/>
                          <a:pt x="25" y="745"/>
                          <a:pt x="34" y="735"/>
                        </a:cubicBezTo>
                        <a:cubicBezTo>
                          <a:pt x="43" y="725"/>
                          <a:pt x="83" y="611"/>
                          <a:pt x="102" y="540"/>
                        </a:cubicBezTo>
                        <a:cubicBezTo>
                          <a:pt x="121" y="469"/>
                          <a:pt x="140" y="384"/>
                          <a:pt x="147" y="307"/>
                        </a:cubicBezTo>
                        <a:cubicBezTo>
                          <a:pt x="154" y="230"/>
                          <a:pt x="149" y="122"/>
                          <a:pt x="147" y="75"/>
                        </a:cubicBezTo>
                        <a:cubicBezTo>
                          <a:pt x="145" y="28"/>
                          <a:pt x="152" y="27"/>
                          <a:pt x="132" y="22"/>
                        </a:cubicBezTo>
                        <a:cubicBezTo>
                          <a:pt x="112" y="17"/>
                          <a:pt x="59" y="0"/>
                          <a:pt x="42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22" name="Group 271"/>
                <p:cNvGrpSpPr>
                  <a:grpSpLocks/>
                </p:cNvGrpSpPr>
                <p:nvPr/>
              </p:nvGrpSpPr>
              <p:grpSpPr bwMode="auto">
                <a:xfrm>
                  <a:off x="3871" y="1868"/>
                  <a:ext cx="923" cy="1136"/>
                  <a:chOff x="3871" y="1868"/>
                  <a:chExt cx="923" cy="1136"/>
                </a:xfrm>
              </p:grpSpPr>
              <p:sp>
                <p:nvSpPr>
                  <p:cNvPr id="1228" name="Freeform 275"/>
                  <p:cNvSpPr>
                    <a:spLocks/>
                  </p:cNvSpPr>
                  <p:nvPr/>
                </p:nvSpPr>
                <p:spPr bwMode="auto">
                  <a:xfrm>
                    <a:off x="3930" y="2087"/>
                    <a:ext cx="195" cy="295"/>
                  </a:xfrm>
                  <a:custGeom>
                    <a:avLst/>
                    <a:gdLst>
                      <a:gd name="T0" fmla="*/ 15 w 195"/>
                      <a:gd name="T1" fmla="*/ 36 h 295"/>
                      <a:gd name="T2" fmla="*/ 23 w 195"/>
                      <a:gd name="T3" fmla="*/ 231 h 295"/>
                      <a:gd name="T4" fmla="*/ 75 w 195"/>
                      <a:gd name="T5" fmla="*/ 283 h 295"/>
                      <a:gd name="T6" fmla="*/ 180 w 195"/>
                      <a:gd name="T7" fmla="*/ 261 h 295"/>
                      <a:gd name="T8" fmla="*/ 165 w 195"/>
                      <a:gd name="T9" fmla="*/ 81 h 295"/>
                      <a:gd name="T10" fmla="*/ 113 w 195"/>
                      <a:gd name="T11" fmla="*/ 13 h 295"/>
                      <a:gd name="T12" fmla="*/ 15 w 195"/>
                      <a:gd name="T13" fmla="*/ 36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5" h="295">
                        <a:moveTo>
                          <a:pt x="15" y="36"/>
                        </a:moveTo>
                        <a:cubicBezTo>
                          <a:pt x="0" y="72"/>
                          <a:pt x="13" y="190"/>
                          <a:pt x="23" y="231"/>
                        </a:cubicBezTo>
                        <a:cubicBezTo>
                          <a:pt x="33" y="272"/>
                          <a:pt x="49" y="278"/>
                          <a:pt x="75" y="283"/>
                        </a:cubicBezTo>
                        <a:cubicBezTo>
                          <a:pt x="101" y="288"/>
                          <a:pt x="165" y="295"/>
                          <a:pt x="180" y="261"/>
                        </a:cubicBezTo>
                        <a:cubicBezTo>
                          <a:pt x="195" y="227"/>
                          <a:pt x="176" y="122"/>
                          <a:pt x="165" y="81"/>
                        </a:cubicBezTo>
                        <a:cubicBezTo>
                          <a:pt x="154" y="40"/>
                          <a:pt x="137" y="24"/>
                          <a:pt x="113" y="13"/>
                        </a:cubicBezTo>
                        <a:cubicBezTo>
                          <a:pt x="89" y="2"/>
                          <a:pt x="30" y="0"/>
                          <a:pt x="15" y="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29" name="Freeform 274"/>
                  <p:cNvSpPr>
                    <a:spLocks/>
                  </p:cNvSpPr>
                  <p:nvPr/>
                </p:nvSpPr>
                <p:spPr bwMode="auto">
                  <a:xfrm>
                    <a:off x="3970" y="2333"/>
                    <a:ext cx="222" cy="574"/>
                  </a:xfrm>
                  <a:custGeom>
                    <a:avLst/>
                    <a:gdLst>
                      <a:gd name="T0" fmla="*/ 20 w 222"/>
                      <a:gd name="T1" fmla="*/ 52 h 574"/>
                      <a:gd name="T2" fmla="*/ 118 w 222"/>
                      <a:gd name="T3" fmla="*/ 30 h 574"/>
                      <a:gd name="T4" fmla="*/ 185 w 222"/>
                      <a:gd name="T5" fmla="*/ 232 h 574"/>
                      <a:gd name="T6" fmla="*/ 208 w 222"/>
                      <a:gd name="T7" fmla="*/ 495 h 574"/>
                      <a:gd name="T8" fmla="*/ 103 w 222"/>
                      <a:gd name="T9" fmla="*/ 562 h 574"/>
                      <a:gd name="T10" fmla="*/ 35 w 222"/>
                      <a:gd name="T11" fmla="*/ 420 h 574"/>
                      <a:gd name="T12" fmla="*/ 5 w 222"/>
                      <a:gd name="T13" fmla="*/ 180 h 574"/>
                      <a:gd name="T14" fmla="*/ 20 w 222"/>
                      <a:gd name="T15" fmla="*/ 52 h 5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22" h="574">
                        <a:moveTo>
                          <a:pt x="20" y="52"/>
                        </a:moveTo>
                        <a:cubicBezTo>
                          <a:pt x="39" y="27"/>
                          <a:pt x="91" y="0"/>
                          <a:pt x="118" y="30"/>
                        </a:cubicBezTo>
                        <a:cubicBezTo>
                          <a:pt x="145" y="60"/>
                          <a:pt x="170" y="155"/>
                          <a:pt x="185" y="232"/>
                        </a:cubicBezTo>
                        <a:cubicBezTo>
                          <a:pt x="200" y="309"/>
                          <a:pt x="222" y="440"/>
                          <a:pt x="208" y="495"/>
                        </a:cubicBezTo>
                        <a:cubicBezTo>
                          <a:pt x="194" y="550"/>
                          <a:pt x="132" y="574"/>
                          <a:pt x="103" y="562"/>
                        </a:cubicBezTo>
                        <a:cubicBezTo>
                          <a:pt x="74" y="550"/>
                          <a:pt x="51" y="484"/>
                          <a:pt x="35" y="420"/>
                        </a:cubicBezTo>
                        <a:cubicBezTo>
                          <a:pt x="19" y="356"/>
                          <a:pt x="10" y="242"/>
                          <a:pt x="5" y="180"/>
                        </a:cubicBezTo>
                        <a:cubicBezTo>
                          <a:pt x="0" y="118"/>
                          <a:pt x="2" y="67"/>
                          <a:pt x="20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30" name="Freeform 273"/>
                  <p:cNvSpPr>
                    <a:spLocks/>
                  </p:cNvSpPr>
                  <p:nvPr/>
                </p:nvSpPr>
                <p:spPr bwMode="auto">
                  <a:xfrm>
                    <a:off x="4081" y="2832"/>
                    <a:ext cx="713" cy="172"/>
                  </a:xfrm>
                  <a:custGeom>
                    <a:avLst/>
                    <a:gdLst>
                      <a:gd name="T0" fmla="*/ 104 w 713"/>
                      <a:gd name="T1" fmla="*/ 3 h 172"/>
                      <a:gd name="T2" fmla="*/ 382 w 713"/>
                      <a:gd name="T3" fmla="*/ 56 h 172"/>
                      <a:gd name="T4" fmla="*/ 554 w 713"/>
                      <a:gd name="T5" fmla="*/ 101 h 172"/>
                      <a:gd name="T6" fmla="*/ 704 w 713"/>
                      <a:gd name="T7" fmla="*/ 93 h 172"/>
                      <a:gd name="T8" fmla="*/ 502 w 713"/>
                      <a:gd name="T9" fmla="*/ 161 h 172"/>
                      <a:gd name="T10" fmla="*/ 307 w 713"/>
                      <a:gd name="T11" fmla="*/ 161 h 172"/>
                      <a:gd name="T12" fmla="*/ 157 w 713"/>
                      <a:gd name="T13" fmla="*/ 161 h 172"/>
                      <a:gd name="T14" fmla="*/ 22 w 713"/>
                      <a:gd name="T15" fmla="*/ 123 h 172"/>
                      <a:gd name="T16" fmla="*/ 22 w 713"/>
                      <a:gd name="T17" fmla="*/ 71 h 172"/>
                      <a:gd name="T18" fmla="*/ 104 w 713"/>
                      <a:gd name="T19" fmla="*/ 3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13" h="172">
                        <a:moveTo>
                          <a:pt x="104" y="3"/>
                        </a:moveTo>
                        <a:cubicBezTo>
                          <a:pt x="164" y="0"/>
                          <a:pt x="307" y="40"/>
                          <a:pt x="382" y="56"/>
                        </a:cubicBezTo>
                        <a:cubicBezTo>
                          <a:pt x="457" y="72"/>
                          <a:pt x="500" y="95"/>
                          <a:pt x="554" y="101"/>
                        </a:cubicBezTo>
                        <a:cubicBezTo>
                          <a:pt x="608" y="107"/>
                          <a:pt x="713" y="83"/>
                          <a:pt x="704" y="93"/>
                        </a:cubicBezTo>
                        <a:cubicBezTo>
                          <a:pt x="695" y="103"/>
                          <a:pt x="568" y="150"/>
                          <a:pt x="502" y="161"/>
                        </a:cubicBezTo>
                        <a:cubicBezTo>
                          <a:pt x="436" y="172"/>
                          <a:pt x="364" y="161"/>
                          <a:pt x="307" y="161"/>
                        </a:cubicBezTo>
                        <a:cubicBezTo>
                          <a:pt x="250" y="161"/>
                          <a:pt x="204" y="167"/>
                          <a:pt x="157" y="161"/>
                        </a:cubicBezTo>
                        <a:cubicBezTo>
                          <a:pt x="110" y="155"/>
                          <a:pt x="44" y="138"/>
                          <a:pt x="22" y="123"/>
                        </a:cubicBezTo>
                        <a:cubicBezTo>
                          <a:pt x="0" y="108"/>
                          <a:pt x="7" y="91"/>
                          <a:pt x="22" y="71"/>
                        </a:cubicBezTo>
                        <a:cubicBezTo>
                          <a:pt x="37" y="51"/>
                          <a:pt x="44" y="6"/>
                          <a:pt x="104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31" name="Freeform 272"/>
                  <p:cNvSpPr>
                    <a:spLocks/>
                  </p:cNvSpPr>
                  <p:nvPr/>
                </p:nvSpPr>
                <p:spPr bwMode="auto">
                  <a:xfrm>
                    <a:off x="3871" y="1868"/>
                    <a:ext cx="212" cy="241"/>
                  </a:xfrm>
                  <a:custGeom>
                    <a:avLst/>
                    <a:gdLst>
                      <a:gd name="T0" fmla="*/ 7 w 212"/>
                      <a:gd name="T1" fmla="*/ 30 h 241"/>
                      <a:gd name="T2" fmla="*/ 22 w 212"/>
                      <a:gd name="T3" fmla="*/ 187 h 241"/>
                      <a:gd name="T4" fmla="*/ 142 w 212"/>
                      <a:gd name="T5" fmla="*/ 240 h 241"/>
                      <a:gd name="T6" fmla="*/ 202 w 212"/>
                      <a:gd name="T7" fmla="*/ 195 h 241"/>
                      <a:gd name="T8" fmla="*/ 202 w 212"/>
                      <a:gd name="T9" fmla="*/ 0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241">
                        <a:moveTo>
                          <a:pt x="7" y="30"/>
                        </a:moveTo>
                        <a:cubicBezTo>
                          <a:pt x="3" y="91"/>
                          <a:pt x="0" y="152"/>
                          <a:pt x="22" y="187"/>
                        </a:cubicBezTo>
                        <a:cubicBezTo>
                          <a:pt x="44" y="222"/>
                          <a:pt x="112" y="239"/>
                          <a:pt x="142" y="240"/>
                        </a:cubicBezTo>
                        <a:cubicBezTo>
                          <a:pt x="172" y="241"/>
                          <a:pt x="192" y="235"/>
                          <a:pt x="202" y="195"/>
                        </a:cubicBezTo>
                        <a:cubicBezTo>
                          <a:pt x="212" y="155"/>
                          <a:pt x="207" y="77"/>
                          <a:pt x="20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23" name="Group 266"/>
                <p:cNvGrpSpPr>
                  <a:grpSpLocks/>
                </p:cNvGrpSpPr>
                <p:nvPr/>
              </p:nvGrpSpPr>
              <p:grpSpPr bwMode="auto">
                <a:xfrm>
                  <a:off x="4748" y="1815"/>
                  <a:ext cx="1439" cy="1369"/>
                  <a:chOff x="4748" y="1815"/>
                  <a:chExt cx="1439" cy="1369"/>
                </a:xfrm>
              </p:grpSpPr>
              <p:sp>
                <p:nvSpPr>
                  <p:cNvPr id="1224" name="Freeform 270"/>
                  <p:cNvSpPr>
                    <a:spLocks/>
                  </p:cNvSpPr>
                  <p:nvPr/>
                </p:nvSpPr>
                <p:spPr bwMode="auto">
                  <a:xfrm>
                    <a:off x="4748" y="1815"/>
                    <a:ext cx="487" cy="373"/>
                  </a:xfrm>
                  <a:custGeom>
                    <a:avLst/>
                    <a:gdLst>
                      <a:gd name="T0" fmla="*/ 0 w 487"/>
                      <a:gd name="T1" fmla="*/ 143 h 373"/>
                      <a:gd name="T2" fmla="*/ 202 w 487"/>
                      <a:gd name="T3" fmla="*/ 338 h 373"/>
                      <a:gd name="T4" fmla="*/ 367 w 487"/>
                      <a:gd name="T5" fmla="*/ 353 h 373"/>
                      <a:gd name="T6" fmla="*/ 472 w 487"/>
                      <a:gd name="T7" fmla="*/ 218 h 373"/>
                      <a:gd name="T8" fmla="*/ 457 w 487"/>
                      <a:gd name="T9" fmla="*/ 120 h 373"/>
                      <a:gd name="T10" fmla="*/ 337 w 487"/>
                      <a:gd name="T11" fmla="*/ 0 h 3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87" h="373">
                        <a:moveTo>
                          <a:pt x="0" y="143"/>
                        </a:moveTo>
                        <a:cubicBezTo>
                          <a:pt x="70" y="223"/>
                          <a:pt x="141" y="303"/>
                          <a:pt x="202" y="338"/>
                        </a:cubicBezTo>
                        <a:cubicBezTo>
                          <a:pt x="263" y="373"/>
                          <a:pt x="322" y="373"/>
                          <a:pt x="367" y="353"/>
                        </a:cubicBezTo>
                        <a:cubicBezTo>
                          <a:pt x="412" y="333"/>
                          <a:pt x="457" y="257"/>
                          <a:pt x="472" y="218"/>
                        </a:cubicBezTo>
                        <a:cubicBezTo>
                          <a:pt x="487" y="179"/>
                          <a:pt x="480" y="156"/>
                          <a:pt x="457" y="120"/>
                        </a:cubicBezTo>
                        <a:cubicBezTo>
                          <a:pt x="434" y="84"/>
                          <a:pt x="357" y="20"/>
                          <a:pt x="337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25" name="Freeform 269"/>
                  <p:cNvSpPr>
                    <a:spLocks/>
                  </p:cNvSpPr>
                  <p:nvPr/>
                </p:nvSpPr>
                <p:spPr bwMode="auto">
                  <a:xfrm>
                    <a:off x="5109" y="2039"/>
                    <a:ext cx="365" cy="261"/>
                  </a:xfrm>
                  <a:custGeom>
                    <a:avLst/>
                    <a:gdLst>
                      <a:gd name="T0" fmla="*/ 6 w 365"/>
                      <a:gd name="T1" fmla="*/ 151 h 261"/>
                      <a:gd name="T2" fmla="*/ 186 w 365"/>
                      <a:gd name="T3" fmla="*/ 249 h 261"/>
                      <a:gd name="T4" fmla="*/ 276 w 365"/>
                      <a:gd name="T5" fmla="*/ 226 h 261"/>
                      <a:gd name="T6" fmla="*/ 344 w 365"/>
                      <a:gd name="T7" fmla="*/ 84 h 261"/>
                      <a:gd name="T8" fmla="*/ 149 w 365"/>
                      <a:gd name="T9" fmla="*/ 9 h 261"/>
                      <a:gd name="T10" fmla="*/ 6 w 365"/>
                      <a:gd name="T11" fmla="*/ 151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5" h="261">
                        <a:moveTo>
                          <a:pt x="6" y="151"/>
                        </a:moveTo>
                        <a:cubicBezTo>
                          <a:pt x="12" y="191"/>
                          <a:pt x="141" y="237"/>
                          <a:pt x="186" y="249"/>
                        </a:cubicBezTo>
                        <a:cubicBezTo>
                          <a:pt x="231" y="261"/>
                          <a:pt x="250" y="253"/>
                          <a:pt x="276" y="226"/>
                        </a:cubicBezTo>
                        <a:cubicBezTo>
                          <a:pt x="302" y="199"/>
                          <a:pt x="365" y="120"/>
                          <a:pt x="344" y="84"/>
                        </a:cubicBezTo>
                        <a:cubicBezTo>
                          <a:pt x="323" y="48"/>
                          <a:pt x="205" y="0"/>
                          <a:pt x="149" y="9"/>
                        </a:cubicBezTo>
                        <a:cubicBezTo>
                          <a:pt x="93" y="18"/>
                          <a:pt x="0" y="111"/>
                          <a:pt x="6" y="15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26" name="Freeform 268"/>
                  <p:cNvSpPr>
                    <a:spLocks/>
                  </p:cNvSpPr>
                  <p:nvPr/>
                </p:nvSpPr>
                <p:spPr bwMode="auto">
                  <a:xfrm>
                    <a:off x="5391" y="2169"/>
                    <a:ext cx="789" cy="345"/>
                  </a:xfrm>
                  <a:custGeom>
                    <a:avLst/>
                    <a:gdLst>
                      <a:gd name="T0" fmla="*/ 84 w 789"/>
                      <a:gd name="T1" fmla="*/ 6 h 345"/>
                      <a:gd name="T2" fmla="*/ 1 w 789"/>
                      <a:gd name="T3" fmla="*/ 103 h 345"/>
                      <a:gd name="T4" fmla="*/ 91 w 789"/>
                      <a:gd name="T5" fmla="*/ 171 h 345"/>
                      <a:gd name="T6" fmla="*/ 324 w 789"/>
                      <a:gd name="T7" fmla="*/ 283 h 345"/>
                      <a:gd name="T8" fmla="*/ 624 w 789"/>
                      <a:gd name="T9" fmla="*/ 343 h 345"/>
                      <a:gd name="T10" fmla="*/ 789 w 789"/>
                      <a:gd name="T11" fmla="*/ 298 h 345"/>
                      <a:gd name="T12" fmla="*/ 624 w 789"/>
                      <a:gd name="T13" fmla="*/ 186 h 345"/>
                      <a:gd name="T14" fmla="*/ 324 w 789"/>
                      <a:gd name="T15" fmla="*/ 66 h 345"/>
                      <a:gd name="T16" fmla="*/ 84 w 789"/>
                      <a:gd name="T17" fmla="*/ 6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9" h="345">
                        <a:moveTo>
                          <a:pt x="84" y="6"/>
                        </a:moveTo>
                        <a:cubicBezTo>
                          <a:pt x="30" y="12"/>
                          <a:pt x="0" y="76"/>
                          <a:pt x="1" y="103"/>
                        </a:cubicBezTo>
                        <a:cubicBezTo>
                          <a:pt x="2" y="130"/>
                          <a:pt x="37" y="141"/>
                          <a:pt x="91" y="171"/>
                        </a:cubicBezTo>
                        <a:cubicBezTo>
                          <a:pt x="145" y="201"/>
                          <a:pt x="235" y="254"/>
                          <a:pt x="324" y="283"/>
                        </a:cubicBezTo>
                        <a:cubicBezTo>
                          <a:pt x="413" y="312"/>
                          <a:pt x="547" y="341"/>
                          <a:pt x="624" y="343"/>
                        </a:cubicBezTo>
                        <a:cubicBezTo>
                          <a:pt x="701" y="345"/>
                          <a:pt x="789" y="324"/>
                          <a:pt x="789" y="298"/>
                        </a:cubicBezTo>
                        <a:cubicBezTo>
                          <a:pt x="789" y="272"/>
                          <a:pt x="701" y="225"/>
                          <a:pt x="624" y="186"/>
                        </a:cubicBezTo>
                        <a:cubicBezTo>
                          <a:pt x="547" y="147"/>
                          <a:pt x="413" y="101"/>
                          <a:pt x="324" y="66"/>
                        </a:cubicBezTo>
                        <a:cubicBezTo>
                          <a:pt x="235" y="31"/>
                          <a:pt x="138" y="0"/>
                          <a:pt x="84" y="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27" name="Freeform 267"/>
                  <p:cNvSpPr>
                    <a:spLocks/>
                  </p:cNvSpPr>
                  <p:nvPr/>
                </p:nvSpPr>
                <p:spPr bwMode="auto">
                  <a:xfrm>
                    <a:off x="5843" y="2474"/>
                    <a:ext cx="344" cy="710"/>
                  </a:xfrm>
                  <a:custGeom>
                    <a:avLst/>
                    <a:gdLst>
                      <a:gd name="T0" fmla="*/ 202 w 344"/>
                      <a:gd name="T1" fmla="*/ 39 h 710"/>
                      <a:gd name="T2" fmla="*/ 142 w 344"/>
                      <a:gd name="T3" fmla="*/ 279 h 710"/>
                      <a:gd name="T4" fmla="*/ 157 w 344"/>
                      <a:gd name="T5" fmla="*/ 444 h 710"/>
                      <a:gd name="T6" fmla="*/ 75 w 344"/>
                      <a:gd name="T7" fmla="*/ 601 h 710"/>
                      <a:gd name="T8" fmla="*/ 30 w 344"/>
                      <a:gd name="T9" fmla="*/ 676 h 710"/>
                      <a:gd name="T10" fmla="*/ 255 w 344"/>
                      <a:gd name="T11" fmla="*/ 399 h 710"/>
                      <a:gd name="T12" fmla="*/ 307 w 344"/>
                      <a:gd name="T13" fmla="*/ 234 h 710"/>
                      <a:gd name="T14" fmla="*/ 330 w 344"/>
                      <a:gd name="T15" fmla="*/ 46 h 710"/>
                      <a:gd name="T16" fmla="*/ 202 w 344"/>
                      <a:gd name="T17" fmla="*/ 39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4" h="710">
                        <a:moveTo>
                          <a:pt x="202" y="39"/>
                        </a:moveTo>
                        <a:cubicBezTo>
                          <a:pt x="171" y="78"/>
                          <a:pt x="149" y="212"/>
                          <a:pt x="142" y="279"/>
                        </a:cubicBezTo>
                        <a:cubicBezTo>
                          <a:pt x="135" y="346"/>
                          <a:pt x="168" y="390"/>
                          <a:pt x="157" y="444"/>
                        </a:cubicBezTo>
                        <a:cubicBezTo>
                          <a:pt x="146" y="498"/>
                          <a:pt x="96" y="562"/>
                          <a:pt x="75" y="601"/>
                        </a:cubicBezTo>
                        <a:cubicBezTo>
                          <a:pt x="54" y="640"/>
                          <a:pt x="0" y="710"/>
                          <a:pt x="30" y="676"/>
                        </a:cubicBezTo>
                        <a:cubicBezTo>
                          <a:pt x="60" y="642"/>
                          <a:pt x="209" y="473"/>
                          <a:pt x="255" y="399"/>
                        </a:cubicBezTo>
                        <a:cubicBezTo>
                          <a:pt x="301" y="325"/>
                          <a:pt x="295" y="293"/>
                          <a:pt x="307" y="234"/>
                        </a:cubicBezTo>
                        <a:cubicBezTo>
                          <a:pt x="319" y="175"/>
                          <a:pt x="344" y="78"/>
                          <a:pt x="330" y="46"/>
                        </a:cubicBezTo>
                        <a:cubicBezTo>
                          <a:pt x="316" y="14"/>
                          <a:pt x="233" y="0"/>
                          <a:pt x="202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85" name="Group 262"/>
              <p:cNvGrpSpPr>
                <a:grpSpLocks/>
              </p:cNvGrpSpPr>
              <p:nvPr/>
            </p:nvGrpSpPr>
            <p:grpSpPr bwMode="auto">
              <a:xfrm>
                <a:off x="6612" y="2343"/>
                <a:ext cx="1039" cy="1851"/>
                <a:chOff x="6612" y="2343"/>
                <a:chExt cx="1039" cy="1851"/>
              </a:xfrm>
            </p:grpSpPr>
            <p:sp>
              <p:nvSpPr>
                <p:cNvPr id="1219" name="Freeform 264"/>
                <p:cNvSpPr>
                  <a:spLocks/>
                </p:cNvSpPr>
                <p:nvPr/>
              </p:nvSpPr>
              <p:spPr bwMode="auto">
                <a:xfrm>
                  <a:off x="6978" y="2343"/>
                  <a:ext cx="673" cy="773"/>
                </a:xfrm>
                <a:custGeom>
                  <a:avLst/>
                  <a:gdLst>
                    <a:gd name="T0" fmla="*/ 342 w 673"/>
                    <a:gd name="T1" fmla="*/ 12 h 773"/>
                    <a:gd name="T2" fmla="*/ 117 w 673"/>
                    <a:gd name="T3" fmla="*/ 357 h 773"/>
                    <a:gd name="T4" fmla="*/ 12 w 673"/>
                    <a:gd name="T5" fmla="*/ 635 h 773"/>
                    <a:gd name="T6" fmla="*/ 42 w 673"/>
                    <a:gd name="T7" fmla="*/ 710 h 773"/>
                    <a:gd name="T8" fmla="*/ 260 w 673"/>
                    <a:gd name="T9" fmla="*/ 672 h 773"/>
                    <a:gd name="T10" fmla="*/ 612 w 673"/>
                    <a:gd name="T11" fmla="*/ 102 h 773"/>
                    <a:gd name="T12" fmla="*/ 627 w 673"/>
                    <a:gd name="T13" fmla="*/ 57 h 7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3" h="773">
                      <a:moveTo>
                        <a:pt x="342" y="12"/>
                      </a:moveTo>
                      <a:cubicBezTo>
                        <a:pt x="257" y="132"/>
                        <a:pt x="172" y="253"/>
                        <a:pt x="117" y="357"/>
                      </a:cubicBezTo>
                      <a:cubicBezTo>
                        <a:pt x="62" y="461"/>
                        <a:pt x="24" y="576"/>
                        <a:pt x="12" y="635"/>
                      </a:cubicBezTo>
                      <a:cubicBezTo>
                        <a:pt x="0" y="694"/>
                        <a:pt x="1" y="704"/>
                        <a:pt x="42" y="710"/>
                      </a:cubicBezTo>
                      <a:cubicBezTo>
                        <a:pt x="83" y="716"/>
                        <a:pt x="165" y="773"/>
                        <a:pt x="260" y="672"/>
                      </a:cubicBezTo>
                      <a:cubicBezTo>
                        <a:pt x="355" y="571"/>
                        <a:pt x="551" y="204"/>
                        <a:pt x="612" y="102"/>
                      </a:cubicBezTo>
                      <a:cubicBezTo>
                        <a:pt x="673" y="0"/>
                        <a:pt x="650" y="28"/>
                        <a:pt x="627" y="57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0" name="Freeform 263"/>
                <p:cNvSpPr>
                  <a:spLocks/>
                </p:cNvSpPr>
                <p:nvPr/>
              </p:nvSpPr>
              <p:spPr bwMode="auto">
                <a:xfrm>
                  <a:off x="6612" y="3014"/>
                  <a:ext cx="520" cy="1180"/>
                </a:xfrm>
                <a:custGeom>
                  <a:avLst/>
                  <a:gdLst>
                    <a:gd name="T0" fmla="*/ 401 w 520"/>
                    <a:gd name="T1" fmla="*/ 54 h 1180"/>
                    <a:gd name="T2" fmla="*/ 138 w 520"/>
                    <a:gd name="T3" fmla="*/ 399 h 1180"/>
                    <a:gd name="T4" fmla="*/ 56 w 520"/>
                    <a:gd name="T5" fmla="*/ 706 h 1180"/>
                    <a:gd name="T6" fmla="*/ 26 w 520"/>
                    <a:gd name="T7" fmla="*/ 879 h 1180"/>
                    <a:gd name="T8" fmla="*/ 33 w 520"/>
                    <a:gd name="T9" fmla="*/ 1074 h 1180"/>
                    <a:gd name="T10" fmla="*/ 221 w 520"/>
                    <a:gd name="T11" fmla="*/ 1179 h 1180"/>
                    <a:gd name="T12" fmla="*/ 116 w 520"/>
                    <a:gd name="T13" fmla="*/ 1081 h 1180"/>
                    <a:gd name="T14" fmla="*/ 93 w 520"/>
                    <a:gd name="T15" fmla="*/ 946 h 1180"/>
                    <a:gd name="T16" fmla="*/ 116 w 520"/>
                    <a:gd name="T17" fmla="*/ 729 h 1180"/>
                    <a:gd name="T18" fmla="*/ 273 w 520"/>
                    <a:gd name="T19" fmla="*/ 496 h 1180"/>
                    <a:gd name="T20" fmla="*/ 453 w 520"/>
                    <a:gd name="T21" fmla="*/ 151 h 1180"/>
                    <a:gd name="T22" fmla="*/ 513 w 520"/>
                    <a:gd name="T23" fmla="*/ 76 h 1180"/>
                    <a:gd name="T24" fmla="*/ 401 w 520"/>
                    <a:gd name="T25" fmla="*/ 54 h 1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0" h="1180">
                      <a:moveTo>
                        <a:pt x="401" y="54"/>
                      </a:moveTo>
                      <a:cubicBezTo>
                        <a:pt x="339" y="108"/>
                        <a:pt x="195" y="290"/>
                        <a:pt x="138" y="399"/>
                      </a:cubicBezTo>
                      <a:cubicBezTo>
                        <a:pt x="81" y="508"/>
                        <a:pt x="75" y="626"/>
                        <a:pt x="56" y="706"/>
                      </a:cubicBezTo>
                      <a:cubicBezTo>
                        <a:pt x="37" y="786"/>
                        <a:pt x="30" y="818"/>
                        <a:pt x="26" y="879"/>
                      </a:cubicBezTo>
                      <a:cubicBezTo>
                        <a:pt x="22" y="940"/>
                        <a:pt x="0" y="1024"/>
                        <a:pt x="33" y="1074"/>
                      </a:cubicBezTo>
                      <a:cubicBezTo>
                        <a:pt x="66" y="1124"/>
                        <a:pt x="207" y="1178"/>
                        <a:pt x="221" y="1179"/>
                      </a:cubicBezTo>
                      <a:cubicBezTo>
                        <a:pt x="235" y="1180"/>
                        <a:pt x="137" y="1120"/>
                        <a:pt x="116" y="1081"/>
                      </a:cubicBezTo>
                      <a:cubicBezTo>
                        <a:pt x="95" y="1042"/>
                        <a:pt x="93" y="1005"/>
                        <a:pt x="93" y="946"/>
                      </a:cubicBezTo>
                      <a:cubicBezTo>
                        <a:pt x="93" y="887"/>
                        <a:pt x="86" y="804"/>
                        <a:pt x="116" y="729"/>
                      </a:cubicBezTo>
                      <a:cubicBezTo>
                        <a:pt x="146" y="654"/>
                        <a:pt x="217" y="592"/>
                        <a:pt x="273" y="496"/>
                      </a:cubicBezTo>
                      <a:cubicBezTo>
                        <a:pt x="329" y="400"/>
                        <a:pt x="413" y="221"/>
                        <a:pt x="453" y="151"/>
                      </a:cubicBezTo>
                      <a:cubicBezTo>
                        <a:pt x="493" y="81"/>
                        <a:pt x="520" y="88"/>
                        <a:pt x="513" y="76"/>
                      </a:cubicBezTo>
                      <a:cubicBezTo>
                        <a:pt x="506" y="64"/>
                        <a:pt x="463" y="0"/>
                        <a:pt x="401" y="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86" name="Group 254"/>
              <p:cNvGrpSpPr>
                <a:grpSpLocks/>
              </p:cNvGrpSpPr>
              <p:nvPr/>
            </p:nvGrpSpPr>
            <p:grpSpPr bwMode="auto">
              <a:xfrm>
                <a:off x="3668" y="833"/>
                <a:ext cx="3907" cy="1325"/>
                <a:chOff x="3668" y="833"/>
                <a:chExt cx="3907" cy="1325"/>
              </a:xfrm>
            </p:grpSpPr>
            <p:sp>
              <p:nvSpPr>
                <p:cNvPr id="1212" name="Freeform 261"/>
                <p:cNvSpPr>
                  <a:spLocks/>
                </p:cNvSpPr>
                <p:nvPr/>
              </p:nvSpPr>
              <p:spPr bwMode="auto">
                <a:xfrm>
                  <a:off x="3668" y="1118"/>
                  <a:ext cx="480" cy="682"/>
                </a:xfrm>
                <a:custGeom>
                  <a:avLst/>
                  <a:gdLst>
                    <a:gd name="T0" fmla="*/ 0 w 480"/>
                    <a:gd name="T1" fmla="*/ 0 h 682"/>
                    <a:gd name="T2" fmla="*/ 225 w 480"/>
                    <a:gd name="T3" fmla="*/ 457 h 682"/>
                    <a:gd name="T4" fmla="*/ 480 w 480"/>
                    <a:gd name="T5" fmla="*/ 682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0" h="682">
                      <a:moveTo>
                        <a:pt x="0" y="0"/>
                      </a:moveTo>
                      <a:cubicBezTo>
                        <a:pt x="72" y="171"/>
                        <a:pt x="145" y="343"/>
                        <a:pt x="225" y="457"/>
                      </a:cubicBezTo>
                      <a:cubicBezTo>
                        <a:pt x="305" y="571"/>
                        <a:pt x="392" y="626"/>
                        <a:pt x="480" y="682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13" name="Freeform 260"/>
                <p:cNvSpPr>
                  <a:spLocks/>
                </p:cNvSpPr>
                <p:nvPr/>
              </p:nvSpPr>
              <p:spPr bwMode="auto">
                <a:xfrm>
                  <a:off x="4342" y="855"/>
                  <a:ext cx="248" cy="1110"/>
                </a:xfrm>
                <a:custGeom>
                  <a:avLst/>
                  <a:gdLst>
                    <a:gd name="T0" fmla="*/ 248 w 248"/>
                    <a:gd name="T1" fmla="*/ 1110 h 1110"/>
                    <a:gd name="T2" fmla="*/ 31 w 248"/>
                    <a:gd name="T3" fmla="*/ 600 h 1110"/>
                    <a:gd name="T4" fmla="*/ 61 w 248"/>
                    <a:gd name="T5" fmla="*/ 0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8" h="1110">
                      <a:moveTo>
                        <a:pt x="248" y="1110"/>
                      </a:moveTo>
                      <a:cubicBezTo>
                        <a:pt x="155" y="947"/>
                        <a:pt x="62" y="785"/>
                        <a:pt x="31" y="600"/>
                      </a:cubicBezTo>
                      <a:cubicBezTo>
                        <a:pt x="0" y="415"/>
                        <a:pt x="51" y="101"/>
                        <a:pt x="61" y="0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14" name="Freeform 259"/>
                <p:cNvSpPr>
                  <a:spLocks/>
                </p:cNvSpPr>
                <p:nvPr/>
              </p:nvSpPr>
              <p:spPr bwMode="auto">
                <a:xfrm>
                  <a:off x="4885" y="833"/>
                  <a:ext cx="238" cy="967"/>
                </a:xfrm>
                <a:custGeom>
                  <a:avLst/>
                  <a:gdLst>
                    <a:gd name="T0" fmla="*/ 28 w 238"/>
                    <a:gd name="T1" fmla="*/ 0 h 967"/>
                    <a:gd name="T2" fmla="*/ 35 w 238"/>
                    <a:gd name="T3" fmla="*/ 487 h 967"/>
                    <a:gd name="T4" fmla="*/ 238 w 238"/>
                    <a:gd name="T5" fmla="*/ 967 h 9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8" h="967">
                      <a:moveTo>
                        <a:pt x="28" y="0"/>
                      </a:moveTo>
                      <a:cubicBezTo>
                        <a:pt x="14" y="163"/>
                        <a:pt x="0" y="326"/>
                        <a:pt x="35" y="487"/>
                      </a:cubicBezTo>
                      <a:cubicBezTo>
                        <a:pt x="70" y="648"/>
                        <a:pt x="154" y="807"/>
                        <a:pt x="238" y="967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15" name="Freeform 258"/>
                <p:cNvSpPr>
                  <a:spLocks/>
                </p:cNvSpPr>
                <p:nvPr/>
              </p:nvSpPr>
              <p:spPr bwMode="auto">
                <a:xfrm>
                  <a:off x="5284" y="833"/>
                  <a:ext cx="251" cy="1192"/>
                </a:xfrm>
                <a:custGeom>
                  <a:avLst/>
                  <a:gdLst>
                    <a:gd name="T0" fmla="*/ 251 w 251"/>
                    <a:gd name="T1" fmla="*/ 1192 h 1192"/>
                    <a:gd name="T2" fmla="*/ 34 w 251"/>
                    <a:gd name="T3" fmla="*/ 547 h 1192"/>
                    <a:gd name="T4" fmla="*/ 49 w 251"/>
                    <a:gd name="T5" fmla="*/ 0 h 1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1" h="1192">
                      <a:moveTo>
                        <a:pt x="251" y="1192"/>
                      </a:moveTo>
                      <a:cubicBezTo>
                        <a:pt x="159" y="969"/>
                        <a:pt x="68" y="746"/>
                        <a:pt x="34" y="547"/>
                      </a:cubicBezTo>
                      <a:cubicBezTo>
                        <a:pt x="0" y="348"/>
                        <a:pt x="24" y="174"/>
                        <a:pt x="49" y="0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16" name="Freeform 257"/>
                <p:cNvSpPr>
                  <a:spLocks/>
                </p:cNvSpPr>
                <p:nvPr/>
              </p:nvSpPr>
              <p:spPr bwMode="auto">
                <a:xfrm>
                  <a:off x="5833" y="855"/>
                  <a:ext cx="152" cy="1238"/>
                </a:xfrm>
                <a:custGeom>
                  <a:avLst/>
                  <a:gdLst>
                    <a:gd name="T0" fmla="*/ 152 w 152"/>
                    <a:gd name="T1" fmla="*/ 1238 h 1238"/>
                    <a:gd name="T2" fmla="*/ 25 w 152"/>
                    <a:gd name="T3" fmla="*/ 735 h 1238"/>
                    <a:gd name="T4" fmla="*/ 2 w 152"/>
                    <a:gd name="T5" fmla="*/ 0 h 1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1238">
                      <a:moveTo>
                        <a:pt x="152" y="1238"/>
                      </a:moveTo>
                      <a:cubicBezTo>
                        <a:pt x="101" y="1089"/>
                        <a:pt x="50" y="941"/>
                        <a:pt x="25" y="735"/>
                      </a:cubicBezTo>
                      <a:cubicBezTo>
                        <a:pt x="0" y="529"/>
                        <a:pt x="1" y="264"/>
                        <a:pt x="2" y="0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17" name="Freeform 256"/>
                <p:cNvSpPr>
                  <a:spLocks/>
                </p:cNvSpPr>
                <p:nvPr/>
              </p:nvSpPr>
              <p:spPr bwMode="auto">
                <a:xfrm>
                  <a:off x="6375" y="1770"/>
                  <a:ext cx="1200" cy="388"/>
                </a:xfrm>
                <a:custGeom>
                  <a:avLst/>
                  <a:gdLst>
                    <a:gd name="T0" fmla="*/ 1200 w 1200"/>
                    <a:gd name="T1" fmla="*/ 0 h 388"/>
                    <a:gd name="T2" fmla="*/ 1065 w 1200"/>
                    <a:gd name="T3" fmla="*/ 233 h 388"/>
                    <a:gd name="T4" fmla="*/ 908 w 1200"/>
                    <a:gd name="T5" fmla="*/ 338 h 388"/>
                    <a:gd name="T6" fmla="*/ 428 w 1200"/>
                    <a:gd name="T7" fmla="*/ 383 h 388"/>
                    <a:gd name="T8" fmla="*/ 0 w 1200"/>
                    <a:gd name="T9" fmla="*/ 368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0" h="388">
                      <a:moveTo>
                        <a:pt x="1200" y="0"/>
                      </a:moveTo>
                      <a:cubicBezTo>
                        <a:pt x="1157" y="88"/>
                        <a:pt x="1114" y="177"/>
                        <a:pt x="1065" y="233"/>
                      </a:cubicBezTo>
                      <a:cubicBezTo>
                        <a:pt x="1016" y="289"/>
                        <a:pt x="1014" y="313"/>
                        <a:pt x="908" y="338"/>
                      </a:cubicBezTo>
                      <a:cubicBezTo>
                        <a:pt x="802" y="363"/>
                        <a:pt x="579" y="378"/>
                        <a:pt x="428" y="383"/>
                      </a:cubicBezTo>
                      <a:cubicBezTo>
                        <a:pt x="277" y="388"/>
                        <a:pt x="138" y="378"/>
                        <a:pt x="0" y="368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18" name="Freeform 255"/>
                <p:cNvSpPr>
                  <a:spLocks/>
                </p:cNvSpPr>
                <p:nvPr/>
              </p:nvSpPr>
              <p:spPr bwMode="auto">
                <a:xfrm>
                  <a:off x="6368" y="965"/>
                  <a:ext cx="885" cy="1150"/>
                </a:xfrm>
                <a:custGeom>
                  <a:avLst/>
                  <a:gdLst>
                    <a:gd name="T0" fmla="*/ 885 w 885"/>
                    <a:gd name="T1" fmla="*/ 1150 h 1150"/>
                    <a:gd name="T2" fmla="*/ 480 w 885"/>
                    <a:gd name="T3" fmla="*/ 940 h 1150"/>
                    <a:gd name="T4" fmla="*/ 202 w 885"/>
                    <a:gd name="T5" fmla="*/ 813 h 1150"/>
                    <a:gd name="T6" fmla="*/ 30 w 885"/>
                    <a:gd name="T7" fmla="*/ 558 h 1150"/>
                    <a:gd name="T8" fmla="*/ 22 w 885"/>
                    <a:gd name="T9" fmla="*/ 85 h 1150"/>
                    <a:gd name="T10" fmla="*/ 45 w 885"/>
                    <a:gd name="T11" fmla="*/ 48 h 1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5" h="1150">
                      <a:moveTo>
                        <a:pt x="885" y="1150"/>
                      </a:moveTo>
                      <a:cubicBezTo>
                        <a:pt x="739" y="1073"/>
                        <a:pt x="594" y="996"/>
                        <a:pt x="480" y="940"/>
                      </a:cubicBezTo>
                      <a:cubicBezTo>
                        <a:pt x="366" y="884"/>
                        <a:pt x="277" y="877"/>
                        <a:pt x="202" y="813"/>
                      </a:cubicBezTo>
                      <a:cubicBezTo>
                        <a:pt x="127" y="749"/>
                        <a:pt x="60" y="679"/>
                        <a:pt x="30" y="558"/>
                      </a:cubicBezTo>
                      <a:cubicBezTo>
                        <a:pt x="0" y="437"/>
                        <a:pt x="20" y="170"/>
                        <a:pt x="22" y="85"/>
                      </a:cubicBezTo>
                      <a:cubicBezTo>
                        <a:pt x="24" y="0"/>
                        <a:pt x="34" y="24"/>
                        <a:pt x="45" y="48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87" name="Group 236"/>
              <p:cNvGrpSpPr>
                <a:grpSpLocks/>
              </p:cNvGrpSpPr>
              <p:nvPr/>
            </p:nvGrpSpPr>
            <p:grpSpPr bwMode="auto">
              <a:xfrm>
                <a:off x="1064" y="1020"/>
                <a:ext cx="2483" cy="2058"/>
                <a:chOff x="1064" y="1020"/>
                <a:chExt cx="2483" cy="2058"/>
              </a:xfrm>
            </p:grpSpPr>
            <p:grpSp>
              <p:nvGrpSpPr>
                <p:cNvPr id="1195" name="Group 245"/>
                <p:cNvGrpSpPr>
                  <a:grpSpLocks/>
                </p:cNvGrpSpPr>
                <p:nvPr/>
              </p:nvGrpSpPr>
              <p:grpSpPr bwMode="auto">
                <a:xfrm>
                  <a:off x="1064" y="1111"/>
                  <a:ext cx="2483" cy="1967"/>
                  <a:chOff x="1064" y="1111"/>
                  <a:chExt cx="2483" cy="1967"/>
                </a:xfrm>
              </p:grpSpPr>
              <p:grpSp>
                <p:nvGrpSpPr>
                  <p:cNvPr id="1204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1064" y="1421"/>
                    <a:ext cx="1355" cy="1657"/>
                    <a:chOff x="1064" y="1421"/>
                    <a:chExt cx="1355" cy="1657"/>
                  </a:xfrm>
                </p:grpSpPr>
                <p:sp>
                  <p:nvSpPr>
                    <p:cNvPr id="1208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1064" y="2279"/>
                      <a:ext cx="393" cy="799"/>
                    </a:xfrm>
                    <a:custGeom>
                      <a:avLst/>
                      <a:gdLst>
                        <a:gd name="T0" fmla="*/ 316 w 393"/>
                        <a:gd name="T1" fmla="*/ 46 h 799"/>
                        <a:gd name="T2" fmla="*/ 151 w 393"/>
                        <a:gd name="T3" fmla="*/ 346 h 799"/>
                        <a:gd name="T4" fmla="*/ 39 w 393"/>
                        <a:gd name="T5" fmla="*/ 579 h 799"/>
                        <a:gd name="T6" fmla="*/ 9 w 393"/>
                        <a:gd name="T7" fmla="*/ 714 h 799"/>
                        <a:gd name="T8" fmla="*/ 91 w 393"/>
                        <a:gd name="T9" fmla="*/ 744 h 799"/>
                        <a:gd name="T10" fmla="*/ 324 w 393"/>
                        <a:gd name="T11" fmla="*/ 384 h 799"/>
                        <a:gd name="T12" fmla="*/ 391 w 393"/>
                        <a:gd name="T13" fmla="*/ 69 h 799"/>
                        <a:gd name="T14" fmla="*/ 316 w 393"/>
                        <a:gd name="T15" fmla="*/ 46 h 7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93" h="799">
                          <a:moveTo>
                            <a:pt x="316" y="46"/>
                          </a:moveTo>
                          <a:cubicBezTo>
                            <a:pt x="276" y="92"/>
                            <a:pt x="197" y="257"/>
                            <a:pt x="151" y="346"/>
                          </a:cubicBezTo>
                          <a:cubicBezTo>
                            <a:pt x="105" y="435"/>
                            <a:pt x="63" y="518"/>
                            <a:pt x="39" y="579"/>
                          </a:cubicBezTo>
                          <a:cubicBezTo>
                            <a:pt x="15" y="640"/>
                            <a:pt x="0" y="687"/>
                            <a:pt x="9" y="714"/>
                          </a:cubicBezTo>
                          <a:cubicBezTo>
                            <a:pt x="18" y="741"/>
                            <a:pt x="39" y="799"/>
                            <a:pt x="91" y="744"/>
                          </a:cubicBezTo>
                          <a:cubicBezTo>
                            <a:pt x="143" y="689"/>
                            <a:pt x="274" y="497"/>
                            <a:pt x="324" y="384"/>
                          </a:cubicBezTo>
                          <a:cubicBezTo>
                            <a:pt x="374" y="271"/>
                            <a:pt x="393" y="126"/>
                            <a:pt x="391" y="69"/>
                          </a:cubicBezTo>
                          <a:cubicBezTo>
                            <a:pt x="389" y="12"/>
                            <a:pt x="356" y="0"/>
                            <a:pt x="316" y="4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09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1364" y="1872"/>
                      <a:ext cx="298" cy="478"/>
                    </a:xfrm>
                    <a:custGeom>
                      <a:avLst/>
                      <a:gdLst>
                        <a:gd name="T0" fmla="*/ 219 w 298"/>
                        <a:gd name="T1" fmla="*/ 41 h 478"/>
                        <a:gd name="T2" fmla="*/ 31 w 298"/>
                        <a:gd name="T3" fmla="*/ 318 h 478"/>
                        <a:gd name="T4" fmla="*/ 31 w 298"/>
                        <a:gd name="T5" fmla="*/ 446 h 478"/>
                        <a:gd name="T6" fmla="*/ 106 w 298"/>
                        <a:gd name="T7" fmla="*/ 461 h 478"/>
                        <a:gd name="T8" fmla="*/ 204 w 298"/>
                        <a:gd name="T9" fmla="*/ 341 h 478"/>
                        <a:gd name="T10" fmla="*/ 294 w 298"/>
                        <a:gd name="T11" fmla="*/ 71 h 478"/>
                        <a:gd name="T12" fmla="*/ 219 w 298"/>
                        <a:gd name="T13" fmla="*/ 41 h 4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98" h="478">
                          <a:moveTo>
                            <a:pt x="219" y="41"/>
                          </a:moveTo>
                          <a:cubicBezTo>
                            <a:pt x="175" y="82"/>
                            <a:pt x="62" y="251"/>
                            <a:pt x="31" y="318"/>
                          </a:cubicBezTo>
                          <a:cubicBezTo>
                            <a:pt x="0" y="385"/>
                            <a:pt x="19" y="422"/>
                            <a:pt x="31" y="446"/>
                          </a:cubicBezTo>
                          <a:cubicBezTo>
                            <a:pt x="43" y="470"/>
                            <a:pt x="77" y="478"/>
                            <a:pt x="106" y="461"/>
                          </a:cubicBezTo>
                          <a:cubicBezTo>
                            <a:pt x="135" y="444"/>
                            <a:pt x="173" y="406"/>
                            <a:pt x="204" y="341"/>
                          </a:cubicBezTo>
                          <a:cubicBezTo>
                            <a:pt x="235" y="276"/>
                            <a:pt x="290" y="117"/>
                            <a:pt x="294" y="71"/>
                          </a:cubicBezTo>
                          <a:cubicBezTo>
                            <a:pt x="298" y="25"/>
                            <a:pt x="263" y="0"/>
                            <a:pt x="219" y="4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10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1571" y="1523"/>
                      <a:ext cx="648" cy="414"/>
                    </a:xfrm>
                    <a:custGeom>
                      <a:avLst/>
                      <a:gdLst>
                        <a:gd name="T0" fmla="*/ 574 w 648"/>
                        <a:gd name="T1" fmla="*/ 0 h 414"/>
                        <a:gd name="T2" fmla="*/ 169 w 648"/>
                        <a:gd name="T3" fmla="*/ 180 h 414"/>
                        <a:gd name="T4" fmla="*/ 4 w 648"/>
                        <a:gd name="T5" fmla="*/ 382 h 414"/>
                        <a:gd name="T6" fmla="*/ 192 w 648"/>
                        <a:gd name="T7" fmla="*/ 375 h 414"/>
                        <a:gd name="T8" fmla="*/ 492 w 648"/>
                        <a:gd name="T9" fmla="*/ 187 h 414"/>
                        <a:gd name="T10" fmla="*/ 634 w 648"/>
                        <a:gd name="T11" fmla="*/ 75 h 414"/>
                        <a:gd name="T12" fmla="*/ 574 w 648"/>
                        <a:gd name="T13" fmla="*/ 0 h 4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48" h="414">
                          <a:moveTo>
                            <a:pt x="574" y="0"/>
                          </a:moveTo>
                          <a:cubicBezTo>
                            <a:pt x="498" y="14"/>
                            <a:pt x="264" y="116"/>
                            <a:pt x="169" y="180"/>
                          </a:cubicBezTo>
                          <a:cubicBezTo>
                            <a:pt x="74" y="244"/>
                            <a:pt x="0" y="350"/>
                            <a:pt x="4" y="382"/>
                          </a:cubicBezTo>
                          <a:cubicBezTo>
                            <a:pt x="8" y="414"/>
                            <a:pt x="111" y="407"/>
                            <a:pt x="192" y="375"/>
                          </a:cubicBezTo>
                          <a:cubicBezTo>
                            <a:pt x="273" y="343"/>
                            <a:pt x="418" y="237"/>
                            <a:pt x="492" y="187"/>
                          </a:cubicBezTo>
                          <a:cubicBezTo>
                            <a:pt x="566" y="137"/>
                            <a:pt x="620" y="106"/>
                            <a:pt x="634" y="75"/>
                          </a:cubicBezTo>
                          <a:cubicBezTo>
                            <a:pt x="648" y="44"/>
                            <a:pt x="586" y="16"/>
                            <a:pt x="57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11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2149" y="1421"/>
                      <a:ext cx="270" cy="171"/>
                    </a:xfrm>
                    <a:custGeom>
                      <a:avLst/>
                      <a:gdLst>
                        <a:gd name="T0" fmla="*/ 221 w 270"/>
                        <a:gd name="T1" fmla="*/ 4 h 171"/>
                        <a:gd name="T2" fmla="*/ 34 w 270"/>
                        <a:gd name="T3" fmla="*/ 79 h 171"/>
                        <a:gd name="T4" fmla="*/ 26 w 270"/>
                        <a:gd name="T5" fmla="*/ 154 h 171"/>
                        <a:gd name="T6" fmla="*/ 191 w 270"/>
                        <a:gd name="T7" fmla="*/ 162 h 171"/>
                        <a:gd name="T8" fmla="*/ 266 w 270"/>
                        <a:gd name="T9" fmla="*/ 102 h 171"/>
                        <a:gd name="T10" fmla="*/ 221 w 270"/>
                        <a:gd name="T11" fmla="*/ 4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70" h="171">
                          <a:moveTo>
                            <a:pt x="221" y="4"/>
                          </a:moveTo>
                          <a:cubicBezTo>
                            <a:pt x="182" y="0"/>
                            <a:pt x="66" y="54"/>
                            <a:pt x="34" y="79"/>
                          </a:cubicBezTo>
                          <a:cubicBezTo>
                            <a:pt x="2" y="104"/>
                            <a:pt x="0" y="140"/>
                            <a:pt x="26" y="154"/>
                          </a:cubicBezTo>
                          <a:cubicBezTo>
                            <a:pt x="52" y="168"/>
                            <a:pt x="151" y="171"/>
                            <a:pt x="191" y="162"/>
                          </a:cubicBezTo>
                          <a:cubicBezTo>
                            <a:pt x="231" y="153"/>
                            <a:pt x="262" y="128"/>
                            <a:pt x="266" y="102"/>
                          </a:cubicBezTo>
                          <a:cubicBezTo>
                            <a:pt x="270" y="76"/>
                            <a:pt x="260" y="8"/>
                            <a:pt x="221" y="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05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2302" y="1111"/>
                    <a:ext cx="1245" cy="922"/>
                    <a:chOff x="2302" y="1111"/>
                    <a:chExt cx="1245" cy="922"/>
                  </a:xfrm>
                </p:grpSpPr>
                <p:sp>
                  <p:nvSpPr>
                    <p:cNvPr id="1206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2302" y="1111"/>
                      <a:ext cx="1245" cy="922"/>
                    </a:xfrm>
                    <a:custGeom>
                      <a:avLst/>
                      <a:gdLst>
                        <a:gd name="T0" fmla="*/ 98 w 1245"/>
                        <a:gd name="T1" fmla="*/ 217 h 922"/>
                        <a:gd name="T2" fmla="*/ 76 w 1245"/>
                        <a:gd name="T3" fmla="*/ 299 h 922"/>
                        <a:gd name="T4" fmla="*/ 151 w 1245"/>
                        <a:gd name="T5" fmla="*/ 427 h 922"/>
                        <a:gd name="T6" fmla="*/ 38 w 1245"/>
                        <a:gd name="T7" fmla="*/ 494 h 922"/>
                        <a:gd name="T8" fmla="*/ 1 w 1245"/>
                        <a:gd name="T9" fmla="*/ 584 h 922"/>
                        <a:gd name="T10" fmla="*/ 31 w 1245"/>
                        <a:gd name="T11" fmla="*/ 689 h 922"/>
                        <a:gd name="T12" fmla="*/ 76 w 1245"/>
                        <a:gd name="T13" fmla="*/ 764 h 922"/>
                        <a:gd name="T14" fmla="*/ 173 w 1245"/>
                        <a:gd name="T15" fmla="*/ 907 h 922"/>
                        <a:gd name="T16" fmla="*/ 518 w 1245"/>
                        <a:gd name="T17" fmla="*/ 854 h 922"/>
                        <a:gd name="T18" fmla="*/ 863 w 1245"/>
                        <a:gd name="T19" fmla="*/ 682 h 922"/>
                        <a:gd name="T20" fmla="*/ 1081 w 1245"/>
                        <a:gd name="T21" fmla="*/ 577 h 922"/>
                        <a:gd name="T22" fmla="*/ 1186 w 1245"/>
                        <a:gd name="T23" fmla="*/ 419 h 922"/>
                        <a:gd name="T24" fmla="*/ 1238 w 1245"/>
                        <a:gd name="T25" fmla="*/ 157 h 922"/>
                        <a:gd name="T26" fmla="*/ 1141 w 1245"/>
                        <a:gd name="T27" fmla="*/ 82 h 922"/>
                        <a:gd name="T28" fmla="*/ 616 w 1245"/>
                        <a:gd name="T29" fmla="*/ 7 h 922"/>
                        <a:gd name="T30" fmla="*/ 353 w 1245"/>
                        <a:gd name="T31" fmla="*/ 37 h 922"/>
                        <a:gd name="T32" fmla="*/ 181 w 1245"/>
                        <a:gd name="T33" fmla="*/ 142 h 922"/>
                        <a:gd name="T34" fmla="*/ 98 w 1245"/>
                        <a:gd name="T35" fmla="*/ 217 h 9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1245" h="922">
                          <a:moveTo>
                            <a:pt x="98" y="217"/>
                          </a:moveTo>
                          <a:cubicBezTo>
                            <a:pt x="81" y="243"/>
                            <a:pt x="67" y="264"/>
                            <a:pt x="76" y="299"/>
                          </a:cubicBezTo>
                          <a:cubicBezTo>
                            <a:pt x="85" y="334"/>
                            <a:pt x="157" y="395"/>
                            <a:pt x="151" y="427"/>
                          </a:cubicBezTo>
                          <a:cubicBezTo>
                            <a:pt x="145" y="459"/>
                            <a:pt x="63" y="468"/>
                            <a:pt x="38" y="494"/>
                          </a:cubicBezTo>
                          <a:cubicBezTo>
                            <a:pt x="13" y="520"/>
                            <a:pt x="2" y="552"/>
                            <a:pt x="1" y="584"/>
                          </a:cubicBezTo>
                          <a:cubicBezTo>
                            <a:pt x="0" y="616"/>
                            <a:pt x="19" y="659"/>
                            <a:pt x="31" y="689"/>
                          </a:cubicBezTo>
                          <a:cubicBezTo>
                            <a:pt x="43" y="719"/>
                            <a:pt x="52" y="728"/>
                            <a:pt x="76" y="764"/>
                          </a:cubicBezTo>
                          <a:cubicBezTo>
                            <a:pt x="100" y="800"/>
                            <a:pt x="99" y="892"/>
                            <a:pt x="173" y="907"/>
                          </a:cubicBezTo>
                          <a:cubicBezTo>
                            <a:pt x="247" y="922"/>
                            <a:pt x="403" y="892"/>
                            <a:pt x="518" y="854"/>
                          </a:cubicBezTo>
                          <a:cubicBezTo>
                            <a:pt x="633" y="816"/>
                            <a:pt x="769" y="728"/>
                            <a:pt x="863" y="682"/>
                          </a:cubicBezTo>
                          <a:cubicBezTo>
                            <a:pt x="957" y="636"/>
                            <a:pt x="1027" y="621"/>
                            <a:pt x="1081" y="577"/>
                          </a:cubicBezTo>
                          <a:cubicBezTo>
                            <a:pt x="1135" y="533"/>
                            <a:pt x="1160" y="489"/>
                            <a:pt x="1186" y="419"/>
                          </a:cubicBezTo>
                          <a:cubicBezTo>
                            <a:pt x="1212" y="349"/>
                            <a:pt x="1245" y="213"/>
                            <a:pt x="1238" y="157"/>
                          </a:cubicBezTo>
                          <a:cubicBezTo>
                            <a:pt x="1231" y="101"/>
                            <a:pt x="1245" y="107"/>
                            <a:pt x="1141" y="82"/>
                          </a:cubicBezTo>
                          <a:cubicBezTo>
                            <a:pt x="1037" y="57"/>
                            <a:pt x="747" y="14"/>
                            <a:pt x="616" y="7"/>
                          </a:cubicBezTo>
                          <a:cubicBezTo>
                            <a:pt x="485" y="0"/>
                            <a:pt x="425" y="15"/>
                            <a:pt x="353" y="37"/>
                          </a:cubicBezTo>
                          <a:cubicBezTo>
                            <a:pt x="281" y="59"/>
                            <a:pt x="224" y="109"/>
                            <a:pt x="181" y="142"/>
                          </a:cubicBezTo>
                          <a:cubicBezTo>
                            <a:pt x="138" y="175"/>
                            <a:pt x="115" y="191"/>
                            <a:pt x="98" y="21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07" name="Oval 247"/>
                    <p:cNvSpPr>
                      <a:spLocks noChangeArrowheads="1"/>
                    </p:cNvSpPr>
                    <p:nvPr/>
                  </p:nvSpPr>
                  <p:spPr bwMode="auto">
                    <a:xfrm rot="-669280">
                      <a:off x="2604" y="1246"/>
                      <a:ext cx="240" cy="1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1196" name="Group 237"/>
                <p:cNvGrpSpPr>
                  <a:grpSpLocks/>
                </p:cNvGrpSpPr>
                <p:nvPr/>
              </p:nvGrpSpPr>
              <p:grpSpPr bwMode="auto">
                <a:xfrm>
                  <a:off x="2520" y="1020"/>
                  <a:ext cx="953" cy="144"/>
                  <a:chOff x="2520" y="1020"/>
                  <a:chExt cx="953" cy="144"/>
                </a:xfrm>
              </p:grpSpPr>
              <p:sp>
                <p:nvSpPr>
                  <p:cNvPr id="1197" name="Freeform 244"/>
                  <p:cNvSpPr>
                    <a:spLocks/>
                  </p:cNvSpPr>
                  <p:nvPr/>
                </p:nvSpPr>
                <p:spPr bwMode="auto">
                  <a:xfrm>
                    <a:off x="2520" y="1110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98" name="Freeform 243"/>
                  <p:cNvSpPr>
                    <a:spLocks/>
                  </p:cNvSpPr>
                  <p:nvPr/>
                </p:nvSpPr>
                <p:spPr bwMode="auto">
                  <a:xfrm>
                    <a:off x="2617" y="1050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99" name="Freeform 242"/>
                  <p:cNvSpPr>
                    <a:spLocks/>
                  </p:cNvSpPr>
                  <p:nvPr/>
                </p:nvSpPr>
                <p:spPr bwMode="auto">
                  <a:xfrm rot="707028">
                    <a:off x="2760" y="1020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00" name="Freeform 241"/>
                  <p:cNvSpPr>
                    <a:spLocks/>
                  </p:cNvSpPr>
                  <p:nvPr/>
                </p:nvSpPr>
                <p:spPr bwMode="auto">
                  <a:xfrm rot="707028">
                    <a:off x="2940" y="1035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01" name="Freeform 240"/>
                  <p:cNvSpPr>
                    <a:spLocks/>
                  </p:cNvSpPr>
                  <p:nvPr/>
                </p:nvSpPr>
                <p:spPr bwMode="auto">
                  <a:xfrm rot="707028">
                    <a:off x="3068" y="1058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02" name="Freeform 239"/>
                  <p:cNvSpPr>
                    <a:spLocks/>
                  </p:cNvSpPr>
                  <p:nvPr/>
                </p:nvSpPr>
                <p:spPr bwMode="auto">
                  <a:xfrm rot="707028">
                    <a:off x="3233" y="1081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03" name="Freeform 238"/>
                  <p:cNvSpPr>
                    <a:spLocks/>
                  </p:cNvSpPr>
                  <p:nvPr/>
                </p:nvSpPr>
                <p:spPr bwMode="auto">
                  <a:xfrm rot="707028">
                    <a:off x="3368" y="1111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188" name="Freeform 235"/>
              <p:cNvSpPr>
                <a:spLocks/>
              </p:cNvSpPr>
              <p:nvPr/>
            </p:nvSpPr>
            <p:spPr bwMode="auto">
              <a:xfrm>
                <a:off x="3540" y="855"/>
                <a:ext cx="263" cy="263"/>
              </a:xfrm>
              <a:custGeom>
                <a:avLst/>
                <a:gdLst>
                  <a:gd name="T0" fmla="*/ 0 w 263"/>
                  <a:gd name="T1" fmla="*/ 150 h 263"/>
                  <a:gd name="T2" fmla="*/ 120 w 263"/>
                  <a:gd name="T3" fmla="*/ 263 h 263"/>
                  <a:gd name="T4" fmla="*/ 120 w 263"/>
                  <a:gd name="T5" fmla="*/ 53 h 263"/>
                  <a:gd name="T6" fmla="*/ 120 w 263"/>
                  <a:gd name="T7" fmla="*/ 240 h 263"/>
                  <a:gd name="T8" fmla="*/ 263 w 263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263">
                    <a:moveTo>
                      <a:pt x="0" y="150"/>
                    </a:moveTo>
                    <a:lnTo>
                      <a:pt x="120" y="263"/>
                    </a:lnTo>
                    <a:lnTo>
                      <a:pt x="120" y="53"/>
                    </a:lnTo>
                    <a:lnTo>
                      <a:pt x="120" y="240"/>
                    </a:lnTo>
                    <a:lnTo>
                      <a:pt x="26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9" name="Freeform 234"/>
              <p:cNvSpPr>
                <a:spLocks/>
              </p:cNvSpPr>
              <p:nvPr/>
            </p:nvSpPr>
            <p:spPr bwMode="auto">
              <a:xfrm>
                <a:off x="6090" y="788"/>
                <a:ext cx="240" cy="165"/>
              </a:xfrm>
              <a:custGeom>
                <a:avLst/>
                <a:gdLst>
                  <a:gd name="T0" fmla="*/ 98 w 240"/>
                  <a:gd name="T1" fmla="*/ 0 h 165"/>
                  <a:gd name="T2" fmla="*/ 0 w 240"/>
                  <a:gd name="T3" fmla="*/ 90 h 165"/>
                  <a:gd name="T4" fmla="*/ 53 w 240"/>
                  <a:gd name="T5" fmla="*/ 82 h 165"/>
                  <a:gd name="T6" fmla="*/ 53 w 240"/>
                  <a:gd name="T7" fmla="*/ 135 h 165"/>
                  <a:gd name="T8" fmla="*/ 173 w 240"/>
                  <a:gd name="T9" fmla="*/ 97 h 165"/>
                  <a:gd name="T10" fmla="*/ 135 w 240"/>
                  <a:gd name="T11" fmla="*/ 165 h 165"/>
                  <a:gd name="T12" fmla="*/ 240 w 240"/>
                  <a:gd name="T13" fmla="*/ 12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165">
                    <a:moveTo>
                      <a:pt x="98" y="0"/>
                    </a:moveTo>
                    <a:lnTo>
                      <a:pt x="0" y="90"/>
                    </a:lnTo>
                    <a:lnTo>
                      <a:pt x="53" y="82"/>
                    </a:lnTo>
                    <a:lnTo>
                      <a:pt x="53" y="135"/>
                    </a:lnTo>
                    <a:lnTo>
                      <a:pt x="173" y="97"/>
                    </a:lnTo>
                    <a:lnTo>
                      <a:pt x="135" y="165"/>
                    </a:lnTo>
                    <a:lnTo>
                      <a:pt x="240" y="1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0" name="Freeform 233"/>
              <p:cNvSpPr>
                <a:spLocks/>
              </p:cNvSpPr>
              <p:nvPr/>
            </p:nvSpPr>
            <p:spPr bwMode="auto">
              <a:xfrm>
                <a:off x="6533" y="990"/>
                <a:ext cx="90" cy="38"/>
              </a:xfrm>
              <a:custGeom>
                <a:avLst/>
                <a:gdLst>
                  <a:gd name="T0" fmla="*/ 0 w 90"/>
                  <a:gd name="T1" fmla="*/ 38 h 38"/>
                  <a:gd name="T2" fmla="*/ 90 w 90"/>
                  <a:gd name="T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0" h="38">
                    <a:moveTo>
                      <a:pt x="0" y="38"/>
                    </a:moveTo>
                    <a:cubicBezTo>
                      <a:pt x="37" y="22"/>
                      <a:pt x="74" y="6"/>
                      <a:pt x="90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1" name="Freeform 232"/>
              <p:cNvSpPr>
                <a:spLocks/>
              </p:cNvSpPr>
              <p:nvPr/>
            </p:nvSpPr>
            <p:spPr bwMode="auto">
              <a:xfrm>
                <a:off x="6728" y="1095"/>
                <a:ext cx="90" cy="45"/>
              </a:xfrm>
              <a:custGeom>
                <a:avLst/>
                <a:gdLst>
                  <a:gd name="T0" fmla="*/ 0 w 90"/>
                  <a:gd name="T1" fmla="*/ 45 h 45"/>
                  <a:gd name="T2" fmla="*/ 90 w 90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0" h="45">
                    <a:moveTo>
                      <a:pt x="0" y="45"/>
                    </a:moveTo>
                    <a:cubicBezTo>
                      <a:pt x="0" y="45"/>
                      <a:pt x="45" y="22"/>
                      <a:pt x="90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2" name="Freeform 231"/>
              <p:cNvSpPr>
                <a:spLocks/>
              </p:cNvSpPr>
              <p:nvPr/>
            </p:nvSpPr>
            <p:spPr bwMode="auto">
              <a:xfrm>
                <a:off x="6938" y="1215"/>
                <a:ext cx="97" cy="30"/>
              </a:xfrm>
              <a:custGeom>
                <a:avLst/>
                <a:gdLst>
                  <a:gd name="T0" fmla="*/ 0 w 97"/>
                  <a:gd name="T1" fmla="*/ 30 h 30"/>
                  <a:gd name="T2" fmla="*/ 97 w 97"/>
                  <a:gd name="T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30">
                    <a:moveTo>
                      <a:pt x="0" y="30"/>
                    </a:moveTo>
                    <a:cubicBezTo>
                      <a:pt x="0" y="30"/>
                      <a:pt x="48" y="15"/>
                      <a:pt x="97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3" name="Freeform 230"/>
              <p:cNvSpPr>
                <a:spLocks/>
              </p:cNvSpPr>
              <p:nvPr/>
            </p:nvSpPr>
            <p:spPr bwMode="auto">
              <a:xfrm>
                <a:off x="7118" y="1313"/>
                <a:ext cx="112" cy="52"/>
              </a:xfrm>
              <a:custGeom>
                <a:avLst/>
                <a:gdLst>
                  <a:gd name="T0" fmla="*/ 0 w 112"/>
                  <a:gd name="T1" fmla="*/ 52 h 52"/>
                  <a:gd name="T2" fmla="*/ 112 w 112"/>
                  <a:gd name="T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2" h="52">
                    <a:moveTo>
                      <a:pt x="0" y="52"/>
                    </a:moveTo>
                    <a:cubicBezTo>
                      <a:pt x="0" y="52"/>
                      <a:pt x="56" y="26"/>
                      <a:pt x="112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4" name="Freeform 229"/>
              <p:cNvSpPr>
                <a:spLocks/>
              </p:cNvSpPr>
              <p:nvPr/>
            </p:nvSpPr>
            <p:spPr bwMode="auto">
              <a:xfrm>
                <a:off x="7245" y="1387"/>
                <a:ext cx="120" cy="71"/>
              </a:xfrm>
              <a:custGeom>
                <a:avLst/>
                <a:gdLst>
                  <a:gd name="T0" fmla="*/ 0 w 157"/>
                  <a:gd name="T1" fmla="*/ 23 h 23"/>
                  <a:gd name="T2" fmla="*/ 157 w 157"/>
                  <a:gd name="T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7" h="23">
                    <a:moveTo>
                      <a:pt x="0" y="23"/>
                    </a:moveTo>
                    <a:cubicBezTo>
                      <a:pt x="0" y="23"/>
                      <a:pt x="78" y="11"/>
                      <a:pt x="157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180" name="Freeform 227"/>
            <p:cNvSpPr>
              <a:spLocks/>
            </p:cNvSpPr>
            <p:nvPr/>
          </p:nvSpPr>
          <p:spPr bwMode="auto">
            <a:xfrm>
              <a:off x="10501" y="5291"/>
              <a:ext cx="267" cy="818"/>
            </a:xfrm>
            <a:custGeom>
              <a:avLst/>
              <a:gdLst>
                <a:gd name="T0" fmla="*/ 4 w 1328"/>
                <a:gd name="T1" fmla="*/ 4037 h 4066"/>
                <a:gd name="T2" fmla="*/ 206 w 1328"/>
                <a:gd name="T3" fmla="*/ 3759 h 4066"/>
                <a:gd name="T4" fmla="*/ 589 w 1328"/>
                <a:gd name="T5" fmla="*/ 3317 h 4066"/>
                <a:gd name="T6" fmla="*/ 889 w 1328"/>
                <a:gd name="T7" fmla="*/ 2957 h 4066"/>
                <a:gd name="T8" fmla="*/ 1099 w 1328"/>
                <a:gd name="T9" fmla="*/ 2664 h 4066"/>
                <a:gd name="T10" fmla="*/ 1076 w 1328"/>
                <a:gd name="T11" fmla="*/ 2462 h 4066"/>
                <a:gd name="T12" fmla="*/ 949 w 1328"/>
                <a:gd name="T13" fmla="*/ 2214 h 4066"/>
                <a:gd name="T14" fmla="*/ 896 w 1328"/>
                <a:gd name="T15" fmla="*/ 1997 h 4066"/>
                <a:gd name="T16" fmla="*/ 934 w 1328"/>
                <a:gd name="T17" fmla="*/ 1734 h 4066"/>
                <a:gd name="T18" fmla="*/ 1016 w 1328"/>
                <a:gd name="T19" fmla="*/ 1457 h 4066"/>
                <a:gd name="T20" fmla="*/ 934 w 1328"/>
                <a:gd name="T21" fmla="*/ 1352 h 4066"/>
                <a:gd name="T22" fmla="*/ 671 w 1328"/>
                <a:gd name="T23" fmla="*/ 1292 h 4066"/>
                <a:gd name="T24" fmla="*/ 424 w 1328"/>
                <a:gd name="T25" fmla="*/ 1149 h 4066"/>
                <a:gd name="T26" fmla="*/ 341 w 1328"/>
                <a:gd name="T27" fmla="*/ 887 h 4066"/>
                <a:gd name="T28" fmla="*/ 476 w 1328"/>
                <a:gd name="T29" fmla="*/ 512 h 4066"/>
                <a:gd name="T30" fmla="*/ 769 w 1328"/>
                <a:gd name="T31" fmla="*/ 69 h 4066"/>
                <a:gd name="T32" fmla="*/ 859 w 1328"/>
                <a:gd name="T33" fmla="*/ 99 h 4066"/>
                <a:gd name="T34" fmla="*/ 746 w 1328"/>
                <a:gd name="T35" fmla="*/ 362 h 4066"/>
                <a:gd name="T36" fmla="*/ 581 w 1328"/>
                <a:gd name="T37" fmla="*/ 669 h 4066"/>
                <a:gd name="T38" fmla="*/ 536 w 1328"/>
                <a:gd name="T39" fmla="*/ 917 h 4066"/>
                <a:gd name="T40" fmla="*/ 611 w 1328"/>
                <a:gd name="T41" fmla="*/ 1044 h 4066"/>
                <a:gd name="T42" fmla="*/ 791 w 1328"/>
                <a:gd name="T43" fmla="*/ 1112 h 4066"/>
                <a:gd name="T44" fmla="*/ 1076 w 1328"/>
                <a:gd name="T45" fmla="*/ 1202 h 4066"/>
                <a:gd name="T46" fmla="*/ 1226 w 1328"/>
                <a:gd name="T47" fmla="*/ 1419 h 4066"/>
                <a:gd name="T48" fmla="*/ 1181 w 1328"/>
                <a:gd name="T49" fmla="*/ 1622 h 4066"/>
                <a:gd name="T50" fmla="*/ 1136 w 1328"/>
                <a:gd name="T51" fmla="*/ 1892 h 4066"/>
                <a:gd name="T52" fmla="*/ 1129 w 1328"/>
                <a:gd name="T53" fmla="*/ 2064 h 4066"/>
                <a:gd name="T54" fmla="*/ 1219 w 1328"/>
                <a:gd name="T55" fmla="*/ 2259 h 4066"/>
                <a:gd name="T56" fmla="*/ 1324 w 1328"/>
                <a:gd name="T57" fmla="*/ 2544 h 4066"/>
                <a:gd name="T58" fmla="*/ 1241 w 1328"/>
                <a:gd name="T59" fmla="*/ 2837 h 4066"/>
                <a:gd name="T60" fmla="*/ 1031 w 1328"/>
                <a:gd name="T61" fmla="*/ 3107 h 4066"/>
                <a:gd name="T62" fmla="*/ 499 w 1328"/>
                <a:gd name="T63" fmla="*/ 3639 h 4066"/>
                <a:gd name="T64" fmla="*/ 184 w 1328"/>
                <a:gd name="T65" fmla="*/ 3932 h 4066"/>
                <a:gd name="T66" fmla="*/ 4 w 1328"/>
                <a:gd name="T67" fmla="*/ 4037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8" h="4066">
                  <a:moveTo>
                    <a:pt x="4" y="4037"/>
                  </a:moveTo>
                  <a:cubicBezTo>
                    <a:pt x="8" y="4008"/>
                    <a:pt x="108" y="3879"/>
                    <a:pt x="206" y="3759"/>
                  </a:cubicBezTo>
                  <a:cubicBezTo>
                    <a:pt x="304" y="3639"/>
                    <a:pt x="475" y="3451"/>
                    <a:pt x="589" y="3317"/>
                  </a:cubicBezTo>
                  <a:cubicBezTo>
                    <a:pt x="703" y="3183"/>
                    <a:pt x="804" y="3066"/>
                    <a:pt x="889" y="2957"/>
                  </a:cubicBezTo>
                  <a:cubicBezTo>
                    <a:pt x="974" y="2848"/>
                    <a:pt x="1068" y="2746"/>
                    <a:pt x="1099" y="2664"/>
                  </a:cubicBezTo>
                  <a:cubicBezTo>
                    <a:pt x="1130" y="2582"/>
                    <a:pt x="1101" y="2537"/>
                    <a:pt x="1076" y="2462"/>
                  </a:cubicBezTo>
                  <a:cubicBezTo>
                    <a:pt x="1051" y="2387"/>
                    <a:pt x="979" y="2291"/>
                    <a:pt x="949" y="2214"/>
                  </a:cubicBezTo>
                  <a:cubicBezTo>
                    <a:pt x="919" y="2137"/>
                    <a:pt x="898" y="2077"/>
                    <a:pt x="896" y="1997"/>
                  </a:cubicBezTo>
                  <a:cubicBezTo>
                    <a:pt x="894" y="1917"/>
                    <a:pt x="914" y="1824"/>
                    <a:pt x="934" y="1734"/>
                  </a:cubicBezTo>
                  <a:cubicBezTo>
                    <a:pt x="954" y="1644"/>
                    <a:pt x="1016" y="1521"/>
                    <a:pt x="1016" y="1457"/>
                  </a:cubicBezTo>
                  <a:cubicBezTo>
                    <a:pt x="1016" y="1393"/>
                    <a:pt x="991" y="1379"/>
                    <a:pt x="934" y="1352"/>
                  </a:cubicBezTo>
                  <a:cubicBezTo>
                    <a:pt x="877" y="1325"/>
                    <a:pt x="756" y="1326"/>
                    <a:pt x="671" y="1292"/>
                  </a:cubicBezTo>
                  <a:cubicBezTo>
                    <a:pt x="586" y="1258"/>
                    <a:pt x="479" y="1216"/>
                    <a:pt x="424" y="1149"/>
                  </a:cubicBezTo>
                  <a:cubicBezTo>
                    <a:pt x="369" y="1082"/>
                    <a:pt x="332" y="993"/>
                    <a:pt x="341" y="887"/>
                  </a:cubicBezTo>
                  <a:cubicBezTo>
                    <a:pt x="350" y="781"/>
                    <a:pt x="405" y="648"/>
                    <a:pt x="476" y="512"/>
                  </a:cubicBezTo>
                  <a:cubicBezTo>
                    <a:pt x="547" y="376"/>
                    <a:pt x="705" y="138"/>
                    <a:pt x="769" y="69"/>
                  </a:cubicBezTo>
                  <a:cubicBezTo>
                    <a:pt x="833" y="0"/>
                    <a:pt x="863" y="50"/>
                    <a:pt x="859" y="99"/>
                  </a:cubicBezTo>
                  <a:cubicBezTo>
                    <a:pt x="855" y="148"/>
                    <a:pt x="792" y="267"/>
                    <a:pt x="746" y="362"/>
                  </a:cubicBezTo>
                  <a:cubicBezTo>
                    <a:pt x="700" y="457"/>
                    <a:pt x="616" y="577"/>
                    <a:pt x="581" y="669"/>
                  </a:cubicBezTo>
                  <a:cubicBezTo>
                    <a:pt x="546" y="761"/>
                    <a:pt x="531" y="855"/>
                    <a:pt x="536" y="917"/>
                  </a:cubicBezTo>
                  <a:cubicBezTo>
                    <a:pt x="541" y="979"/>
                    <a:pt x="568" y="1011"/>
                    <a:pt x="611" y="1044"/>
                  </a:cubicBezTo>
                  <a:cubicBezTo>
                    <a:pt x="654" y="1077"/>
                    <a:pt x="714" y="1086"/>
                    <a:pt x="791" y="1112"/>
                  </a:cubicBezTo>
                  <a:cubicBezTo>
                    <a:pt x="868" y="1138"/>
                    <a:pt x="1004" y="1151"/>
                    <a:pt x="1076" y="1202"/>
                  </a:cubicBezTo>
                  <a:cubicBezTo>
                    <a:pt x="1148" y="1253"/>
                    <a:pt x="1209" y="1349"/>
                    <a:pt x="1226" y="1419"/>
                  </a:cubicBezTo>
                  <a:cubicBezTo>
                    <a:pt x="1243" y="1489"/>
                    <a:pt x="1196" y="1543"/>
                    <a:pt x="1181" y="1622"/>
                  </a:cubicBezTo>
                  <a:cubicBezTo>
                    <a:pt x="1166" y="1701"/>
                    <a:pt x="1145" y="1818"/>
                    <a:pt x="1136" y="1892"/>
                  </a:cubicBezTo>
                  <a:cubicBezTo>
                    <a:pt x="1127" y="1966"/>
                    <a:pt x="1115" y="2003"/>
                    <a:pt x="1129" y="2064"/>
                  </a:cubicBezTo>
                  <a:cubicBezTo>
                    <a:pt x="1143" y="2125"/>
                    <a:pt x="1187" y="2179"/>
                    <a:pt x="1219" y="2259"/>
                  </a:cubicBezTo>
                  <a:cubicBezTo>
                    <a:pt x="1251" y="2339"/>
                    <a:pt x="1320" y="2448"/>
                    <a:pt x="1324" y="2544"/>
                  </a:cubicBezTo>
                  <a:cubicBezTo>
                    <a:pt x="1328" y="2640"/>
                    <a:pt x="1290" y="2743"/>
                    <a:pt x="1241" y="2837"/>
                  </a:cubicBezTo>
                  <a:cubicBezTo>
                    <a:pt x="1192" y="2931"/>
                    <a:pt x="1155" y="2973"/>
                    <a:pt x="1031" y="3107"/>
                  </a:cubicBezTo>
                  <a:cubicBezTo>
                    <a:pt x="907" y="3241"/>
                    <a:pt x="640" y="3502"/>
                    <a:pt x="499" y="3639"/>
                  </a:cubicBezTo>
                  <a:cubicBezTo>
                    <a:pt x="358" y="3776"/>
                    <a:pt x="264" y="3861"/>
                    <a:pt x="184" y="3932"/>
                  </a:cubicBezTo>
                  <a:cubicBezTo>
                    <a:pt x="104" y="4003"/>
                    <a:pt x="0" y="4066"/>
                    <a:pt x="4" y="4037"/>
                  </a:cubicBezTo>
                  <a:close/>
                </a:path>
              </a:pathLst>
            </a:custGeom>
            <a:solidFill>
              <a:srgbClr val="FFFFFF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1" name="Text Box 226"/>
            <p:cNvSpPr txBox="1">
              <a:spLocks noChangeArrowheads="1"/>
            </p:cNvSpPr>
            <p:nvPr/>
          </p:nvSpPr>
          <p:spPr bwMode="auto">
            <a:xfrm>
              <a:off x="9383" y="6195"/>
              <a:ext cx="15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microphytophages</a:t>
              </a: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 (consommateurs II)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13" name="Freeform 224"/>
          <p:cNvSpPr>
            <a:spLocks/>
          </p:cNvSpPr>
          <p:nvPr/>
        </p:nvSpPr>
        <p:spPr bwMode="auto">
          <a:xfrm>
            <a:off x="5094982" y="2361654"/>
            <a:ext cx="1295400" cy="823912"/>
          </a:xfrm>
          <a:custGeom>
            <a:avLst/>
            <a:gdLst>
              <a:gd name="T0" fmla="*/ 2040 w 2040"/>
              <a:gd name="T1" fmla="*/ 1298 h 1298"/>
              <a:gd name="T2" fmla="*/ 1552 w 2040"/>
              <a:gd name="T3" fmla="*/ 900 h 1298"/>
              <a:gd name="T4" fmla="*/ 0 w 2040"/>
              <a:gd name="T5" fmla="*/ 0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0" h="1298">
                <a:moveTo>
                  <a:pt x="2040" y="1298"/>
                </a:moveTo>
                <a:cubicBezTo>
                  <a:pt x="1966" y="1207"/>
                  <a:pt x="1892" y="1116"/>
                  <a:pt x="1552" y="900"/>
                </a:cubicBezTo>
                <a:cubicBezTo>
                  <a:pt x="1212" y="684"/>
                  <a:pt x="606" y="34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4" name="Freeform 223"/>
          <p:cNvSpPr>
            <a:spLocks/>
          </p:cNvSpPr>
          <p:nvPr/>
        </p:nvSpPr>
        <p:spPr bwMode="auto">
          <a:xfrm>
            <a:off x="651570" y="2333079"/>
            <a:ext cx="228600" cy="366712"/>
          </a:xfrm>
          <a:custGeom>
            <a:avLst/>
            <a:gdLst>
              <a:gd name="T0" fmla="*/ 0 w 360"/>
              <a:gd name="T1" fmla="*/ 578 h 578"/>
              <a:gd name="T2" fmla="*/ 360 w 360"/>
              <a:gd name="T3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0" h="578">
                <a:moveTo>
                  <a:pt x="0" y="578"/>
                </a:moveTo>
                <a:cubicBezTo>
                  <a:pt x="60" y="482"/>
                  <a:pt x="285" y="121"/>
                  <a:pt x="360" y="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5" name="Freeform 222"/>
          <p:cNvSpPr>
            <a:spLocks/>
          </p:cNvSpPr>
          <p:nvPr/>
        </p:nvSpPr>
        <p:spPr bwMode="auto">
          <a:xfrm>
            <a:off x="2151757" y="2371179"/>
            <a:ext cx="304800" cy="1452562"/>
          </a:xfrm>
          <a:custGeom>
            <a:avLst/>
            <a:gdLst>
              <a:gd name="T0" fmla="*/ 0 w 360"/>
              <a:gd name="T1" fmla="*/ 578 h 578"/>
              <a:gd name="T2" fmla="*/ 360 w 360"/>
              <a:gd name="T3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0" h="578">
                <a:moveTo>
                  <a:pt x="0" y="578"/>
                </a:moveTo>
                <a:cubicBezTo>
                  <a:pt x="60" y="482"/>
                  <a:pt x="285" y="121"/>
                  <a:pt x="360" y="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6" name="Line 221"/>
          <p:cNvSpPr>
            <a:spLocks noChangeShapeType="1"/>
          </p:cNvSpPr>
          <p:nvPr/>
        </p:nvSpPr>
        <p:spPr bwMode="auto">
          <a:xfrm flipH="1">
            <a:off x="1094482" y="2385466"/>
            <a:ext cx="228600" cy="371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7" name="Line 220"/>
          <p:cNvSpPr>
            <a:spLocks noChangeShapeType="1"/>
          </p:cNvSpPr>
          <p:nvPr/>
        </p:nvSpPr>
        <p:spPr bwMode="auto">
          <a:xfrm>
            <a:off x="1104007" y="3741191"/>
            <a:ext cx="523875" cy="361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8" name="Line 219"/>
          <p:cNvSpPr>
            <a:spLocks noChangeShapeType="1"/>
          </p:cNvSpPr>
          <p:nvPr/>
        </p:nvSpPr>
        <p:spPr bwMode="auto">
          <a:xfrm flipV="1">
            <a:off x="5285482" y="3842791"/>
            <a:ext cx="542925" cy="33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9" name="Line 218"/>
          <p:cNvSpPr>
            <a:spLocks noChangeShapeType="1"/>
          </p:cNvSpPr>
          <p:nvPr/>
        </p:nvSpPr>
        <p:spPr bwMode="auto">
          <a:xfrm flipV="1">
            <a:off x="4682232" y="4238079"/>
            <a:ext cx="1333500" cy="7143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0" name="Line 217"/>
          <p:cNvSpPr>
            <a:spLocks noChangeShapeType="1"/>
          </p:cNvSpPr>
          <p:nvPr/>
        </p:nvSpPr>
        <p:spPr bwMode="auto">
          <a:xfrm flipH="1" flipV="1">
            <a:off x="2608957" y="4620666"/>
            <a:ext cx="976313" cy="307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1" name="Line 216"/>
          <p:cNvSpPr>
            <a:spLocks noChangeShapeType="1"/>
          </p:cNvSpPr>
          <p:nvPr/>
        </p:nvSpPr>
        <p:spPr bwMode="auto">
          <a:xfrm>
            <a:off x="3598731" y="2402395"/>
            <a:ext cx="481012" cy="2087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2" name="Line 215"/>
          <p:cNvSpPr>
            <a:spLocks noChangeShapeType="1"/>
          </p:cNvSpPr>
          <p:nvPr/>
        </p:nvSpPr>
        <p:spPr bwMode="auto">
          <a:xfrm>
            <a:off x="4232970" y="2382291"/>
            <a:ext cx="531812" cy="87795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3" name="Rectangle 214"/>
          <p:cNvSpPr>
            <a:spLocks noChangeArrowheads="1"/>
          </p:cNvSpPr>
          <p:nvPr/>
        </p:nvSpPr>
        <p:spPr bwMode="auto">
          <a:xfrm>
            <a:off x="4613447" y="5081041"/>
            <a:ext cx="781573" cy="204788"/>
          </a:xfrm>
          <a:prstGeom prst="rect">
            <a:avLst/>
          </a:pr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HUMUS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4" name="AutoShape 213"/>
          <p:cNvSpPr>
            <a:spLocks noChangeArrowheads="1"/>
          </p:cNvSpPr>
          <p:nvPr/>
        </p:nvSpPr>
        <p:spPr bwMode="auto">
          <a:xfrm>
            <a:off x="4693365" y="4292874"/>
            <a:ext cx="592117" cy="771525"/>
          </a:xfrm>
          <a:prstGeom prst="downArrow">
            <a:avLst>
              <a:gd name="adj1" fmla="val 50000"/>
              <a:gd name="adj2" fmla="val 72321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humification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6" name="Text Box 211"/>
          <p:cNvSpPr txBox="1">
            <a:spLocks noChangeArrowheads="1"/>
          </p:cNvSpPr>
          <p:nvPr/>
        </p:nvSpPr>
        <p:spPr bwMode="auto">
          <a:xfrm>
            <a:off x="4313932" y="5620791"/>
            <a:ext cx="10572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minéralisation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27" name="Group 1"/>
          <p:cNvGrpSpPr>
            <a:grpSpLocks/>
          </p:cNvGrpSpPr>
          <p:nvPr/>
        </p:nvGrpSpPr>
        <p:grpSpPr bwMode="auto">
          <a:xfrm>
            <a:off x="4314032" y="3188424"/>
            <a:ext cx="1130300" cy="1138555"/>
            <a:chOff x="6637" y="4920"/>
            <a:chExt cx="1780" cy="1793"/>
          </a:xfrm>
        </p:grpSpPr>
        <p:sp>
          <p:nvSpPr>
            <p:cNvPr id="1328" name="Oval 210"/>
            <p:cNvSpPr>
              <a:spLocks noChangeArrowheads="1"/>
            </p:cNvSpPr>
            <p:nvPr/>
          </p:nvSpPr>
          <p:spPr bwMode="auto">
            <a:xfrm>
              <a:off x="6637" y="4920"/>
              <a:ext cx="1780" cy="179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29" name="Group 200"/>
            <p:cNvGrpSpPr>
              <a:grpSpLocks/>
            </p:cNvGrpSpPr>
            <p:nvPr/>
          </p:nvGrpSpPr>
          <p:grpSpPr bwMode="auto">
            <a:xfrm>
              <a:off x="6909" y="5474"/>
              <a:ext cx="464" cy="393"/>
              <a:chOff x="6631" y="7013"/>
              <a:chExt cx="800" cy="678"/>
            </a:xfrm>
          </p:grpSpPr>
          <p:sp>
            <p:nvSpPr>
              <p:cNvPr id="1528" name="Freeform 209"/>
              <p:cNvSpPr>
                <a:spLocks/>
              </p:cNvSpPr>
              <p:nvPr/>
            </p:nvSpPr>
            <p:spPr bwMode="auto">
              <a:xfrm>
                <a:off x="7095" y="7032"/>
                <a:ext cx="256" cy="245"/>
              </a:xfrm>
              <a:custGeom>
                <a:avLst/>
                <a:gdLst>
                  <a:gd name="T0" fmla="*/ 128 w 256"/>
                  <a:gd name="T1" fmla="*/ 41 h 245"/>
                  <a:gd name="T2" fmla="*/ 25 w 256"/>
                  <a:gd name="T3" fmla="*/ 148 h 245"/>
                  <a:gd name="T4" fmla="*/ 5 w 256"/>
                  <a:gd name="T5" fmla="*/ 217 h 245"/>
                  <a:gd name="T6" fmla="*/ 53 w 256"/>
                  <a:gd name="T7" fmla="*/ 239 h 245"/>
                  <a:gd name="T8" fmla="*/ 146 w 256"/>
                  <a:gd name="T9" fmla="*/ 183 h 245"/>
                  <a:gd name="T10" fmla="*/ 240 w 256"/>
                  <a:gd name="T11" fmla="*/ 76 h 245"/>
                  <a:gd name="T12" fmla="*/ 242 w 256"/>
                  <a:gd name="T13" fmla="*/ 16 h 245"/>
                  <a:gd name="T14" fmla="*/ 196 w 256"/>
                  <a:gd name="T15" fmla="*/ 4 h 245"/>
                  <a:gd name="T16" fmla="*/ 128 w 256"/>
                  <a:gd name="T17" fmla="*/ 4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45">
                    <a:moveTo>
                      <a:pt x="128" y="41"/>
                    </a:moveTo>
                    <a:cubicBezTo>
                      <a:pt x="99" y="65"/>
                      <a:pt x="46" y="119"/>
                      <a:pt x="25" y="148"/>
                    </a:cubicBezTo>
                    <a:cubicBezTo>
                      <a:pt x="5" y="177"/>
                      <a:pt x="0" y="202"/>
                      <a:pt x="5" y="217"/>
                    </a:cubicBezTo>
                    <a:cubicBezTo>
                      <a:pt x="10" y="232"/>
                      <a:pt x="30" y="245"/>
                      <a:pt x="53" y="239"/>
                    </a:cubicBezTo>
                    <a:cubicBezTo>
                      <a:pt x="76" y="233"/>
                      <a:pt x="115" y="210"/>
                      <a:pt x="146" y="183"/>
                    </a:cubicBezTo>
                    <a:cubicBezTo>
                      <a:pt x="177" y="156"/>
                      <a:pt x="224" y="104"/>
                      <a:pt x="240" y="76"/>
                    </a:cubicBezTo>
                    <a:cubicBezTo>
                      <a:pt x="256" y="48"/>
                      <a:pt x="249" y="28"/>
                      <a:pt x="242" y="16"/>
                    </a:cubicBezTo>
                    <a:cubicBezTo>
                      <a:pt x="235" y="3"/>
                      <a:pt x="215" y="0"/>
                      <a:pt x="196" y="4"/>
                    </a:cubicBezTo>
                    <a:cubicBezTo>
                      <a:pt x="177" y="8"/>
                      <a:pt x="157" y="17"/>
                      <a:pt x="128" y="41"/>
                    </a:cubicBez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529" name="Group 206"/>
              <p:cNvGrpSpPr>
                <a:grpSpLocks/>
              </p:cNvGrpSpPr>
              <p:nvPr/>
            </p:nvGrpSpPr>
            <p:grpSpPr bwMode="auto">
              <a:xfrm>
                <a:off x="6631" y="7147"/>
                <a:ext cx="183" cy="467"/>
                <a:chOff x="4733" y="3278"/>
                <a:chExt cx="183" cy="467"/>
              </a:xfrm>
            </p:grpSpPr>
            <p:sp>
              <p:nvSpPr>
                <p:cNvPr id="1535" name="Freeform 208"/>
                <p:cNvSpPr>
                  <a:spLocks/>
                </p:cNvSpPr>
                <p:nvPr/>
              </p:nvSpPr>
              <p:spPr bwMode="auto">
                <a:xfrm>
                  <a:off x="4733" y="3278"/>
                  <a:ext cx="183" cy="467"/>
                </a:xfrm>
                <a:custGeom>
                  <a:avLst/>
                  <a:gdLst>
                    <a:gd name="T0" fmla="*/ 3 w 183"/>
                    <a:gd name="T1" fmla="*/ 105 h 467"/>
                    <a:gd name="T2" fmla="*/ 29 w 183"/>
                    <a:gd name="T3" fmla="*/ 254 h 467"/>
                    <a:gd name="T4" fmla="*/ 40 w 183"/>
                    <a:gd name="T5" fmla="*/ 307 h 467"/>
                    <a:gd name="T6" fmla="*/ 46 w 183"/>
                    <a:gd name="T7" fmla="*/ 424 h 467"/>
                    <a:gd name="T8" fmla="*/ 121 w 183"/>
                    <a:gd name="T9" fmla="*/ 466 h 467"/>
                    <a:gd name="T10" fmla="*/ 173 w 183"/>
                    <a:gd name="T11" fmla="*/ 430 h 467"/>
                    <a:gd name="T12" fmla="*/ 178 w 183"/>
                    <a:gd name="T13" fmla="*/ 371 h 467"/>
                    <a:gd name="T14" fmla="*/ 142 w 183"/>
                    <a:gd name="T15" fmla="*/ 259 h 467"/>
                    <a:gd name="T16" fmla="*/ 124 w 183"/>
                    <a:gd name="T17" fmla="*/ 74 h 467"/>
                    <a:gd name="T18" fmla="*/ 99 w 183"/>
                    <a:gd name="T19" fmla="*/ 21 h 467"/>
                    <a:gd name="T20" fmla="*/ 50 w 183"/>
                    <a:gd name="T21" fmla="*/ 2 h 467"/>
                    <a:gd name="T22" fmla="*/ 9 w 183"/>
                    <a:gd name="T23" fmla="*/ 34 h 467"/>
                    <a:gd name="T24" fmla="*/ 3 w 183"/>
                    <a:gd name="T25" fmla="*/ 105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3" h="467">
                      <a:moveTo>
                        <a:pt x="3" y="105"/>
                      </a:moveTo>
                      <a:cubicBezTo>
                        <a:pt x="7" y="141"/>
                        <a:pt x="23" y="220"/>
                        <a:pt x="29" y="254"/>
                      </a:cubicBezTo>
                      <a:cubicBezTo>
                        <a:pt x="35" y="288"/>
                        <a:pt x="37" y="279"/>
                        <a:pt x="40" y="307"/>
                      </a:cubicBezTo>
                      <a:cubicBezTo>
                        <a:pt x="43" y="335"/>
                        <a:pt x="33" y="398"/>
                        <a:pt x="46" y="424"/>
                      </a:cubicBezTo>
                      <a:cubicBezTo>
                        <a:pt x="59" y="450"/>
                        <a:pt x="100" y="465"/>
                        <a:pt x="121" y="466"/>
                      </a:cubicBezTo>
                      <a:cubicBezTo>
                        <a:pt x="142" y="467"/>
                        <a:pt x="164" y="446"/>
                        <a:pt x="173" y="430"/>
                      </a:cubicBezTo>
                      <a:cubicBezTo>
                        <a:pt x="182" y="414"/>
                        <a:pt x="183" y="400"/>
                        <a:pt x="178" y="371"/>
                      </a:cubicBezTo>
                      <a:cubicBezTo>
                        <a:pt x="173" y="342"/>
                        <a:pt x="151" y="308"/>
                        <a:pt x="142" y="259"/>
                      </a:cubicBezTo>
                      <a:cubicBezTo>
                        <a:pt x="133" y="210"/>
                        <a:pt x="131" y="114"/>
                        <a:pt x="124" y="74"/>
                      </a:cubicBezTo>
                      <a:cubicBezTo>
                        <a:pt x="117" y="34"/>
                        <a:pt x="111" y="33"/>
                        <a:pt x="99" y="21"/>
                      </a:cubicBezTo>
                      <a:cubicBezTo>
                        <a:pt x="87" y="9"/>
                        <a:pt x="65" y="0"/>
                        <a:pt x="50" y="2"/>
                      </a:cubicBezTo>
                      <a:cubicBezTo>
                        <a:pt x="35" y="4"/>
                        <a:pt x="16" y="17"/>
                        <a:pt x="9" y="34"/>
                      </a:cubicBezTo>
                      <a:cubicBezTo>
                        <a:pt x="1" y="51"/>
                        <a:pt x="0" y="68"/>
                        <a:pt x="3" y="105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36" name="Oval 207"/>
                <p:cNvSpPr>
                  <a:spLocks noChangeArrowheads="1"/>
                </p:cNvSpPr>
                <p:nvPr/>
              </p:nvSpPr>
              <p:spPr bwMode="auto">
                <a:xfrm>
                  <a:off x="4789" y="3599"/>
                  <a:ext cx="107" cy="12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530" name="Group 203"/>
              <p:cNvGrpSpPr>
                <a:grpSpLocks/>
              </p:cNvGrpSpPr>
              <p:nvPr/>
            </p:nvGrpSpPr>
            <p:grpSpPr bwMode="auto">
              <a:xfrm>
                <a:off x="6924" y="7013"/>
                <a:ext cx="125" cy="376"/>
                <a:chOff x="5026" y="3144"/>
                <a:chExt cx="125" cy="376"/>
              </a:xfrm>
            </p:grpSpPr>
            <p:sp>
              <p:nvSpPr>
                <p:cNvPr id="1533" name="Freeform 205"/>
                <p:cNvSpPr>
                  <a:spLocks/>
                </p:cNvSpPr>
                <p:nvPr/>
              </p:nvSpPr>
              <p:spPr bwMode="auto">
                <a:xfrm>
                  <a:off x="5026" y="3144"/>
                  <a:ext cx="125" cy="376"/>
                </a:xfrm>
                <a:custGeom>
                  <a:avLst/>
                  <a:gdLst>
                    <a:gd name="T0" fmla="*/ 6 w 125"/>
                    <a:gd name="T1" fmla="*/ 177 h 376"/>
                    <a:gd name="T2" fmla="*/ 5 w 125"/>
                    <a:gd name="T3" fmla="*/ 246 h 376"/>
                    <a:gd name="T4" fmla="*/ 2 w 125"/>
                    <a:gd name="T5" fmla="*/ 309 h 376"/>
                    <a:gd name="T6" fmla="*/ 15 w 125"/>
                    <a:gd name="T7" fmla="*/ 356 h 376"/>
                    <a:gd name="T8" fmla="*/ 77 w 125"/>
                    <a:gd name="T9" fmla="*/ 372 h 376"/>
                    <a:gd name="T10" fmla="*/ 119 w 125"/>
                    <a:gd name="T11" fmla="*/ 333 h 376"/>
                    <a:gd name="T12" fmla="*/ 114 w 125"/>
                    <a:gd name="T13" fmla="*/ 255 h 376"/>
                    <a:gd name="T14" fmla="*/ 113 w 125"/>
                    <a:gd name="T15" fmla="*/ 139 h 376"/>
                    <a:gd name="T16" fmla="*/ 110 w 125"/>
                    <a:gd name="T17" fmla="*/ 63 h 376"/>
                    <a:gd name="T18" fmla="*/ 65 w 125"/>
                    <a:gd name="T19" fmla="*/ 0 h 376"/>
                    <a:gd name="T20" fmla="*/ 20 w 125"/>
                    <a:gd name="T21" fmla="*/ 78 h 376"/>
                    <a:gd name="T22" fmla="*/ 6 w 125"/>
                    <a:gd name="T23" fmla="*/ 177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5" h="376">
                      <a:moveTo>
                        <a:pt x="6" y="177"/>
                      </a:moveTo>
                      <a:cubicBezTo>
                        <a:pt x="4" y="205"/>
                        <a:pt x="6" y="224"/>
                        <a:pt x="5" y="246"/>
                      </a:cubicBezTo>
                      <a:cubicBezTo>
                        <a:pt x="4" y="268"/>
                        <a:pt x="0" y="291"/>
                        <a:pt x="2" y="309"/>
                      </a:cubicBezTo>
                      <a:cubicBezTo>
                        <a:pt x="4" y="327"/>
                        <a:pt x="2" y="345"/>
                        <a:pt x="15" y="356"/>
                      </a:cubicBezTo>
                      <a:cubicBezTo>
                        <a:pt x="28" y="367"/>
                        <a:pt x="60" y="376"/>
                        <a:pt x="77" y="372"/>
                      </a:cubicBezTo>
                      <a:cubicBezTo>
                        <a:pt x="94" y="368"/>
                        <a:pt x="113" y="352"/>
                        <a:pt x="119" y="333"/>
                      </a:cubicBezTo>
                      <a:cubicBezTo>
                        <a:pt x="125" y="314"/>
                        <a:pt x="115" y="287"/>
                        <a:pt x="114" y="255"/>
                      </a:cubicBezTo>
                      <a:cubicBezTo>
                        <a:pt x="113" y="223"/>
                        <a:pt x="114" y="171"/>
                        <a:pt x="113" y="139"/>
                      </a:cubicBezTo>
                      <a:cubicBezTo>
                        <a:pt x="112" y="107"/>
                        <a:pt x="118" y="86"/>
                        <a:pt x="110" y="63"/>
                      </a:cubicBezTo>
                      <a:cubicBezTo>
                        <a:pt x="102" y="40"/>
                        <a:pt x="104" y="0"/>
                        <a:pt x="65" y="0"/>
                      </a:cubicBezTo>
                      <a:cubicBezTo>
                        <a:pt x="26" y="0"/>
                        <a:pt x="30" y="48"/>
                        <a:pt x="20" y="78"/>
                      </a:cubicBezTo>
                      <a:cubicBezTo>
                        <a:pt x="10" y="108"/>
                        <a:pt x="9" y="145"/>
                        <a:pt x="6" y="177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34" name="Oval 204"/>
                <p:cNvSpPr>
                  <a:spLocks noChangeArrowheads="1"/>
                </p:cNvSpPr>
                <p:nvPr/>
              </p:nvSpPr>
              <p:spPr bwMode="auto">
                <a:xfrm>
                  <a:off x="5046" y="3398"/>
                  <a:ext cx="83" cy="105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531" name="Freeform 202"/>
              <p:cNvSpPr>
                <a:spLocks/>
              </p:cNvSpPr>
              <p:nvPr/>
            </p:nvSpPr>
            <p:spPr bwMode="auto">
              <a:xfrm>
                <a:off x="6975" y="7405"/>
                <a:ext cx="456" cy="193"/>
              </a:xfrm>
              <a:custGeom>
                <a:avLst/>
                <a:gdLst>
                  <a:gd name="T0" fmla="*/ 17 w 456"/>
                  <a:gd name="T1" fmla="*/ 118 h 193"/>
                  <a:gd name="T2" fmla="*/ 138 w 456"/>
                  <a:gd name="T3" fmla="*/ 172 h 193"/>
                  <a:gd name="T4" fmla="*/ 258 w 456"/>
                  <a:gd name="T5" fmla="*/ 187 h 193"/>
                  <a:gd name="T6" fmla="*/ 363 w 456"/>
                  <a:gd name="T7" fmla="*/ 179 h 193"/>
                  <a:gd name="T8" fmla="*/ 432 w 456"/>
                  <a:gd name="T9" fmla="*/ 100 h 193"/>
                  <a:gd name="T10" fmla="*/ 326 w 456"/>
                  <a:gd name="T11" fmla="*/ 67 h 193"/>
                  <a:gd name="T12" fmla="*/ 273 w 456"/>
                  <a:gd name="T13" fmla="*/ 74 h 193"/>
                  <a:gd name="T14" fmla="*/ 176 w 456"/>
                  <a:gd name="T15" fmla="*/ 67 h 193"/>
                  <a:gd name="T16" fmla="*/ 74 w 456"/>
                  <a:gd name="T17" fmla="*/ 4 h 193"/>
                  <a:gd name="T18" fmla="*/ 17 w 456"/>
                  <a:gd name="T19" fmla="*/ 46 h 193"/>
                  <a:gd name="T20" fmla="*/ 17 w 456"/>
                  <a:gd name="T21" fmla="*/ 11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6" h="193">
                    <a:moveTo>
                      <a:pt x="17" y="118"/>
                    </a:moveTo>
                    <a:cubicBezTo>
                      <a:pt x="34" y="144"/>
                      <a:pt x="98" y="161"/>
                      <a:pt x="138" y="172"/>
                    </a:cubicBezTo>
                    <a:cubicBezTo>
                      <a:pt x="178" y="183"/>
                      <a:pt x="221" y="186"/>
                      <a:pt x="258" y="187"/>
                    </a:cubicBezTo>
                    <a:cubicBezTo>
                      <a:pt x="295" y="188"/>
                      <a:pt x="334" y="193"/>
                      <a:pt x="363" y="179"/>
                    </a:cubicBezTo>
                    <a:cubicBezTo>
                      <a:pt x="392" y="165"/>
                      <a:pt x="456" y="156"/>
                      <a:pt x="432" y="100"/>
                    </a:cubicBezTo>
                    <a:cubicBezTo>
                      <a:pt x="408" y="44"/>
                      <a:pt x="352" y="71"/>
                      <a:pt x="326" y="67"/>
                    </a:cubicBezTo>
                    <a:cubicBezTo>
                      <a:pt x="300" y="63"/>
                      <a:pt x="298" y="74"/>
                      <a:pt x="273" y="74"/>
                    </a:cubicBezTo>
                    <a:cubicBezTo>
                      <a:pt x="248" y="74"/>
                      <a:pt x="209" y="79"/>
                      <a:pt x="176" y="67"/>
                    </a:cubicBezTo>
                    <a:cubicBezTo>
                      <a:pt x="143" y="55"/>
                      <a:pt x="118" y="0"/>
                      <a:pt x="74" y="4"/>
                    </a:cubicBezTo>
                    <a:cubicBezTo>
                      <a:pt x="30" y="8"/>
                      <a:pt x="27" y="27"/>
                      <a:pt x="17" y="46"/>
                    </a:cubicBezTo>
                    <a:cubicBezTo>
                      <a:pt x="7" y="65"/>
                      <a:pt x="0" y="92"/>
                      <a:pt x="17" y="118"/>
                    </a:cubicBez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2" name="Freeform 201"/>
              <p:cNvSpPr>
                <a:spLocks/>
              </p:cNvSpPr>
              <p:nvPr/>
            </p:nvSpPr>
            <p:spPr bwMode="auto">
              <a:xfrm rot="-4982823">
                <a:off x="6801" y="7440"/>
                <a:ext cx="256" cy="245"/>
              </a:xfrm>
              <a:custGeom>
                <a:avLst/>
                <a:gdLst>
                  <a:gd name="T0" fmla="*/ 128 w 256"/>
                  <a:gd name="T1" fmla="*/ 41 h 245"/>
                  <a:gd name="T2" fmla="*/ 25 w 256"/>
                  <a:gd name="T3" fmla="*/ 148 h 245"/>
                  <a:gd name="T4" fmla="*/ 5 w 256"/>
                  <a:gd name="T5" fmla="*/ 217 h 245"/>
                  <a:gd name="T6" fmla="*/ 53 w 256"/>
                  <a:gd name="T7" fmla="*/ 239 h 245"/>
                  <a:gd name="T8" fmla="*/ 146 w 256"/>
                  <a:gd name="T9" fmla="*/ 183 h 245"/>
                  <a:gd name="T10" fmla="*/ 240 w 256"/>
                  <a:gd name="T11" fmla="*/ 76 h 245"/>
                  <a:gd name="T12" fmla="*/ 242 w 256"/>
                  <a:gd name="T13" fmla="*/ 16 h 245"/>
                  <a:gd name="T14" fmla="*/ 196 w 256"/>
                  <a:gd name="T15" fmla="*/ 4 h 245"/>
                  <a:gd name="T16" fmla="*/ 128 w 256"/>
                  <a:gd name="T17" fmla="*/ 4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45">
                    <a:moveTo>
                      <a:pt x="128" y="41"/>
                    </a:moveTo>
                    <a:cubicBezTo>
                      <a:pt x="99" y="65"/>
                      <a:pt x="46" y="119"/>
                      <a:pt x="25" y="148"/>
                    </a:cubicBezTo>
                    <a:cubicBezTo>
                      <a:pt x="5" y="177"/>
                      <a:pt x="0" y="202"/>
                      <a:pt x="5" y="217"/>
                    </a:cubicBezTo>
                    <a:cubicBezTo>
                      <a:pt x="10" y="232"/>
                      <a:pt x="30" y="245"/>
                      <a:pt x="53" y="239"/>
                    </a:cubicBezTo>
                    <a:cubicBezTo>
                      <a:pt x="76" y="233"/>
                      <a:pt x="115" y="210"/>
                      <a:pt x="146" y="183"/>
                    </a:cubicBezTo>
                    <a:cubicBezTo>
                      <a:pt x="177" y="156"/>
                      <a:pt x="224" y="104"/>
                      <a:pt x="240" y="76"/>
                    </a:cubicBezTo>
                    <a:cubicBezTo>
                      <a:pt x="256" y="48"/>
                      <a:pt x="249" y="28"/>
                      <a:pt x="242" y="16"/>
                    </a:cubicBezTo>
                    <a:cubicBezTo>
                      <a:pt x="235" y="3"/>
                      <a:pt x="215" y="0"/>
                      <a:pt x="196" y="4"/>
                    </a:cubicBezTo>
                    <a:cubicBezTo>
                      <a:pt x="177" y="8"/>
                      <a:pt x="157" y="17"/>
                      <a:pt x="128" y="41"/>
                    </a:cubicBez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330" name="Group 196"/>
            <p:cNvGrpSpPr>
              <a:grpSpLocks/>
            </p:cNvGrpSpPr>
            <p:nvPr/>
          </p:nvGrpSpPr>
          <p:grpSpPr bwMode="auto">
            <a:xfrm>
              <a:off x="7509" y="5786"/>
              <a:ext cx="480" cy="178"/>
              <a:chOff x="5912" y="9708"/>
              <a:chExt cx="1204" cy="447"/>
            </a:xfrm>
          </p:grpSpPr>
          <p:sp>
            <p:nvSpPr>
              <p:cNvPr id="1525" name="Freeform 199"/>
              <p:cNvSpPr>
                <a:spLocks/>
              </p:cNvSpPr>
              <p:nvPr/>
            </p:nvSpPr>
            <p:spPr bwMode="auto">
              <a:xfrm>
                <a:off x="5912" y="9708"/>
                <a:ext cx="1204" cy="447"/>
              </a:xfrm>
              <a:custGeom>
                <a:avLst/>
                <a:gdLst>
                  <a:gd name="T0" fmla="*/ 1204 w 1204"/>
                  <a:gd name="T1" fmla="*/ 414 h 447"/>
                  <a:gd name="T2" fmla="*/ 1123 w 1204"/>
                  <a:gd name="T3" fmla="*/ 348 h 447"/>
                  <a:gd name="T4" fmla="*/ 1027 w 1204"/>
                  <a:gd name="T5" fmla="*/ 309 h 447"/>
                  <a:gd name="T6" fmla="*/ 1006 w 1204"/>
                  <a:gd name="T7" fmla="*/ 288 h 447"/>
                  <a:gd name="T8" fmla="*/ 958 w 1204"/>
                  <a:gd name="T9" fmla="*/ 267 h 447"/>
                  <a:gd name="T10" fmla="*/ 910 w 1204"/>
                  <a:gd name="T11" fmla="*/ 225 h 447"/>
                  <a:gd name="T12" fmla="*/ 868 w 1204"/>
                  <a:gd name="T13" fmla="*/ 210 h 447"/>
                  <a:gd name="T14" fmla="*/ 748 w 1204"/>
                  <a:gd name="T15" fmla="*/ 192 h 447"/>
                  <a:gd name="T16" fmla="*/ 625 w 1204"/>
                  <a:gd name="T17" fmla="*/ 228 h 447"/>
                  <a:gd name="T18" fmla="*/ 565 w 1204"/>
                  <a:gd name="T19" fmla="*/ 234 h 447"/>
                  <a:gd name="T20" fmla="*/ 505 w 1204"/>
                  <a:gd name="T21" fmla="*/ 210 h 447"/>
                  <a:gd name="T22" fmla="*/ 454 w 1204"/>
                  <a:gd name="T23" fmla="*/ 189 h 447"/>
                  <a:gd name="T24" fmla="*/ 361 w 1204"/>
                  <a:gd name="T25" fmla="*/ 129 h 447"/>
                  <a:gd name="T26" fmla="*/ 289 w 1204"/>
                  <a:gd name="T27" fmla="*/ 69 h 447"/>
                  <a:gd name="T28" fmla="*/ 151 w 1204"/>
                  <a:gd name="T29" fmla="*/ 21 h 447"/>
                  <a:gd name="T30" fmla="*/ 58 w 1204"/>
                  <a:gd name="T31" fmla="*/ 0 h 447"/>
                  <a:gd name="T32" fmla="*/ 1 w 1204"/>
                  <a:gd name="T33" fmla="*/ 18 h 447"/>
                  <a:gd name="T34" fmla="*/ 49 w 1204"/>
                  <a:gd name="T35" fmla="*/ 54 h 447"/>
                  <a:gd name="T36" fmla="*/ 172 w 1204"/>
                  <a:gd name="T37" fmla="*/ 78 h 447"/>
                  <a:gd name="T38" fmla="*/ 295 w 1204"/>
                  <a:gd name="T39" fmla="*/ 144 h 447"/>
                  <a:gd name="T40" fmla="*/ 388 w 1204"/>
                  <a:gd name="T41" fmla="*/ 210 h 447"/>
                  <a:gd name="T42" fmla="*/ 511 w 1204"/>
                  <a:gd name="T43" fmla="*/ 288 h 447"/>
                  <a:gd name="T44" fmla="*/ 607 w 1204"/>
                  <a:gd name="T45" fmla="*/ 300 h 447"/>
                  <a:gd name="T46" fmla="*/ 724 w 1204"/>
                  <a:gd name="T47" fmla="*/ 264 h 447"/>
                  <a:gd name="T48" fmla="*/ 769 w 1204"/>
                  <a:gd name="T49" fmla="*/ 255 h 447"/>
                  <a:gd name="T50" fmla="*/ 820 w 1204"/>
                  <a:gd name="T51" fmla="*/ 258 h 447"/>
                  <a:gd name="T52" fmla="*/ 850 w 1204"/>
                  <a:gd name="T53" fmla="*/ 276 h 447"/>
                  <a:gd name="T54" fmla="*/ 934 w 1204"/>
                  <a:gd name="T55" fmla="*/ 333 h 447"/>
                  <a:gd name="T56" fmla="*/ 994 w 1204"/>
                  <a:gd name="T57" fmla="*/ 357 h 447"/>
                  <a:gd name="T58" fmla="*/ 1078 w 1204"/>
                  <a:gd name="T59" fmla="*/ 408 h 447"/>
                  <a:gd name="T60" fmla="*/ 1144 w 1204"/>
                  <a:gd name="T61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4" h="447">
                    <a:moveTo>
                      <a:pt x="1204" y="414"/>
                    </a:moveTo>
                    <a:cubicBezTo>
                      <a:pt x="1178" y="389"/>
                      <a:pt x="1152" y="365"/>
                      <a:pt x="1123" y="348"/>
                    </a:cubicBezTo>
                    <a:cubicBezTo>
                      <a:pt x="1094" y="331"/>
                      <a:pt x="1046" y="319"/>
                      <a:pt x="1027" y="309"/>
                    </a:cubicBezTo>
                    <a:cubicBezTo>
                      <a:pt x="1008" y="299"/>
                      <a:pt x="1018" y="295"/>
                      <a:pt x="1006" y="288"/>
                    </a:cubicBezTo>
                    <a:cubicBezTo>
                      <a:pt x="994" y="281"/>
                      <a:pt x="974" y="277"/>
                      <a:pt x="958" y="267"/>
                    </a:cubicBezTo>
                    <a:cubicBezTo>
                      <a:pt x="942" y="257"/>
                      <a:pt x="925" y="234"/>
                      <a:pt x="910" y="225"/>
                    </a:cubicBezTo>
                    <a:cubicBezTo>
                      <a:pt x="895" y="216"/>
                      <a:pt x="895" y="215"/>
                      <a:pt x="868" y="210"/>
                    </a:cubicBezTo>
                    <a:cubicBezTo>
                      <a:pt x="841" y="205"/>
                      <a:pt x="788" y="189"/>
                      <a:pt x="748" y="192"/>
                    </a:cubicBezTo>
                    <a:cubicBezTo>
                      <a:pt x="708" y="195"/>
                      <a:pt x="655" y="221"/>
                      <a:pt x="625" y="228"/>
                    </a:cubicBezTo>
                    <a:cubicBezTo>
                      <a:pt x="595" y="235"/>
                      <a:pt x="585" y="237"/>
                      <a:pt x="565" y="234"/>
                    </a:cubicBezTo>
                    <a:cubicBezTo>
                      <a:pt x="545" y="231"/>
                      <a:pt x="523" y="217"/>
                      <a:pt x="505" y="210"/>
                    </a:cubicBezTo>
                    <a:cubicBezTo>
                      <a:pt x="487" y="203"/>
                      <a:pt x="478" y="202"/>
                      <a:pt x="454" y="189"/>
                    </a:cubicBezTo>
                    <a:cubicBezTo>
                      <a:pt x="430" y="176"/>
                      <a:pt x="389" y="149"/>
                      <a:pt x="361" y="129"/>
                    </a:cubicBezTo>
                    <a:cubicBezTo>
                      <a:pt x="333" y="109"/>
                      <a:pt x="324" y="87"/>
                      <a:pt x="289" y="69"/>
                    </a:cubicBezTo>
                    <a:cubicBezTo>
                      <a:pt x="254" y="51"/>
                      <a:pt x="189" y="32"/>
                      <a:pt x="151" y="21"/>
                    </a:cubicBezTo>
                    <a:cubicBezTo>
                      <a:pt x="113" y="10"/>
                      <a:pt x="83" y="0"/>
                      <a:pt x="58" y="0"/>
                    </a:cubicBezTo>
                    <a:cubicBezTo>
                      <a:pt x="33" y="0"/>
                      <a:pt x="2" y="9"/>
                      <a:pt x="1" y="18"/>
                    </a:cubicBezTo>
                    <a:cubicBezTo>
                      <a:pt x="0" y="27"/>
                      <a:pt x="20" y="44"/>
                      <a:pt x="49" y="54"/>
                    </a:cubicBezTo>
                    <a:cubicBezTo>
                      <a:pt x="78" y="64"/>
                      <a:pt x="131" y="63"/>
                      <a:pt x="172" y="78"/>
                    </a:cubicBezTo>
                    <a:cubicBezTo>
                      <a:pt x="213" y="93"/>
                      <a:pt x="259" y="122"/>
                      <a:pt x="295" y="144"/>
                    </a:cubicBezTo>
                    <a:cubicBezTo>
                      <a:pt x="331" y="166"/>
                      <a:pt x="352" y="186"/>
                      <a:pt x="388" y="210"/>
                    </a:cubicBezTo>
                    <a:cubicBezTo>
                      <a:pt x="424" y="234"/>
                      <a:pt x="475" y="273"/>
                      <a:pt x="511" y="288"/>
                    </a:cubicBezTo>
                    <a:cubicBezTo>
                      <a:pt x="547" y="303"/>
                      <a:pt x="572" y="304"/>
                      <a:pt x="607" y="300"/>
                    </a:cubicBezTo>
                    <a:cubicBezTo>
                      <a:pt x="642" y="296"/>
                      <a:pt x="697" y="272"/>
                      <a:pt x="724" y="264"/>
                    </a:cubicBezTo>
                    <a:cubicBezTo>
                      <a:pt x="751" y="256"/>
                      <a:pt x="753" y="256"/>
                      <a:pt x="769" y="255"/>
                    </a:cubicBezTo>
                    <a:cubicBezTo>
                      <a:pt x="785" y="254"/>
                      <a:pt x="807" y="255"/>
                      <a:pt x="820" y="258"/>
                    </a:cubicBezTo>
                    <a:cubicBezTo>
                      <a:pt x="833" y="261"/>
                      <a:pt x="831" y="264"/>
                      <a:pt x="850" y="276"/>
                    </a:cubicBezTo>
                    <a:cubicBezTo>
                      <a:pt x="869" y="288"/>
                      <a:pt x="910" y="320"/>
                      <a:pt x="934" y="333"/>
                    </a:cubicBezTo>
                    <a:cubicBezTo>
                      <a:pt x="958" y="346"/>
                      <a:pt x="970" y="345"/>
                      <a:pt x="994" y="357"/>
                    </a:cubicBezTo>
                    <a:cubicBezTo>
                      <a:pt x="1018" y="369"/>
                      <a:pt x="1053" y="393"/>
                      <a:pt x="1078" y="408"/>
                    </a:cubicBezTo>
                    <a:cubicBezTo>
                      <a:pt x="1103" y="423"/>
                      <a:pt x="1123" y="435"/>
                      <a:pt x="1144" y="44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6" name="Freeform 198"/>
              <p:cNvSpPr>
                <a:spLocks/>
              </p:cNvSpPr>
              <p:nvPr/>
            </p:nvSpPr>
            <p:spPr bwMode="auto">
              <a:xfrm>
                <a:off x="6309" y="9876"/>
                <a:ext cx="24" cy="42"/>
              </a:xfrm>
              <a:custGeom>
                <a:avLst/>
                <a:gdLst>
                  <a:gd name="T0" fmla="*/ 21 w 24"/>
                  <a:gd name="T1" fmla="*/ 0 h 42"/>
                  <a:gd name="T2" fmla="*/ 21 w 24"/>
                  <a:gd name="T3" fmla="*/ 30 h 42"/>
                  <a:gd name="T4" fmla="*/ 0 w 24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2">
                    <a:moveTo>
                      <a:pt x="21" y="0"/>
                    </a:moveTo>
                    <a:cubicBezTo>
                      <a:pt x="22" y="11"/>
                      <a:pt x="24" y="23"/>
                      <a:pt x="21" y="30"/>
                    </a:cubicBezTo>
                    <a:cubicBezTo>
                      <a:pt x="18" y="37"/>
                      <a:pt x="9" y="39"/>
                      <a:pt x="0" y="42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7" name="Freeform 197"/>
              <p:cNvSpPr>
                <a:spLocks/>
              </p:cNvSpPr>
              <p:nvPr/>
            </p:nvSpPr>
            <p:spPr bwMode="auto">
              <a:xfrm>
                <a:off x="6810" y="9960"/>
                <a:ext cx="30" cy="51"/>
              </a:xfrm>
              <a:custGeom>
                <a:avLst/>
                <a:gdLst>
                  <a:gd name="T0" fmla="*/ 30 w 30"/>
                  <a:gd name="T1" fmla="*/ 0 h 51"/>
                  <a:gd name="T2" fmla="*/ 12 w 30"/>
                  <a:gd name="T3" fmla="*/ 30 h 51"/>
                  <a:gd name="T4" fmla="*/ 0 w 30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51">
                    <a:moveTo>
                      <a:pt x="30" y="0"/>
                    </a:moveTo>
                    <a:cubicBezTo>
                      <a:pt x="23" y="11"/>
                      <a:pt x="17" y="22"/>
                      <a:pt x="12" y="30"/>
                    </a:cubicBezTo>
                    <a:cubicBezTo>
                      <a:pt x="7" y="38"/>
                      <a:pt x="3" y="44"/>
                      <a:pt x="0" y="51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331" name="Group 7"/>
            <p:cNvGrpSpPr>
              <a:grpSpLocks/>
            </p:cNvGrpSpPr>
            <p:nvPr/>
          </p:nvGrpSpPr>
          <p:grpSpPr bwMode="auto">
            <a:xfrm>
              <a:off x="7472" y="5169"/>
              <a:ext cx="388" cy="713"/>
              <a:chOff x="5818" y="8162"/>
              <a:chExt cx="973" cy="1788"/>
            </a:xfrm>
          </p:grpSpPr>
          <p:sp>
            <p:nvSpPr>
              <p:cNvPr id="1337" name="Freeform 195"/>
              <p:cNvSpPr>
                <a:spLocks/>
              </p:cNvSpPr>
              <p:nvPr/>
            </p:nvSpPr>
            <p:spPr bwMode="auto">
              <a:xfrm>
                <a:off x="6478" y="9132"/>
                <a:ext cx="178" cy="818"/>
              </a:xfrm>
              <a:custGeom>
                <a:avLst/>
                <a:gdLst>
                  <a:gd name="T0" fmla="*/ 38 w 178"/>
                  <a:gd name="T1" fmla="*/ 813 h 818"/>
                  <a:gd name="T2" fmla="*/ 95 w 178"/>
                  <a:gd name="T3" fmla="*/ 798 h 818"/>
                  <a:gd name="T4" fmla="*/ 128 w 178"/>
                  <a:gd name="T5" fmla="*/ 693 h 818"/>
                  <a:gd name="T6" fmla="*/ 167 w 178"/>
                  <a:gd name="T7" fmla="*/ 531 h 818"/>
                  <a:gd name="T8" fmla="*/ 176 w 178"/>
                  <a:gd name="T9" fmla="*/ 342 h 818"/>
                  <a:gd name="T10" fmla="*/ 155 w 178"/>
                  <a:gd name="T11" fmla="*/ 189 h 818"/>
                  <a:gd name="T12" fmla="*/ 80 w 178"/>
                  <a:gd name="T13" fmla="*/ 24 h 818"/>
                  <a:gd name="T14" fmla="*/ 41 w 178"/>
                  <a:gd name="T15" fmla="*/ 45 h 818"/>
                  <a:gd name="T16" fmla="*/ 77 w 178"/>
                  <a:gd name="T17" fmla="*/ 156 h 818"/>
                  <a:gd name="T18" fmla="*/ 110 w 178"/>
                  <a:gd name="T19" fmla="*/ 336 h 818"/>
                  <a:gd name="T20" fmla="*/ 98 w 178"/>
                  <a:gd name="T21" fmla="*/ 567 h 818"/>
                  <a:gd name="T22" fmla="*/ 50 w 178"/>
                  <a:gd name="T23" fmla="*/ 717 h 818"/>
                  <a:gd name="T24" fmla="*/ 5 w 178"/>
                  <a:gd name="T25" fmla="*/ 750 h 818"/>
                  <a:gd name="T26" fmla="*/ 23 w 178"/>
                  <a:gd name="T27" fmla="*/ 801 h 818"/>
                  <a:gd name="T28" fmla="*/ 38 w 178"/>
                  <a:gd name="T29" fmla="*/ 813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8" h="818">
                    <a:moveTo>
                      <a:pt x="38" y="813"/>
                    </a:moveTo>
                    <a:cubicBezTo>
                      <a:pt x="50" y="812"/>
                      <a:pt x="80" y="818"/>
                      <a:pt x="95" y="798"/>
                    </a:cubicBezTo>
                    <a:cubicBezTo>
                      <a:pt x="110" y="778"/>
                      <a:pt x="116" y="737"/>
                      <a:pt x="128" y="693"/>
                    </a:cubicBezTo>
                    <a:cubicBezTo>
                      <a:pt x="140" y="649"/>
                      <a:pt x="159" y="589"/>
                      <a:pt x="167" y="531"/>
                    </a:cubicBezTo>
                    <a:cubicBezTo>
                      <a:pt x="175" y="473"/>
                      <a:pt x="178" y="399"/>
                      <a:pt x="176" y="342"/>
                    </a:cubicBezTo>
                    <a:cubicBezTo>
                      <a:pt x="174" y="285"/>
                      <a:pt x="171" y="242"/>
                      <a:pt x="155" y="189"/>
                    </a:cubicBezTo>
                    <a:cubicBezTo>
                      <a:pt x="139" y="136"/>
                      <a:pt x="99" y="48"/>
                      <a:pt x="80" y="24"/>
                    </a:cubicBezTo>
                    <a:cubicBezTo>
                      <a:pt x="61" y="0"/>
                      <a:pt x="42" y="23"/>
                      <a:pt x="41" y="45"/>
                    </a:cubicBezTo>
                    <a:cubicBezTo>
                      <a:pt x="40" y="67"/>
                      <a:pt x="66" y="108"/>
                      <a:pt x="77" y="156"/>
                    </a:cubicBezTo>
                    <a:cubicBezTo>
                      <a:pt x="88" y="204"/>
                      <a:pt x="107" y="268"/>
                      <a:pt x="110" y="336"/>
                    </a:cubicBezTo>
                    <a:cubicBezTo>
                      <a:pt x="113" y="404"/>
                      <a:pt x="108" y="504"/>
                      <a:pt x="98" y="567"/>
                    </a:cubicBezTo>
                    <a:cubicBezTo>
                      <a:pt x="88" y="630"/>
                      <a:pt x="65" y="687"/>
                      <a:pt x="50" y="717"/>
                    </a:cubicBezTo>
                    <a:cubicBezTo>
                      <a:pt x="35" y="747"/>
                      <a:pt x="10" y="736"/>
                      <a:pt x="5" y="750"/>
                    </a:cubicBezTo>
                    <a:cubicBezTo>
                      <a:pt x="0" y="764"/>
                      <a:pt x="20" y="789"/>
                      <a:pt x="23" y="801"/>
                    </a:cubicBezTo>
                    <a:cubicBezTo>
                      <a:pt x="26" y="813"/>
                      <a:pt x="24" y="816"/>
                      <a:pt x="38" y="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338" name="Group 9"/>
              <p:cNvGrpSpPr>
                <a:grpSpLocks/>
              </p:cNvGrpSpPr>
              <p:nvPr/>
            </p:nvGrpSpPr>
            <p:grpSpPr bwMode="auto">
              <a:xfrm rot="20460547" flipH="1">
                <a:off x="5818" y="8162"/>
                <a:ext cx="973" cy="1749"/>
                <a:chOff x="6230" y="8184"/>
                <a:chExt cx="973" cy="1749"/>
              </a:xfrm>
            </p:grpSpPr>
            <p:grpSp>
              <p:nvGrpSpPr>
                <p:cNvPr id="1340" name="Group 11"/>
                <p:cNvGrpSpPr>
                  <a:grpSpLocks/>
                </p:cNvGrpSpPr>
                <p:nvPr/>
              </p:nvGrpSpPr>
              <p:grpSpPr bwMode="auto">
                <a:xfrm>
                  <a:off x="6230" y="8184"/>
                  <a:ext cx="973" cy="908"/>
                  <a:chOff x="1080" y="876"/>
                  <a:chExt cx="1652" cy="1585"/>
                </a:xfrm>
              </p:grpSpPr>
              <p:grpSp>
                <p:nvGrpSpPr>
                  <p:cNvPr id="1342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1236" y="1245"/>
                    <a:ext cx="483" cy="348"/>
                    <a:chOff x="1236" y="1245"/>
                    <a:chExt cx="483" cy="348"/>
                  </a:xfrm>
                </p:grpSpPr>
                <p:grpSp>
                  <p:nvGrpSpPr>
                    <p:cNvPr id="1516" name="Group 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0" y="1371"/>
                      <a:ext cx="309" cy="222"/>
                      <a:chOff x="1410" y="1371"/>
                      <a:chExt cx="309" cy="222"/>
                    </a:xfrm>
                  </p:grpSpPr>
                  <p:sp>
                    <p:nvSpPr>
                      <p:cNvPr id="1523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5" y="1485"/>
                        <a:ext cx="114" cy="108"/>
                      </a:xfrm>
                      <a:custGeom>
                        <a:avLst/>
                        <a:gdLst>
                          <a:gd name="T0" fmla="*/ 12 w 114"/>
                          <a:gd name="T1" fmla="*/ 63 h 108"/>
                          <a:gd name="T2" fmla="*/ 0 w 114"/>
                          <a:gd name="T3" fmla="*/ 51 h 108"/>
                          <a:gd name="T4" fmla="*/ 21 w 114"/>
                          <a:gd name="T5" fmla="*/ 9 h 108"/>
                          <a:gd name="T6" fmla="*/ 54 w 114"/>
                          <a:gd name="T7" fmla="*/ 0 h 108"/>
                          <a:gd name="T8" fmla="*/ 114 w 114"/>
                          <a:gd name="T9" fmla="*/ 57 h 108"/>
                          <a:gd name="T10" fmla="*/ 111 w 114"/>
                          <a:gd name="T11" fmla="*/ 84 h 108"/>
                          <a:gd name="T12" fmla="*/ 96 w 114"/>
                          <a:gd name="T13" fmla="*/ 108 h 108"/>
                          <a:gd name="T14" fmla="*/ 54 w 114"/>
                          <a:gd name="T15" fmla="*/ 90 h 108"/>
                          <a:gd name="T16" fmla="*/ 12 w 114"/>
                          <a:gd name="T17" fmla="*/ 63 h 10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4" h="108">
                            <a:moveTo>
                              <a:pt x="12" y="63"/>
                            </a:moveTo>
                            <a:lnTo>
                              <a:pt x="0" y="51"/>
                            </a:lnTo>
                            <a:lnTo>
                              <a:pt x="21" y="9"/>
                            </a:lnTo>
                            <a:lnTo>
                              <a:pt x="54" y="0"/>
                            </a:lnTo>
                            <a:lnTo>
                              <a:pt x="114" y="57"/>
                            </a:lnTo>
                            <a:lnTo>
                              <a:pt x="111" y="84"/>
                            </a:lnTo>
                            <a:lnTo>
                              <a:pt x="96" y="108"/>
                            </a:lnTo>
                            <a:lnTo>
                              <a:pt x="54" y="90"/>
                            </a:lnTo>
                            <a:lnTo>
                              <a:pt x="12" y="6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524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0" y="1371"/>
                        <a:ext cx="219" cy="165"/>
                      </a:xfrm>
                      <a:custGeom>
                        <a:avLst/>
                        <a:gdLst>
                          <a:gd name="T0" fmla="*/ 195 w 219"/>
                          <a:gd name="T1" fmla="*/ 165 h 165"/>
                          <a:gd name="T2" fmla="*/ 96 w 219"/>
                          <a:gd name="T3" fmla="*/ 114 h 165"/>
                          <a:gd name="T4" fmla="*/ 42 w 219"/>
                          <a:gd name="T5" fmla="*/ 75 h 165"/>
                          <a:gd name="T6" fmla="*/ 0 w 219"/>
                          <a:gd name="T7" fmla="*/ 39 h 165"/>
                          <a:gd name="T8" fmla="*/ 24 w 219"/>
                          <a:gd name="T9" fmla="*/ 0 h 165"/>
                          <a:gd name="T10" fmla="*/ 66 w 219"/>
                          <a:gd name="T11" fmla="*/ 15 h 165"/>
                          <a:gd name="T12" fmla="*/ 126 w 219"/>
                          <a:gd name="T13" fmla="*/ 42 h 165"/>
                          <a:gd name="T14" fmla="*/ 180 w 219"/>
                          <a:gd name="T15" fmla="*/ 81 h 165"/>
                          <a:gd name="T16" fmla="*/ 219 w 219"/>
                          <a:gd name="T17" fmla="*/ 123 h 165"/>
                          <a:gd name="T18" fmla="*/ 195 w 219"/>
                          <a:gd name="T19" fmla="*/ 165 h 1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19" h="165">
                            <a:moveTo>
                              <a:pt x="195" y="165"/>
                            </a:moveTo>
                            <a:lnTo>
                              <a:pt x="96" y="114"/>
                            </a:lnTo>
                            <a:lnTo>
                              <a:pt x="42" y="75"/>
                            </a:lnTo>
                            <a:lnTo>
                              <a:pt x="0" y="39"/>
                            </a:lnTo>
                            <a:lnTo>
                              <a:pt x="24" y="0"/>
                            </a:lnTo>
                            <a:lnTo>
                              <a:pt x="66" y="15"/>
                            </a:lnTo>
                            <a:lnTo>
                              <a:pt x="126" y="42"/>
                            </a:lnTo>
                            <a:lnTo>
                              <a:pt x="180" y="81"/>
                            </a:lnTo>
                            <a:lnTo>
                              <a:pt x="219" y="123"/>
                            </a:lnTo>
                            <a:lnTo>
                              <a:pt x="195" y="16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517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6" y="1245"/>
                      <a:ext cx="191" cy="155"/>
                      <a:chOff x="1236" y="1245"/>
                      <a:chExt cx="191" cy="155"/>
                    </a:xfrm>
                  </p:grpSpPr>
                  <p:sp>
                    <p:nvSpPr>
                      <p:cNvPr id="1520" name="Oval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56" y="1329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521" name="Oval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9" y="128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522" name="Oval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6" y="124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151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1464" y="1308"/>
                      <a:ext cx="192" cy="182"/>
                    </a:xfrm>
                    <a:custGeom>
                      <a:avLst/>
                      <a:gdLst>
                        <a:gd name="T0" fmla="*/ 164 w 192"/>
                        <a:gd name="T1" fmla="*/ 182 h 182"/>
                        <a:gd name="T2" fmla="*/ 94 w 192"/>
                        <a:gd name="T3" fmla="*/ 123 h 182"/>
                        <a:gd name="T4" fmla="*/ 58 w 192"/>
                        <a:gd name="T5" fmla="*/ 83 h 182"/>
                        <a:gd name="T6" fmla="*/ 32 w 192"/>
                        <a:gd name="T7" fmla="*/ 50 h 182"/>
                        <a:gd name="T8" fmla="*/ 0 w 192"/>
                        <a:gd name="T9" fmla="*/ 15 h 182"/>
                        <a:gd name="T10" fmla="*/ 18 w 192"/>
                        <a:gd name="T11" fmla="*/ 0 h 182"/>
                        <a:gd name="T12" fmla="*/ 60 w 192"/>
                        <a:gd name="T13" fmla="*/ 32 h 182"/>
                        <a:gd name="T14" fmla="*/ 91 w 192"/>
                        <a:gd name="T15" fmla="*/ 53 h 182"/>
                        <a:gd name="T16" fmla="*/ 135 w 192"/>
                        <a:gd name="T17" fmla="*/ 87 h 182"/>
                        <a:gd name="T18" fmla="*/ 170 w 192"/>
                        <a:gd name="T19" fmla="*/ 126 h 182"/>
                        <a:gd name="T20" fmla="*/ 192 w 192"/>
                        <a:gd name="T21" fmla="*/ 164 h 182"/>
                        <a:gd name="T22" fmla="*/ 164 w 192"/>
                        <a:gd name="T23" fmla="*/ 182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92" h="182">
                          <a:moveTo>
                            <a:pt x="164" y="182"/>
                          </a:moveTo>
                          <a:lnTo>
                            <a:pt x="94" y="123"/>
                          </a:lnTo>
                          <a:lnTo>
                            <a:pt x="58" y="83"/>
                          </a:lnTo>
                          <a:lnTo>
                            <a:pt x="32" y="50"/>
                          </a:lnTo>
                          <a:lnTo>
                            <a:pt x="0" y="15"/>
                          </a:lnTo>
                          <a:lnTo>
                            <a:pt x="18" y="0"/>
                          </a:lnTo>
                          <a:lnTo>
                            <a:pt x="60" y="32"/>
                          </a:lnTo>
                          <a:lnTo>
                            <a:pt x="91" y="53"/>
                          </a:lnTo>
                          <a:lnTo>
                            <a:pt x="135" y="87"/>
                          </a:lnTo>
                          <a:lnTo>
                            <a:pt x="170" y="126"/>
                          </a:lnTo>
                          <a:lnTo>
                            <a:pt x="192" y="164"/>
                          </a:lnTo>
                          <a:lnTo>
                            <a:pt x="164" y="1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19" name="Oval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0" y="1254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43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1378" y="1439"/>
                    <a:ext cx="314" cy="211"/>
                    <a:chOff x="1378" y="1448"/>
                    <a:chExt cx="314" cy="211"/>
                  </a:xfrm>
                </p:grpSpPr>
                <p:sp>
                  <p:nvSpPr>
                    <p:cNvPr id="1514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1577" y="1565"/>
                      <a:ext cx="115" cy="94"/>
                    </a:xfrm>
                    <a:custGeom>
                      <a:avLst/>
                      <a:gdLst>
                        <a:gd name="T0" fmla="*/ 13 w 115"/>
                        <a:gd name="T1" fmla="*/ 54 h 94"/>
                        <a:gd name="T2" fmla="*/ 0 w 115"/>
                        <a:gd name="T3" fmla="*/ 43 h 94"/>
                        <a:gd name="T4" fmla="*/ 19 w 115"/>
                        <a:gd name="T5" fmla="*/ 0 h 94"/>
                        <a:gd name="T6" fmla="*/ 37 w 115"/>
                        <a:gd name="T7" fmla="*/ 1 h 94"/>
                        <a:gd name="T8" fmla="*/ 115 w 115"/>
                        <a:gd name="T9" fmla="*/ 42 h 94"/>
                        <a:gd name="T10" fmla="*/ 113 w 115"/>
                        <a:gd name="T11" fmla="*/ 69 h 94"/>
                        <a:gd name="T12" fmla="*/ 100 w 115"/>
                        <a:gd name="T13" fmla="*/ 94 h 94"/>
                        <a:gd name="T14" fmla="*/ 57 w 115"/>
                        <a:gd name="T15" fmla="*/ 79 h 94"/>
                        <a:gd name="T16" fmla="*/ 13 w 115"/>
                        <a:gd name="T17" fmla="*/ 54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5" h="94">
                          <a:moveTo>
                            <a:pt x="13" y="54"/>
                          </a:moveTo>
                          <a:lnTo>
                            <a:pt x="0" y="43"/>
                          </a:lnTo>
                          <a:lnTo>
                            <a:pt x="19" y="0"/>
                          </a:lnTo>
                          <a:lnTo>
                            <a:pt x="37" y="1"/>
                          </a:lnTo>
                          <a:lnTo>
                            <a:pt x="115" y="42"/>
                          </a:lnTo>
                          <a:lnTo>
                            <a:pt x="113" y="69"/>
                          </a:lnTo>
                          <a:lnTo>
                            <a:pt x="100" y="94"/>
                          </a:lnTo>
                          <a:lnTo>
                            <a:pt x="57" y="79"/>
                          </a:lnTo>
                          <a:lnTo>
                            <a:pt x="13" y="5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15" name="Freeform 183"/>
                    <p:cNvSpPr>
                      <a:spLocks/>
                    </p:cNvSpPr>
                    <p:nvPr/>
                  </p:nvSpPr>
                  <p:spPr bwMode="auto">
                    <a:xfrm rot="-197283">
                      <a:off x="1378" y="1448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44" name="Group 178"/>
                  <p:cNvGrpSpPr>
                    <a:grpSpLocks/>
                  </p:cNvGrpSpPr>
                  <p:nvPr/>
                </p:nvGrpSpPr>
                <p:grpSpPr bwMode="auto">
                  <a:xfrm rot="-197283">
                    <a:off x="1197" y="1334"/>
                    <a:ext cx="191" cy="155"/>
                    <a:chOff x="1236" y="1245"/>
                    <a:chExt cx="191" cy="155"/>
                  </a:xfrm>
                </p:grpSpPr>
                <p:sp>
                  <p:nvSpPr>
                    <p:cNvPr id="1511" name="Oval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6" y="1329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12" name="Oval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9" y="1287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13" name="Oval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36" y="1245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45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1179" y="1518"/>
                    <a:ext cx="489" cy="213"/>
                    <a:chOff x="1179" y="1518"/>
                    <a:chExt cx="489" cy="213"/>
                  </a:xfrm>
                </p:grpSpPr>
                <p:grpSp>
                  <p:nvGrpSpPr>
                    <p:cNvPr id="1506" name="Group 175"/>
                    <p:cNvGrpSpPr>
                      <a:grpSpLocks/>
                    </p:cNvGrpSpPr>
                    <p:nvPr/>
                  </p:nvGrpSpPr>
                  <p:grpSpPr bwMode="auto">
                    <a:xfrm rot="-870794">
                      <a:off x="1354" y="1520"/>
                      <a:ext cx="314" cy="211"/>
                      <a:chOff x="1378" y="1448"/>
                      <a:chExt cx="314" cy="211"/>
                    </a:xfrm>
                  </p:grpSpPr>
                  <p:sp>
                    <p:nvSpPr>
                      <p:cNvPr id="1509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7" y="1565"/>
                        <a:ext cx="115" cy="94"/>
                      </a:xfrm>
                      <a:custGeom>
                        <a:avLst/>
                        <a:gdLst>
                          <a:gd name="T0" fmla="*/ 13 w 115"/>
                          <a:gd name="T1" fmla="*/ 54 h 94"/>
                          <a:gd name="T2" fmla="*/ 0 w 115"/>
                          <a:gd name="T3" fmla="*/ 43 h 94"/>
                          <a:gd name="T4" fmla="*/ 19 w 115"/>
                          <a:gd name="T5" fmla="*/ 0 h 94"/>
                          <a:gd name="T6" fmla="*/ 37 w 115"/>
                          <a:gd name="T7" fmla="*/ 1 h 94"/>
                          <a:gd name="T8" fmla="*/ 115 w 115"/>
                          <a:gd name="T9" fmla="*/ 42 h 94"/>
                          <a:gd name="T10" fmla="*/ 113 w 115"/>
                          <a:gd name="T11" fmla="*/ 69 h 94"/>
                          <a:gd name="T12" fmla="*/ 100 w 115"/>
                          <a:gd name="T13" fmla="*/ 94 h 94"/>
                          <a:gd name="T14" fmla="*/ 57 w 115"/>
                          <a:gd name="T15" fmla="*/ 79 h 94"/>
                          <a:gd name="T16" fmla="*/ 13 w 115"/>
                          <a:gd name="T17" fmla="*/ 54 h 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5" h="94">
                            <a:moveTo>
                              <a:pt x="13" y="54"/>
                            </a:moveTo>
                            <a:lnTo>
                              <a:pt x="0" y="43"/>
                            </a:lnTo>
                            <a:lnTo>
                              <a:pt x="19" y="0"/>
                            </a:lnTo>
                            <a:lnTo>
                              <a:pt x="37" y="1"/>
                            </a:lnTo>
                            <a:lnTo>
                              <a:pt x="115" y="42"/>
                            </a:lnTo>
                            <a:lnTo>
                              <a:pt x="113" y="69"/>
                            </a:lnTo>
                            <a:lnTo>
                              <a:pt x="100" y="94"/>
                            </a:lnTo>
                            <a:lnTo>
                              <a:pt x="57" y="79"/>
                            </a:lnTo>
                            <a:lnTo>
                              <a:pt x="13" y="54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510" name="Freeform 176"/>
                      <p:cNvSpPr>
                        <a:spLocks/>
                      </p:cNvSpPr>
                      <p:nvPr/>
                    </p:nvSpPr>
                    <p:spPr bwMode="auto">
                      <a:xfrm rot="-197283">
                        <a:off x="1378" y="1448"/>
                        <a:ext cx="219" cy="165"/>
                      </a:xfrm>
                      <a:custGeom>
                        <a:avLst/>
                        <a:gdLst>
                          <a:gd name="T0" fmla="*/ 195 w 219"/>
                          <a:gd name="T1" fmla="*/ 165 h 165"/>
                          <a:gd name="T2" fmla="*/ 96 w 219"/>
                          <a:gd name="T3" fmla="*/ 114 h 165"/>
                          <a:gd name="T4" fmla="*/ 42 w 219"/>
                          <a:gd name="T5" fmla="*/ 75 h 165"/>
                          <a:gd name="T6" fmla="*/ 0 w 219"/>
                          <a:gd name="T7" fmla="*/ 39 h 165"/>
                          <a:gd name="T8" fmla="*/ 24 w 219"/>
                          <a:gd name="T9" fmla="*/ 0 h 165"/>
                          <a:gd name="T10" fmla="*/ 66 w 219"/>
                          <a:gd name="T11" fmla="*/ 15 h 165"/>
                          <a:gd name="T12" fmla="*/ 126 w 219"/>
                          <a:gd name="T13" fmla="*/ 42 h 165"/>
                          <a:gd name="T14" fmla="*/ 180 w 219"/>
                          <a:gd name="T15" fmla="*/ 81 h 165"/>
                          <a:gd name="T16" fmla="*/ 219 w 219"/>
                          <a:gd name="T17" fmla="*/ 123 h 165"/>
                          <a:gd name="T18" fmla="*/ 195 w 219"/>
                          <a:gd name="T19" fmla="*/ 165 h 1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19" h="165">
                            <a:moveTo>
                              <a:pt x="195" y="165"/>
                            </a:moveTo>
                            <a:lnTo>
                              <a:pt x="96" y="114"/>
                            </a:lnTo>
                            <a:lnTo>
                              <a:pt x="42" y="75"/>
                            </a:lnTo>
                            <a:lnTo>
                              <a:pt x="0" y="39"/>
                            </a:lnTo>
                            <a:lnTo>
                              <a:pt x="24" y="0"/>
                            </a:lnTo>
                            <a:lnTo>
                              <a:pt x="66" y="15"/>
                            </a:lnTo>
                            <a:lnTo>
                              <a:pt x="126" y="42"/>
                            </a:lnTo>
                            <a:lnTo>
                              <a:pt x="180" y="81"/>
                            </a:lnTo>
                            <a:lnTo>
                              <a:pt x="219" y="123"/>
                            </a:lnTo>
                            <a:lnTo>
                              <a:pt x="195" y="16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1507" name="Oval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2" y="1545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08" name="Oval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9" y="1518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46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1080" y="1611"/>
                    <a:ext cx="597" cy="165"/>
                    <a:chOff x="1080" y="1611"/>
                    <a:chExt cx="597" cy="165"/>
                  </a:xfrm>
                </p:grpSpPr>
                <p:sp>
                  <p:nvSpPr>
                    <p:cNvPr id="1500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1560" y="1681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01" name="Freeform 170"/>
                    <p:cNvSpPr>
                      <a:spLocks/>
                    </p:cNvSpPr>
                    <p:nvPr/>
                  </p:nvSpPr>
                  <p:spPr bwMode="auto">
                    <a:xfrm rot="2343343" flipV="1">
                      <a:off x="1343" y="1611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502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0" y="1623"/>
                      <a:ext cx="254" cy="83"/>
                      <a:chOff x="1080" y="1623"/>
                      <a:chExt cx="254" cy="83"/>
                    </a:xfrm>
                  </p:grpSpPr>
                  <p:sp>
                    <p:nvSpPr>
                      <p:cNvPr id="1503" name="Oval 169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263" y="163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504" name="Oval 168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167" y="162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505" name="Oval 167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080" y="1623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47" name="Group 158"/>
                  <p:cNvGrpSpPr>
                    <a:grpSpLocks/>
                  </p:cNvGrpSpPr>
                  <p:nvPr/>
                </p:nvGrpSpPr>
                <p:grpSpPr bwMode="auto">
                  <a:xfrm rot="-539910">
                    <a:off x="1080" y="1722"/>
                    <a:ext cx="597" cy="165"/>
                    <a:chOff x="1080" y="1611"/>
                    <a:chExt cx="597" cy="165"/>
                  </a:xfrm>
                </p:grpSpPr>
                <p:sp>
                  <p:nvSpPr>
                    <p:cNvPr id="1494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1560" y="1681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95" name="Freeform 163"/>
                    <p:cNvSpPr>
                      <a:spLocks/>
                    </p:cNvSpPr>
                    <p:nvPr/>
                  </p:nvSpPr>
                  <p:spPr bwMode="auto">
                    <a:xfrm rot="2343343" flipV="1">
                      <a:off x="1343" y="1611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496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0" y="1623"/>
                      <a:ext cx="254" cy="83"/>
                      <a:chOff x="1080" y="1623"/>
                      <a:chExt cx="254" cy="83"/>
                    </a:xfrm>
                  </p:grpSpPr>
                  <p:sp>
                    <p:nvSpPr>
                      <p:cNvPr id="1497" name="Oval 162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263" y="163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98" name="Oval 161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167" y="162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99" name="Oval 160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080" y="1623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48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189" y="1772"/>
                    <a:ext cx="500" cy="333"/>
                    <a:chOff x="1189" y="1772"/>
                    <a:chExt cx="500" cy="333"/>
                  </a:xfrm>
                </p:grpSpPr>
                <p:grpSp>
                  <p:nvGrpSpPr>
                    <p:cNvPr id="1485" name="Group 1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9" y="1821"/>
                      <a:ext cx="290" cy="220"/>
                      <a:chOff x="1399" y="1821"/>
                      <a:chExt cx="290" cy="220"/>
                    </a:xfrm>
                  </p:grpSpPr>
                  <p:sp>
                    <p:nvSpPr>
                      <p:cNvPr id="1492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5" y="1821"/>
                        <a:ext cx="114" cy="89"/>
                      </a:xfrm>
                      <a:custGeom>
                        <a:avLst/>
                        <a:gdLst>
                          <a:gd name="T0" fmla="*/ 39 w 114"/>
                          <a:gd name="T1" fmla="*/ 86 h 89"/>
                          <a:gd name="T2" fmla="*/ 22 w 114"/>
                          <a:gd name="T3" fmla="*/ 89 h 89"/>
                          <a:gd name="T4" fmla="*/ 0 w 114"/>
                          <a:gd name="T5" fmla="*/ 48 h 89"/>
                          <a:gd name="T6" fmla="*/ 12 w 114"/>
                          <a:gd name="T7" fmla="*/ 16 h 89"/>
                          <a:gd name="T8" fmla="*/ 102 w 114"/>
                          <a:gd name="T9" fmla="*/ 0 h 89"/>
                          <a:gd name="T10" fmla="*/ 105 w 114"/>
                          <a:gd name="T11" fmla="*/ 30 h 89"/>
                          <a:gd name="T12" fmla="*/ 114 w 114"/>
                          <a:gd name="T13" fmla="*/ 48 h 89"/>
                          <a:gd name="T14" fmla="*/ 85 w 114"/>
                          <a:gd name="T15" fmla="*/ 68 h 89"/>
                          <a:gd name="T16" fmla="*/ 39 w 114"/>
                          <a:gd name="T17" fmla="*/ 86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4" h="89">
                            <a:moveTo>
                              <a:pt x="39" y="86"/>
                            </a:moveTo>
                            <a:lnTo>
                              <a:pt x="22" y="89"/>
                            </a:lnTo>
                            <a:lnTo>
                              <a:pt x="0" y="48"/>
                            </a:lnTo>
                            <a:lnTo>
                              <a:pt x="12" y="16"/>
                            </a:lnTo>
                            <a:lnTo>
                              <a:pt x="102" y="0"/>
                            </a:lnTo>
                            <a:lnTo>
                              <a:pt x="105" y="30"/>
                            </a:lnTo>
                            <a:lnTo>
                              <a:pt x="114" y="48"/>
                            </a:lnTo>
                            <a:lnTo>
                              <a:pt x="85" y="68"/>
                            </a:lnTo>
                            <a:lnTo>
                              <a:pt x="39" y="8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93" name="Freeform 156"/>
                      <p:cNvSpPr>
                        <a:spLocks/>
                      </p:cNvSpPr>
                      <p:nvPr/>
                    </p:nvSpPr>
                    <p:spPr bwMode="auto">
                      <a:xfrm rot="18328711">
                        <a:off x="1372" y="1849"/>
                        <a:ext cx="219" cy="165"/>
                      </a:xfrm>
                      <a:custGeom>
                        <a:avLst/>
                        <a:gdLst>
                          <a:gd name="T0" fmla="*/ 195 w 219"/>
                          <a:gd name="T1" fmla="*/ 165 h 165"/>
                          <a:gd name="T2" fmla="*/ 96 w 219"/>
                          <a:gd name="T3" fmla="*/ 114 h 165"/>
                          <a:gd name="T4" fmla="*/ 42 w 219"/>
                          <a:gd name="T5" fmla="*/ 75 h 165"/>
                          <a:gd name="T6" fmla="*/ 0 w 219"/>
                          <a:gd name="T7" fmla="*/ 39 h 165"/>
                          <a:gd name="T8" fmla="*/ 24 w 219"/>
                          <a:gd name="T9" fmla="*/ 0 h 165"/>
                          <a:gd name="T10" fmla="*/ 66 w 219"/>
                          <a:gd name="T11" fmla="*/ 15 h 165"/>
                          <a:gd name="T12" fmla="*/ 126 w 219"/>
                          <a:gd name="T13" fmla="*/ 42 h 165"/>
                          <a:gd name="T14" fmla="*/ 180 w 219"/>
                          <a:gd name="T15" fmla="*/ 81 h 165"/>
                          <a:gd name="T16" fmla="*/ 219 w 219"/>
                          <a:gd name="T17" fmla="*/ 123 h 165"/>
                          <a:gd name="T18" fmla="*/ 195 w 219"/>
                          <a:gd name="T19" fmla="*/ 165 h 1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19" h="165">
                            <a:moveTo>
                              <a:pt x="195" y="165"/>
                            </a:moveTo>
                            <a:lnTo>
                              <a:pt x="96" y="114"/>
                            </a:lnTo>
                            <a:lnTo>
                              <a:pt x="42" y="75"/>
                            </a:lnTo>
                            <a:lnTo>
                              <a:pt x="0" y="39"/>
                            </a:lnTo>
                            <a:lnTo>
                              <a:pt x="24" y="0"/>
                            </a:lnTo>
                            <a:lnTo>
                              <a:pt x="66" y="15"/>
                            </a:lnTo>
                            <a:lnTo>
                              <a:pt x="126" y="42"/>
                            </a:lnTo>
                            <a:lnTo>
                              <a:pt x="180" y="81"/>
                            </a:lnTo>
                            <a:lnTo>
                              <a:pt x="219" y="123"/>
                            </a:lnTo>
                            <a:lnTo>
                              <a:pt x="195" y="16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486" name="Group 151"/>
                    <p:cNvGrpSpPr>
                      <a:grpSpLocks/>
                    </p:cNvGrpSpPr>
                    <p:nvPr/>
                  </p:nvGrpSpPr>
                  <p:grpSpPr bwMode="auto">
                    <a:xfrm rot="18328711">
                      <a:off x="1171" y="1932"/>
                      <a:ext cx="191" cy="155"/>
                      <a:chOff x="1236" y="1245"/>
                      <a:chExt cx="191" cy="155"/>
                    </a:xfrm>
                  </p:grpSpPr>
                  <p:sp>
                    <p:nvSpPr>
                      <p:cNvPr id="1489" name="Oval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56" y="1329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90" name="Oval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9" y="128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91" name="Oval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6" y="124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1487" name="Freeform 150"/>
                    <p:cNvSpPr>
                      <a:spLocks/>
                    </p:cNvSpPr>
                    <p:nvPr/>
                  </p:nvSpPr>
                  <p:spPr bwMode="auto">
                    <a:xfrm rot="18328711">
                      <a:off x="1365" y="1777"/>
                      <a:ext cx="192" cy="182"/>
                    </a:xfrm>
                    <a:custGeom>
                      <a:avLst/>
                      <a:gdLst>
                        <a:gd name="T0" fmla="*/ 164 w 192"/>
                        <a:gd name="T1" fmla="*/ 182 h 182"/>
                        <a:gd name="T2" fmla="*/ 94 w 192"/>
                        <a:gd name="T3" fmla="*/ 123 h 182"/>
                        <a:gd name="T4" fmla="*/ 58 w 192"/>
                        <a:gd name="T5" fmla="*/ 83 h 182"/>
                        <a:gd name="T6" fmla="*/ 32 w 192"/>
                        <a:gd name="T7" fmla="*/ 50 h 182"/>
                        <a:gd name="T8" fmla="*/ 0 w 192"/>
                        <a:gd name="T9" fmla="*/ 15 h 182"/>
                        <a:gd name="T10" fmla="*/ 18 w 192"/>
                        <a:gd name="T11" fmla="*/ 0 h 182"/>
                        <a:gd name="T12" fmla="*/ 60 w 192"/>
                        <a:gd name="T13" fmla="*/ 32 h 182"/>
                        <a:gd name="T14" fmla="*/ 91 w 192"/>
                        <a:gd name="T15" fmla="*/ 53 h 182"/>
                        <a:gd name="T16" fmla="*/ 135 w 192"/>
                        <a:gd name="T17" fmla="*/ 87 h 182"/>
                        <a:gd name="T18" fmla="*/ 170 w 192"/>
                        <a:gd name="T19" fmla="*/ 126 h 182"/>
                        <a:gd name="T20" fmla="*/ 192 w 192"/>
                        <a:gd name="T21" fmla="*/ 164 h 182"/>
                        <a:gd name="T22" fmla="*/ 164 w 192"/>
                        <a:gd name="T23" fmla="*/ 182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92" h="182">
                          <a:moveTo>
                            <a:pt x="164" y="182"/>
                          </a:moveTo>
                          <a:lnTo>
                            <a:pt x="94" y="123"/>
                          </a:lnTo>
                          <a:lnTo>
                            <a:pt x="58" y="83"/>
                          </a:lnTo>
                          <a:lnTo>
                            <a:pt x="32" y="50"/>
                          </a:lnTo>
                          <a:lnTo>
                            <a:pt x="0" y="15"/>
                          </a:lnTo>
                          <a:lnTo>
                            <a:pt x="18" y="0"/>
                          </a:lnTo>
                          <a:lnTo>
                            <a:pt x="60" y="32"/>
                          </a:lnTo>
                          <a:lnTo>
                            <a:pt x="91" y="53"/>
                          </a:lnTo>
                          <a:lnTo>
                            <a:pt x="135" y="87"/>
                          </a:lnTo>
                          <a:lnTo>
                            <a:pt x="170" y="126"/>
                          </a:lnTo>
                          <a:lnTo>
                            <a:pt x="192" y="164"/>
                          </a:lnTo>
                          <a:lnTo>
                            <a:pt x="164" y="1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88" name="Oval 149"/>
                    <p:cNvSpPr>
                      <a:spLocks noChangeArrowheads="1"/>
                    </p:cNvSpPr>
                    <p:nvPr/>
                  </p:nvSpPr>
                  <p:spPr bwMode="auto">
                    <a:xfrm rot="18328711">
                      <a:off x="1270" y="1862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49" name="Group 138"/>
                  <p:cNvGrpSpPr>
                    <a:grpSpLocks/>
                  </p:cNvGrpSpPr>
                  <p:nvPr/>
                </p:nvGrpSpPr>
                <p:grpSpPr bwMode="auto">
                  <a:xfrm rot="2494933" flipV="1">
                    <a:off x="1378" y="1139"/>
                    <a:ext cx="500" cy="333"/>
                    <a:chOff x="1189" y="1772"/>
                    <a:chExt cx="500" cy="333"/>
                  </a:xfrm>
                </p:grpSpPr>
                <p:grpSp>
                  <p:nvGrpSpPr>
                    <p:cNvPr id="1476" name="Group 1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9" y="1821"/>
                      <a:ext cx="290" cy="220"/>
                      <a:chOff x="1399" y="1821"/>
                      <a:chExt cx="290" cy="220"/>
                    </a:xfrm>
                  </p:grpSpPr>
                  <p:sp>
                    <p:nvSpPr>
                      <p:cNvPr id="1483" name="Freeform 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5" y="1821"/>
                        <a:ext cx="114" cy="89"/>
                      </a:xfrm>
                      <a:custGeom>
                        <a:avLst/>
                        <a:gdLst>
                          <a:gd name="T0" fmla="*/ 39 w 114"/>
                          <a:gd name="T1" fmla="*/ 86 h 89"/>
                          <a:gd name="T2" fmla="*/ 22 w 114"/>
                          <a:gd name="T3" fmla="*/ 89 h 89"/>
                          <a:gd name="T4" fmla="*/ 0 w 114"/>
                          <a:gd name="T5" fmla="*/ 48 h 89"/>
                          <a:gd name="T6" fmla="*/ 12 w 114"/>
                          <a:gd name="T7" fmla="*/ 16 h 89"/>
                          <a:gd name="T8" fmla="*/ 102 w 114"/>
                          <a:gd name="T9" fmla="*/ 0 h 89"/>
                          <a:gd name="T10" fmla="*/ 105 w 114"/>
                          <a:gd name="T11" fmla="*/ 30 h 89"/>
                          <a:gd name="T12" fmla="*/ 114 w 114"/>
                          <a:gd name="T13" fmla="*/ 48 h 89"/>
                          <a:gd name="T14" fmla="*/ 85 w 114"/>
                          <a:gd name="T15" fmla="*/ 68 h 89"/>
                          <a:gd name="T16" fmla="*/ 39 w 114"/>
                          <a:gd name="T17" fmla="*/ 86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4" h="89">
                            <a:moveTo>
                              <a:pt x="39" y="86"/>
                            </a:moveTo>
                            <a:lnTo>
                              <a:pt x="22" y="89"/>
                            </a:lnTo>
                            <a:lnTo>
                              <a:pt x="0" y="48"/>
                            </a:lnTo>
                            <a:lnTo>
                              <a:pt x="12" y="16"/>
                            </a:lnTo>
                            <a:lnTo>
                              <a:pt x="102" y="0"/>
                            </a:lnTo>
                            <a:lnTo>
                              <a:pt x="105" y="30"/>
                            </a:lnTo>
                            <a:lnTo>
                              <a:pt x="114" y="48"/>
                            </a:lnTo>
                            <a:lnTo>
                              <a:pt x="85" y="68"/>
                            </a:lnTo>
                            <a:lnTo>
                              <a:pt x="39" y="8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84" name="Freeform 146"/>
                      <p:cNvSpPr>
                        <a:spLocks/>
                      </p:cNvSpPr>
                      <p:nvPr/>
                    </p:nvSpPr>
                    <p:spPr bwMode="auto">
                      <a:xfrm rot="18328711">
                        <a:off x="1372" y="1849"/>
                        <a:ext cx="219" cy="165"/>
                      </a:xfrm>
                      <a:custGeom>
                        <a:avLst/>
                        <a:gdLst>
                          <a:gd name="T0" fmla="*/ 195 w 219"/>
                          <a:gd name="T1" fmla="*/ 165 h 165"/>
                          <a:gd name="T2" fmla="*/ 96 w 219"/>
                          <a:gd name="T3" fmla="*/ 114 h 165"/>
                          <a:gd name="T4" fmla="*/ 42 w 219"/>
                          <a:gd name="T5" fmla="*/ 75 h 165"/>
                          <a:gd name="T6" fmla="*/ 0 w 219"/>
                          <a:gd name="T7" fmla="*/ 39 h 165"/>
                          <a:gd name="T8" fmla="*/ 24 w 219"/>
                          <a:gd name="T9" fmla="*/ 0 h 165"/>
                          <a:gd name="T10" fmla="*/ 66 w 219"/>
                          <a:gd name="T11" fmla="*/ 15 h 165"/>
                          <a:gd name="T12" fmla="*/ 126 w 219"/>
                          <a:gd name="T13" fmla="*/ 42 h 165"/>
                          <a:gd name="T14" fmla="*/ 180 w 219"/>
                          <a:gd name="T15" fmla="*/ 81 h 165"/>
                          <a:gd name="T16" fmla="*/ 219 w 219"/>
                          <a:gd name="T17" fmla="*/ 123 h 165"/>
                          <a:gd name="T18" fmla="*/ 195 w 219"/>
                          <a:gd name="T19" fmla="*/ 165 h 1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19" h="165">
                            <a:moveTo>
                              <a:pt x="195" y="165"/>
                            </a:moveTo>
                            <a:lnTo>
                              <a:pt x="96" y="114"/>
                            </a:lnTo>
                            <a:lnTo>
                              <a:pt x="42" y="75"/>
                            </a:lnTo>
                            <a:lnTo>
                              <a:pt x="0" y="39"/>
                            </a:lnTo>
                            <a:lnTo>
                              <a:pt x="24" y="0"/>
                            </a:lnTo>
                            <a:lnTo>
                              <a:pt x="66" y="15"/>
                            </a:lnTo>
                            <a:lnTo>
                              <a:pt x="126" y="42"/>
                            </a:lnTo>
                            <a:lnTo>
                              <a:pt x="180" y="81"/>
                            </a:lnTo>
                            <a:lnTo>
                              <a:pt x="219" y="123"/>
                            </a:lnTo>
                            <a:lnTo>
                              <a:pt x="195" y="16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477" name="Group 141"/>
                    <p:cNvGrpSpPr>
                      <a:grpSpLocks/>
                    </p:cNvGrpSpPr>
                    <p:nvPr/>
                  </p:nvGrpSpPr>
                  <p:grpSpPr bwMode="auto">
                    <a:xfrm rot="18328711">
                      <a:off x="1171" y="1932"/>
                      <a:ext cx="191" cy="155"/>
                      <a:chOff x="1236" y="1245"/>
                      <a:chExt cx="191" cy="155"/>
                    </a:xfrm>
                  </p:grpSpPr>
                  <p:sp>
                    <p:nvSpPr>
                      <p:cNvPr id="1480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56" y="1329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81" name="Oval 1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9" y="128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82" name="Oval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6" y="124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1478" name="Freeform 140"/>
                    <p:cNvSpPr>
                      <a:spLocks/>
                    </p:cNvSpPr>
                    <p:nvPr/>
                  </p:nvSpPr>
                  <p:spPr bwMode="auto">
                    <a:xfrm rot="18328711">
                      <a:off x="1365" y="1777"/>
                      <a:ext cx="192" cy="182"/>
                    </a:xfrm>
                    <a:custGeom>
                      <a:avLst/>
                      <a:gdLst>
                        <a:gd name="T0" fmla="*/ 164 w 192"/>
                        <a:gd name="T1" fmla="*/ 182 h 182"/>
                        <a:gd name="T2" fmla="*/ 94 w 192"/>
                        <a:gd name="T3" fmla="*/ 123 h 182"/>
                        <a:gd name="T4" fmla="*/ 58 w 192"/>
                        <a:gd name="T5" fmla="*/ 83 h 182"/>
                        <a:gd name="T6" fmla="*/ 32 w 192"/>
                        <a:gd name="T7" fmla="*/ 50 h 182"/>
                        <a:gd name="T8" fmla="*/ 0 w 192"/>
                        <a:gd name="T9" fmla="*/ 15 h 182"/>
                        <a:gd name="T10" fmla="*/ 18 w 192"/>
                        <a:gd name="T11" fmla="*/ 0 h 182"/>
                        <a:gd name="T12" fmla="*/ 60 w 192"/>
                        <a:gd name="T13" fmla="*/ 32 h 182"/>
                        <a:gd name="T14" fmla="*/ 91 w 192"/>
                        <a:gd name="T15" fmla="*/ 53 h 182"/>
                        <a:gd name="T16" fmla="*/ 135 w 192"/>
                        <a:gd name="T17" fmla="*/ 87 h 182"/>
                        <a:gd name="T18" fmla="*/ 170 w 192"/>
                        <a:gd name="T19" fmla="*/ 126 h 182"/>
                        <a:gd name="T20" fmla="*/ 192 w 192"/>
                        <a:gd name="T21" fmla="*/ 164 h 182"/>
                        <a:gd name="T22" fmla="*/ 164 w 192"/>
                        <a:gd name="T23" fmla="*/ 182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92" h="182">
                          <a:moveTo>
                            <a:pt x="164" y="182"/>
                          </a:moveTo>
                          <a:lnTo>
                            <a:pt x="94" y="123"/>
                          </a:lnTo>
                          <a:lnTo>
                            <a:pt x="58" y="83"/>
                          </a:lnTo>
                          <a:lnTo>
                            <a:pt x="32" y="50"/>
                          </a:lnTo>
                          <a:lnTo>
                            <a:pt x="0" y="15"/>
                          </a:lnTo>
                          <a:lnTo>
                            <a:pt x="18" y="0"/>
                          </a:lnTo>
                          <a:lnTo>
                            <a:pt x="60" y="32"/>
                          </a:lnTo>
                          <a:lnTo>
                            <a:pt x="91" y="53"/>
                          </a:lnTo>
                          <a:lnTo>
                            <a:pt x="135" y="87"/>
                          </a:lnTo>
                          <a:lnTo>
                            <a:pt x="170" y="126"/>
                          </a:lnTo>
                          <a:lnTo>
                            <a:pt x="192" y="164"/>
                          </a:lnTo>
                          <a:lnTo>
                            <a:pt x="164" y="1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79" name="Oval 139"/>
                    <p:cNvSpPr>
                      <a:spLocks noChangeArrowheads="1"/>
                    </p:cNvSpPr>
                    <p:nvPr/>
                  </p:nvSpPr>
                  <p:spPr bwMode="auto">
                    <a:xfrm rot="18328711">
                      <a:off x="1270" y="1862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50" name="Group 131"/>
                  <p:cNvGrpSpPr>
                    <a:grpSpLocks/>
                  </p:cNvGrpSpPr>
                  <p:nvPr/>
                </p:nvGrpSpPr>
                <p:grpSpPr bwMode="auto">
                  <a:xfrm rot="3940403">
                    <a:off x="1407" y="1131"/>
                    <a:ext cx="597" cy="165"/>
                    <a:chOff x="1080" y="1611"/>
                    <a:chExt cx="597" cy="165"/>
                  </a:xfrm>
                </p:grpSpPr>
                <p:sp>
                  <p:nvSpPr>
                    <p:cNvPr id="1470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1560" y="1681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71" name="Freeform 136"/>
                    <p:cNvSpPr>
                      <a:spLocks/>
                    </p:cNvSpPr>
                    <p:nvPr/>
                  </p:nvSpPr>
                  <p:spPr bwMode="auto">
                    <a:xfrm rot="2343343" flipV="1">
                      <a:off x="1343" y="1611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472" name="Group 1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0" y="1623"/>
                      <a:ext cx="254" cy="83"/>
                      <a:chOff x="1080" y="1623"/>
                      <a:chExt cx="254" cy="83"/>
                    </a:xfrm>
                  </p:grpSpPr>
                  <p:sp>
                    <p:nvSpPr>
                      <p:cNvPr id="1473" name="Oval 135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263" y="163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74" name="Oval 134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167" y="162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75" name="Oval 133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080" y="1623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51" name="Group 124"/>
                  <p:cNvGrpSpPr>
                    <a:grpSpLocks/>
                  </p:cNvGrpSpPr>
                  <p:nvPr/>
                </p:nvGrpSpPr>
                <p:grpSpPr bwMode="auto">
                  <a:xfrm rot="4461343">
                    <a:off x="1503" y="1092"/>
                    <a:ext cx="597" cy="165"/>
                    <a:chOff x="1080" y="1611"/>
                    <a:chExt cx="597" cy="165"/>
                  </a:xfrm>
                </p:grpSpPr>
                <p:sp>
                  <p:nvSpPr>
                    <p:cNvPr id="1464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560" y="1681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65" name="Freeform 129"/>
                    <p:cNvSpPr>
                      <a:spLocks/>
                    </p:cNvSpPr>
                    <p:nvPr/>
                  </p:nvSpPr>
                  <p:spPr bwMode="auto">
                    <a:xfrm rot="2343343" flipV="1">
                      <a:off x="1343" y="1611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466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0" y="1623"/>
                      <a:ext cx="254" cy="83"/>
                      <a:chOff x="1080" y="1623"/>
                      <a:chExt cx="254" cy="83"/>
                    </a:xfrm>
                  </p:grpSpPr>
                  <p:sp>
                    <p:nvSpPr>
                      <p:cNvPr id="1467" name="Oval 128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263" y="163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68" name="Oval 127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167" y="162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69" name="Oval 126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080" y="1623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52" name="Group 114"/>
                  <p:cNvGrpSpPr>
                    <a:grpSpLocks/>
                  </p:cNvGrpSpPr>
                  <p:nvPr/>
                </p:nvGrpSpPr>
                <p:grpSpPr bwMode="auto">
                  <a:xfrm rot="6812254">
                    <a:off x="1669" y="1034"/>
                    <a:ext cx="500" cy="333"/>
                    <a:chOff x="1189" y="1772"/>
                    <a:chExt cx="500" cy="333"/>
                  </a:xfrm>
                </p:grpSpPr>
                <p:grpSp>
                  <p:nvGrpSpPr>
                    <p:cNvPr id="1455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9" y="1821"/>
                      <a:ext cx="290" cy="220"/>
                      <a:chOff x="1399" y="1821"/>
                      <a:chExt cx="290" cy="220"/>
                    </a:xfrm>
                  </p:grpSpPr>
                  <p:sp>
                    <p:nvSpPr>
                      <p:cNvPr id="1462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5" y="1821"/>
                        <a:ext cx="114" cy="89"/>
                      </a:xfrm>
                      <a:custGeom>
                        <a:avLst/>
                        <a:gdLst>
                          <a:gd name="T0" fmla="*/ 39 w 114"/>
                          <a:gd name="T1" fmla="*/ 86 h 89"/>
                          <a:gd name="T2" fmla="*/ 22 w 114"/>
                          <a:gd name="T3" fmla="*/ 89 h 89"/>
                          <a:gd name="T4" fmla="*/ 0 w 114"/>
                          <a:gd name="T5" fmla="*/ 48 h 89"/>
                          <a:gd name="T6" fmla="*/ 12 w 114"/>
                          <a:gd name="T7" fmla="*/ 16 h 89"/>
                          <a:gd name="T8" fmla="*/ 102 w 114"/>
                          <a:gd name="T9" fmla="*/ 0 h 89"/>
                          <a:gd name="T10" fmla="*/ 105 w 114"/>
                          <a:gd name="T11" fmla="*/ 30 h 89"/>
                          <a:gd name="T12" fmla="*/ 114 w 114"/>
                          <a:gd name="T13" fmla="*/ 48 h 89"/>
                          <a:gd name="T14" fmla="*/ 85 w 114"/>
                          <a:gd name="T15" fmla="*/ 68 h 89"/>
                          <a:gd name="T16" fmla="*/ 39 w 114"/>
                          <a:gd name="T17" fmla="*/ 86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4" h="89">
                            <a:moveTo>
                              <a:pt x="39" y="86"/>
                            </a:moveTo>
                            <a:lnTo>
                              <a:pt x="22" y="89"/>
                            </a:lnTo>
                            <a:lnTo>
                              <a:pt x="0" y="48"/>
                            </a:lnTo>
                            <a:lnTo>
                              <a:pt x="12" y="16"/>
                            </a:lnTo>
                            <a:lnTo>
                              <a:pt x="102" y="0"/>
                            </a:lnTo>
                            <a:lnTo>
                              <a:pt x="105" y="30"/>
                            </a:lnTo>
                            <a:lnTo>
                              <a:pt x="114" y="48"/>
                            </a:lnTo>
                            <a:lnTo>
                              <a:pt x="85" y="68"/>
                            </a:lnTo>
                            <a:lnTo>
                              <a:pt x="39" y="8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63" name="Freeform 122"/>
                      <p:cNvSpPr>
                        <a:spLocks/>
                      </p:cNvSpPr>
                      <p:nvPr/>
                    </p:nvSpPr>
                    <p:spPr bwMode="auto">
                      <a:xfrm rot="18328711">
                        <a:off x="1372" y="1849"/>
                        <a:ext cx="219" cy="165"/>
                      </a:xfrm>
                      <a:custGeom>
                        <a:avLst/>
                        <a:gdLst>
                          <a:gd name="T0" fmla="*/ 195 w 219"/>
                          <a:gd name="T1" fmla="*/ 165 h 165"/>
                          <a:gd name="T2" fmla="*/ 96 w 219"/>
                          <a:gd name="T3" fmla="*/ 114 h 165"/>
                          <a:gd name="T4" fmla="*/ 42 w 219"/>
                          <a:gd name="T5" fmla="*/ 75 h 165"/>
                          <a:gd name="T6" fmla="*/ 0 w 219"/>
                          <a:gd name="T7" fmla="*/ 39 h 165"/>
                          <a:gd name="T8" fmla="*/ 24 w 219"/>
                          <a:gd name="T9" fmla="*/ 0 h 165"/>
                          <a:gd name="T10" fmla="*/ 66 w 219"/>
                          <a:gd name="T11" fmla="*/ 15 h 165"/>
                          <a:gd name="T12" fmla="*/ 126 w 219"/>
                          <a:gd name="T13" fmla="*/ 42 h 165"/>
                          <a:gd name="T14" fmla="*/ 180 w 219"/>
                          <a:gd name="T15" fmla="*/ 81 h 165"/>
                          <a:gd name="T16" fmla="*/ 219 w 219"/>
                          <a:gd name="T17" fmla="*/ 123 h 165"/>
                          <a:gd name="T18" fmla="*/ 195 w 219"/>
                          <a:gd name="T19" fmla="*/ 165 h 1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19" h="165">
                            <a:moveTo>
                              <a:pt x="195" y="165"/>
                            </a:moveTo>
                            <a:lnTo>
                              <a:pt x="96" y="114"/>
                            </a:lnTo>
                            <a:lnTo>
                              <a:pt x="42" y="75"/>
                            </a:lnTo>
                            <a:lnTo>
                              <a:pt x="0" y="39"/>
                            </a:lnTo>
                            <a:lnTo>
                              <a:pt x="24" y="0"/>
                            </a:lnTo>
                            <a:lnTo>
                              <a:pt x="66" y="15"/>
                            </a:lnTo>
                            <a:lnTo>
                              <a:pt x="126" y="42"/>
                            </a:lnTo>
                            <a:lnTo>
                              <a:pt x="180" y="81"/>
                            </a:lnTo>
                            <a:lnTo>
                              <a:pt x="219" y="123"/>
                            </a:lnTo>
                            <a:lnTo>
                              <a:pt x="195" y="16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456" name="Group 117"/>
                    <p:cNvGrpSpPr>
                      <a:grpSpLocks/>
                    </p:cNvGrpSpPr>
                    <p:nvPr/>
                  </p:nvGrpSpPr>
                  <p:grpSpPr bwMode="auto">
                    <a:xfrm rot="18328711">
                      <a:off x="1171" y="1932"/>
                      <a:ext cx="191" cy="155"/>
                      <a:chOff x="1236" y="1245"/>
                      <a:chExt cx="191" cy="155"/>
                    </a:xfrm>
                  </p:grpSpPr>
                  <p:sp>
                    <p:nvSpPr>
                      <p:cNvPr id="1459" name="Oval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56" y="1329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60" name="Oval 1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9" y="128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61" name="Oval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6" y="124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1457" name="Freeform 116"/>
                    <p:cNvSpPr>
                      <a:spLocks/>
                    </p:cNvSpPr>
                    <p:nvPr/>
                  </p:nvSpPr>
                  <p:spPr bwMode="auto">
                    <a:xfrm rot="18328711">
                      <a:off x="1365" y="1777"/>
                      <a:ext cx="192" cy="182"/>
                    </a:xfrm>
                    <a:custGeom>
                      <a:avLst/>
                      <a:gdLst>
                        <a:gd name="T0" fmla="*/ 164 w 192"/>
                        <a:gd name="T1" fmla="*/ 182 h 182"/>
                        <a:gd name="T2" fmla="*/ 94 w 192"/>
                        <a:gd name="T3" fmla="*/ 123 h 182"/>
                        <a:gd name="T4" fmla="*/ 58 w 192"/>
                        <a:gd name="T5" fmla="*/ 83 h 182"/>
                        <a:gd name="T6" fmla="*/ 32 w 192"/>
                        <a:gd name="T7" fmla="*/ 50 h 182"/>
                        <a:gd name="T8" fmla="*/ 0 w 192"/>
                        <a:gd name="T9" fmla="*/ 15 h 182"/>
                        <a:gd name="T10" fmla="*/ 18 w 192"/>
                        <a:gd name="T11" fmla="*/ 0 h 182"/>
                        <a:gd name="T12" fmla="*/ 60 w 192"/>
                        <a:gd name="T13" fmla="*/ 32 h 182"/>
                        <a:gd name="T14" fmla="*/ 91 w 192"/>
                        <a:gd name="T15" fmla="*/ 53 h 182"/>
                        <a:gd name="T16" fmla="*/ 135 w 192"/>
                        <a:gd name="T17" fmla="*/ 87 h 182"/>
                        <a:gd name="T18" fmla="*/ 170 w 192"/>
                        <a:gd name="T19" fmla="*/ 126 h 182"/>
                        <a:gd name="T20" fmla="*/ 192 w 192"/>
                        <a:gd name="T21" fmla="*/ 164 h 182"/>
                        <a:gd name="T22" fmla="*/ 164 w 192"/>
                        <a:gd name="T23" fmla="*/ 182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92" h="182">
                          <a:moveTo>
                            <a:pt x="164" y="182"/>
                          </a:moveTo>
                          <a:lnTo>
                            <a:pt x="94" y="123"/>
                          </a:lnTo>
                          <a:lnTo>
                            <a:pt x="58" y="83"/>
                          </a:lnTo>
                          <a:lnTo>
                            <a:pt x="32" y="50"/>
                          </a:lnTo>
                          <a:lnTo>
                            <a:pt x="0" y="15"/>
                          </a:lnTo>
                          <a:lnTo>
                            <a:pt x="18" y="0"/>
                          </a:lnTo>
                          <a:lnTo>
                            <a:pt x="60" y="32"/>
                          </a:lnTo>
                          <a:lnTo>
                            <a:pt x="91" y="53"/>
                          </a:lnTo>
                          <a:lnTo>
                            <a:pt x="135" y="87"/>
                          </a:lnTo>
                          <a:lnTo>
                            <a:pt x="170" y="126"/>
                          </a:lnTo>
                          <a:lnTo>
                            <a:pt x="192" y="164"/>
                          </a:lnTo>
                          <a:lnTo>
                            <a:pt x="164" y="1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58" name="Oval 115"/>
                    <p:cNvSpPr>
                      <a:spLocks noChangeArrowheads="1"/>
                    </p:cNvSpPr>
                    <p:nvPr/>
                  </p:nvSpPr>
                  <p:spPr bwMode="auto">
                    <a:xfrm rot="18328711">
                      <a:off x="1270" y="1862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53" name="Group 109"/>
                  <p:cNvGrpSpPr>
                    <a:grpSpLocks/>
                  </p:cNvGrpSpPr>
                  <p:nvPr/>
                </p:nvGrpSpPr>
                <p:grpSpPr bwMode="auto">
                  <a:xfrm rot="-1511180">
                    <a:off x="1232" y="1935"/>
                    <a:ext cx="496" cy="165"/>
                    <a:chOff x="1292" y="2022"/>
                    <a:chExt cx="496" cy="165"/>
                  </a:xfrm>
                </p:grpSpPr>
                <p:sp>
                  <p:nvSpPr>
                    <p:cNvPr id="1451" name="Freeform 113"/>
                    <p:cNvSpPr>
                      <a:spLocks/>
                    </p:cNvSpPr>
                    <p:nvPr/>
                  </p:nvSpPr>
                  <p:spPr bwMode="auto">
                    <a:xfrm rot="-539910">
                      <a:off x="1671" y="2066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52" name="Freeform 112"/>
                    <p:cNvSpPr>
                      <a:spLocks/>
                    </p:cNvSpPr>
                    <p:nvPr/>
                  </p:nvSpPr>
                  <p:spPr bwMode="auto">
                    <a:xfrm rot="1803432" flipV="1">
                      <a:off x="1453" y="2022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53" name="Oval 111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370" y="2070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54" name="Oval 110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292" y="2071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54" name="Group 104"/>
                  <p:cNvGrpSpPr>
                    <a:grpSpLocks/>
                  </p:cNvGrpSpPr>
                  <p:nvPr/>
                </p:nvGrpSpPr>
                <p:grpSpPr bwMode="auto">
                  <a:xfrm rot="-2248897">
                    <a:off x="1315" y="2010"/>
                    <a:ext cx="454" cy="158"/>
                    <a:chOff x="1292" y="2022"/>
                    <a:chExt cx="496" cy="165"/>
                  </a:xfrm>
                </p:grpSpPr>
                <p:sp>
                  <p:nvSpPr>
                    <p:cNvPr id="1447" name="Freeform 108"/>
                    <p:cNvSpPr>
                      <a:spLocks/>
                    </p:cNvSpPr>
                    <p:nvPr/>
                  </p:nvSpPr>
                  <p:spPr bwMode="auto">
                    <a:xfrm rot="-539910">
                      <a:off x="1671" y="2066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48" name="Freeform 107"/>
                    <p:cNvSpPr>
                      <a:spLocks/>
                    </p:cNvSpPr>
                    <p:nvPr/>
                  </p:nvSpPr>
                  <p:spPr bwMode="auto">
                    <a:xfrm rot="1803432" flipV="1">
                      <a:off x="1453" y="2022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49" name="Oval 106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370" y="2070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50" name="Oval 105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292" y="2071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55" name="Group 99"/>
                  <p:cNvGrpSpPr>
                    <a:grpSpLocks/>
                  </p:cNvGrpSpPr>
                  <p:nvPr/>
                </p:nvGrpSpPr>
                <p:grpSpPr bwMode="auto">
                  <a:xfrm rot="-23898746">
                    <a:off x="1363" y="2067"/>
                    <a:ext cx="454" cy="158"/>
                    <a:chOff x="1292" y="2022"/>
                    <a:chExt cx="496" cy="165"/>
                  </a:xfrm>
                </p:grpSpPr>
                <p:sp>
                  <p:nvSpPr>
                    <p:cNvPr id="1443" name="Freeform 103"/>
                    <p:cNvSpPr>
                      <a:spLocks/>
                    </p:cNvSpPr>
                    <p:nvPr/>
                  </p:nvSpPr>
                  <p:spPr bwMode="auto">
                    <a:xfrm rot="-539910">
                      <a:off x="1671" y="2066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44" name="Freeform 102"/>
                    <p:cNvSpPr>
                      <a:spLocks/>
                    </p:cNvSpPr>
                    <p:nvPr/>
                  </p:nvSpPr>
                  <p:spPr bwMode="auto">
                    <a:xfrm rot="1803432" flipV="1">
                      <a:off x="1453" y="2022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45" name="Oval 101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370" y="2070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46" name="Oval 100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292" y="2071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56" name="Group 89"/>
                  <p:cNvGrpSpPr>
                    <a:grpSpLocks/>
                  </p:cNvGrpSpPr>
                  <p:nvPr/>
                </p:nvGrpSpPr>
                <p:grpSpPr bwMode="auto">
                  <a:xfrm rot="506353" flipH="1">
                    <a:off x="2128" y="1311"/>
                    <a:ext cx="483" cy="348"/>
                    <a:chOff x="1236" y="1245"/>
                    <a:chExt cx="483" cy="348"/>
                  </a:xfrm>
                </p:grpSpPr>
                <p:grpSp>
                  <p:nvGrpSpPr>
                    <p:cNvPr id="1434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0" y="1371"/>
                      <a:ext cx="309" cy="222"/>
                      <a:chOff x="1410" y="1371"/>
                      <a:chExt cx="309" cy="222"/>
                    </a:xfrm>
                  </p:grpSpPr>
                  <p:sp>
                    <p:nvSpPr>
                      <p:cNvPr id="1441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5" y="1485"/>
                        <a:ext cx="114" cy="108"/>
                      </a:xfrm>
                      <a:custGeom>
                        <a:avLst/>
                        <a:gdLst>
                          <a:gd name="T0" fmla="*/ 12 w 114"/>
                          <a:gd name="T1" fmla="*/ 63 h 108"/>
                          <a:gd name="T2" fmla="*/ 0 w 114"/>
                          <a:gd name="T3" fmla="*/ 51 h 108"/>
                          <a:gd name="T4" fmla="*/ 21 w 114"/>
                          <a:gd name="T5" fmla="*/ 9 h 108"/>
                          <a:gd name="T6" fmla="*/ 54 w 114"/>
                          <a:gd name="T7" fmla="*/ 0 h 108"/>
                          <a:gd name="T8" fmla="*/ 114 w 114"/>
                          <a:gd name="T9" fmla="*/ 57 h 108"/>
                          <a:gd name="T10" fmla="*/ 111 w 114"/>
                          <a:gd name="T11" fmla="*/ 84 h 108"/>
                          <a:gd name="T12" fmla="*/ 96 w 114"/>
                          <a:gd name="T13" fmla="*/ 108 h 108"/>
                          <a:gd name="T14" fmla="*/ 54 w 114"/>
                          <a:gd name="T15" fmla="*/ 90 h 108"/>
                          <a:gd name="T16" fmla="*/ 12 w 114"/>
                          <a:gd name="T17" fmla="*/ 63 h 10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4" h="108">
                            <a:moveTo>
                              <a:pt x="12" y="63"/>
                            </a:moveTo>
                            <a:lnTo>
                              <a:pt x="0" y="51"/>
                            </a:lnTo>
                            <a:lnTo>
                              <a:pt x="21" y="9"/>
                            </a:lnTo>
                            <a:lnTo>
                              <a:pt x="54" y="0"/>
                            </a:lnTo>
                            <a:lnTo>
                              <a:pt x="114" y="57"/>
                            </a:lnTo>
                            <a:lnTo>
                              <a:pt x="111" y="84"/>
                            </a:lnTo>
                            <a:lnTo>
                              <a:pt x="96" y="108"/>
                            </a:lnTo>
                            <a:lnTo>
                              <a:pt x="54" y="90"/>
                            </a:lnTo>
                            <a:lnTo>
                              <a:pt x="12" y="6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42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0" y="1371"/>
                        <a:ext cx="219" cy="165"/>
                      </a:xfrm>
                      <a:custGeom>
                        <a:avLst/>
                        <a:gdLst>
                          <a:gd name="T0" fmla="*/ 195 w 219"/>
                          <a:gd name="T1" fmla="*/ 165 h 165"/>
                          <a:gd name="T2" fmla="*/ 96 w 219"/>
                          <a:gd name="T3" fmla="*/ 114 h 165"/>
                          <a:gd name="T4" fmla="*/ 42 w 219"/>
                          <a:gd name="T5" fmla="*/ 75 h 165"/>
                          <a:gd name="T6" fmla="*/ 0 w 219"/>
                          <a:gd name="T7" fmla="*/ 39 h 165"/>
                          <a:gd name="T8" fmla="*/ 24 w 219"/>
                          <a:gd name="T9" fmla="*/ 0 h 165"/>
                          <a:gd name="T10" fmla="*/ 66 w 219"/>
                          <a:gd name="T11" fmla="*/ 15 h 165"/>
                          <a:gd name="T12" fmla="*/ 126 w 219"/>
                          <a:gd name="T13" fmla="*/ 42 h 165"/>
                          <a:gd name="T14" fmla="*/ 180 w 219"/>
                          <a:gd name="T15" fmla="*/ 81 h 165"/>
                          <a:gd name="T16" fmla="*/ 219 w 219"/>
                          <a:gd name="T17" fmla="*/ 123 h 165"/>
                          <a:gd name="T18" fmla="*/ 195 w 219"/>
                          <a:gd name="T19" fmla="*/ 165 h 1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19" h="165">
                            <a:moveTo>
                              <a:pt x="195" y="165"/>
                            </a:moveTo>
                            <a:lnTo>
                              <a:pt x="96" y="114"/>
                            </a:lnTo>
                            <a:lnTo>
                              <a:pt x="42" y="75"/>
                            </a:lnTo>
                            <a:lnTo>
                              <a:pt x="0" y="39"/>
                            </a:lnTo>
                            <a:lnTo>
                              <a:pt x="24" y="0"/>
                            </a:lnTo>
                            <a:lnTo>
                              <a:pt x="66" y="15"/>
                            </a:lnTo>
                            <a:lnTo>
                              <a:pt x="126" y="42"/>
                            </a:lnTo>
                            <a:lnTo>
                              <a:pt x="180" y="81"/>
                            </a:lnTo>
                            <a:lnTo>
                              <a:pt x="219" y="123"/>
                            </a:lnTo>
                            <a:lnTo>
                              <a:pt x="195" y="16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435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6" y="1245"/>
                      <a:ext cx="191" cy="155"/>
                      <a:chOff x="1236" y="1245"/>
                      <a:chExt cx="191" cy="155"/>
                    </a:xfrm>
                  </p:grpSpPr>
                  <p:sp>
                    <p:nvSpPr>
                      <p:cNvPr id="1438" name="Oval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56" y="1329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39" name="Oval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9" y="128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40" name="Oval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6" y="124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1436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1464" y="1308"/>
                      <a:ext cx="192" cy="182"/>
                    </a:xfrm>
                    <a:custGeom>
                      <a:avLst/>
                      <a:gdLst>
                        <a:gd name="T0" fmla="*/ 164 w 192"/>
                        <a:gd name="T1" fmla="*/ 182 h 182"/>
                        <a:gd name="T2" fmla="*/ 94 w 192"/>
                        <a:gd name="T3" fmla="*/ 123 h 182"/>
                        <a:gd name="T4" fmla="*/ 58 w 192"/>
                        <a:gd name="T5" fmla="*/ 83 h 182"/>
                        <a:gd name="T6" fmla="*/ 32 w 192"/>
                        <a:gd name="T7" fmla="*/ 50 h 182"/>
                        <a:gd name="T8" fmla="*/ 0 w 192"/>
                        <a:gd name="T9" fmla="*/ 15 h 182"/>
                        <a:gd name="T10" fmla="*/ 18 w 192"/>
                        <a:gd name="T11" fmla="*/ 0 h 182"/>
                        <a:gd name="T12" fmla="*/ 60 w 192"/>
                        <a:gd name="T13" fmla="*/ 32 h 182"/>
                        <a:gd name="T14" fmla="*/ 91 w 192"/>
                        <a:gd name="T15" fmla="*/ 53 h 182"/>
                        <a:gd name="T16" fmla="*/ 135 w 192"/>
                        <a:gd name="T17" fmla="*/ 87 h 182"/>
                        <a:gd name="T18" fmla="*/ 170 w 192"/>
                        <a:gd name="T19" fmla="*/ 126 h 182"/>
                        <a:gd name="T20" fmla="*/ 192 w 192"/>
                        <a:gd name="T21" fmla="*/ 164 h 182"/>
                        <a:gd name="T22" fmla="*/ 164 w 192"/>
                        <a:gd name="T23" fmla="*/ 182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92" h="182">
                          <a:moveTo>
                            <a:pt x="164" y="182"/>
                          </a:moveTo>
                          <a:lnTo>
                            <a:pt x="94" y="123"/>
                          </a:lnTo>
                          <a:lnTo>
                            <a:pt x="58" y="83"/>
                          </a:lnTo>
                          <a:lnTo>
                            <a:pt x="32" y="50"/>
                          </a:lnTo>
                          <a:lnTo>
                            <a:pt x="0" y="15"/>
                          </a:lnTo>
                          <a:lnTo>
                            <a:pt x="18" y="0"/>
                          </a:lnTo>
                          <a:lnTo>
                            <a:pt x="60" y="32"/>
                          </a:lnTo>
                          <a:lnTo>
                            <a:pt x="91" y="53"/>
                          </a:lnTo>
                          <a:lnTo>
                            <a:pt x="135" y="87"/>
                          </a:lnTo>
                          <a:lnTo>
                            <a:pt x="170" y="126"/>
                          </a:lnTo>
                          <a:lnTo>
                            <a:pt x="192" y="164"/>
                          </a:lnTo>
                          <a:lnTo>
                            <a:pt x="164" y="1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37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0" y="1254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57" name="Group 86"/>
                  <p:cNvGrpSpPr>
                    <a:grpSpLocks/>
                  </p:cNvGrpSpPr>
                  <p:nvPr/>
                </p:nvGrpSpPr>
                <p:grpSpPr bwMode="auto">
                  <a:xfrm rot="506353" flipH="1">
                    <a:off x="2143" y="1492"/>
                    <a:ext cx="314" cy="211"/>
                    <a:chOff x="1378" y="1448"/>
                    <a:chExt cx="314" cy="211"/>
                  </a:xfrm>
                </p:grpSpPr>
                <p:sp>
                  <p:nvSpPr>
                    <p:cNvPr id="1432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1577" y="1565"/>
                      <a:ext cx="115" cy="94"/>
                    </a:xfrm>
                    <a:custGeom>
                      <a:avLst/>
                      <a:gdLst>
                        <a:gd name="T0" fmla="*/ 13 w 115"/>
                        <a:gd name="T1" fmla="*/ 54 h 94"/>
                        <a:gd name="T2" fmla="*/ 0 w 115"/>
                        <a:gd name="T3" fmla="*/ 43 h 94"/>
                        <a:gd name="T4" fmla="*/ 19 w 115"/>
                        <a:gd name="T5" fmla="*/ 0 h 94"/>
                        <a:gd name="T6" fmla="*/ 37 w 115"/>
                        <a:gd name="T7" fmla="*/ 1 h 94"/>
                        <a:gd name="T8" fmla="*/ 115 w 115"/>
                        <a:gd name="T9" fmla="*/ 42 h 94"/>
                        <a:gd name="T10" fmla="*/ 113 w 115"/>
                        <a:gd name="T11" fmla="*/ 69 h 94"/>
                        <a:gd name="T12" fmla="*/ 100 w 115"/>
                        <a:gd name="T13" fmla="*/ 94 h 94"/>
                        <a:gd name="T14" fmla="*/ 57 w 115"/>
                        <a:gd name="T15" fmla="*/ 79 h 94"/>
                        <a:gd name="T16" fmla="*/ 13 w 115"/>
                        <a:gd name="T17" fmla="*/ 54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5" h="94">
                          <a:moveTo>
                            <a:pt x="13" y="54"/>
                          </a:moveTo>
                          <a:lnTo>
                            <a:pt x="0" y="43"/>
                          </a:lnTo>
                          <a:lnTo>
                            <a:pt x="19" y="0"/>
                          </a:lnTo>
                          <a:lnTo>
                            <a:pt x="37" y="1"/>
                          </a:lnTo>
                          <a:lnTo>
                            <a:pt x="115" y="42"/>
                          </a:lnTo>
                          <a:lnTo>
                            <a:pt x="113" y="69"/>
                          </a:lnTo>
                          <a:lnTo>
                            <a:pt x="100" y="94"/>
                          </a:lnTo>
                          <a:lnTo>
                            <a:pt x="57" y="79"/>
                          </a:lnTo>
                          <a:lnTo>
                            <a:pt x="13" y="5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33" name="Freeform 87"/>
                    <p:cNvSpPr>
                      <a:spLocks/>
                    </p:cNvSpPr>
                    <p:nvPr/>
                  </p:nvSpPr>
                  <p:spPr bwMode="auto">
                    <a:xfrm rot="-197283">
                      <a:off x="1378" y="1448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58" name="Group 80"/>
                  <p:cNvGrpSpPr>
                    <a:grpSpLocks/>
                  </p:cNvGrpSpPr>
                  <p:nvPr/>
                </p:nvGrpSpPr>
                <p:grpSpPr bwMode="auto">
                  <a:xfrm rot="506353" flipH="1">
                    <a:off x="2148" y="1601"/>
                    <a:ext cx="489" cy="213"/>
                    <a:chOff x="1179" y="1518"/>
                    <a:chExt cx="489" cy="213"/>
                  </a:xfrm>
                </p:grpSpPr>
                <p:grpSp>
                  <p:nvGrpSpPr>
                    <p:cNvPr id="1427" name="Group 83"/>
                    <p:cNvGrpSpPr>
                      <a:grpSpLocks/>
                    </p:cNvGrpSpPr>
                    <p:nvPr/>
                  </p:nvGrpSpPr>
                  <p:grpSpPr bwMode="auto">
                    <a:xfrm rot="-870794">
                      <a:off x="1354" y="1520"/>
                      <a:ext cx="314" cy="211"/>
                      <a:chOff x="1378" y="1448"/>
                      <a:chExt cx="314" cy="211"/>
                    </a:xfrm>
                  </p:grpSpPr>
                  <p:sp>
                    <p:nvSpPr>
                      <p:cNvPr id="1430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7" y="1565"/>
                        <a:ext cx="115" cy="94"/>
                      </a:xfrm>
                      <a:custGeom>
                        <a:avLst/>
                        <a:gdLst>
                          <a:gd name="T0" fmla="*/ 13 w 115"/>
                          <a:gd name="T1" fmla="*/ 54 h 94"/>
                          <a:gd name="T2" fmla="*/ 0 w 115"/>
                          <a:gd name="T3" fmla="*/ 43 h 94"/>
                          <a:gd name="T4" fmla="*/ 19 w 115"/>
                          <a:gd name="T5" fmla="*/ 0 h 94"/>
                          <a:gd name="T6" fmla="*/ 37 w 115"/>
                          <a:gd name="T7" fmla="*/ 1 h 94"/>
                          <a:gd name="T8" fmla="*/ 115 w 115"/>
                          <a:gd name="T9" fmla="*/ 42 h 94"/>
                          <a:gd name="T10" fmla="*/ 113 w 115"/>
                          <a:gd name="T11" fmla="*/ 69 h 94"/>
                          <a:gd name="T12" fmla="*/ 100 w 115"/>
                          <a:gd name="T13" fmla="*/ 94 h 94"/>
                          <a:gd name="T14" fmla="*/ 57 w 115"/>
                          <a:gd name="T15" fmla="*/ 79 h 94"/>
                          <a:gd name="T16" fmla="*/ 13 w 115"/>
                          <a:gd name="T17" fmla="*/ 54 h 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5" h="94">
                            <a:moveTo>
                              <a:pt x="13" y="54"/>
                            </a:moveTo>
                            <a:lnTo>
                              <a:pt x="0" y="43"/>
                            </a:lnTo>
                            <a:lnTo>
                              <a:pt x="19" y="0"/>
                            </a:lnTo>
                            <a:lnTo>
                              <a:pt x="37" y="1"/>
                            </a:lnTo>
                            <a:lnTo>
                              <a:pt x="115" y="42"/>
                            </a:lnTo>
                            <a:lnTo>
                              <a:pt x="113" y="69"/>
                            </a:lnTo>
                            <a:lnTo>
                              <a:pt x="100" y="94"/>
                            </a:lnTo>
                            <a:lnTo>
                              <a:pt x="57" y="79"/>
                            </a:lnTo>
                            <a:lnTo>
                              <a:pt x="13" y="54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31" name="Freeform 84"/>
                      <p:cNvSpPr>
                        <a:spLocks/>
                      </p:cNvSpPr>
                      <p:nvPr/>
                    </p:nvSpPr>
                    <p:spPr bwMode="auto">
                      <a:xfrm rot="-197283">
                        <a:off x="1378" y="1448"/>
                        <a:ext cx="219" cy="165"/>
                      </a:xfrm>
                      <a:custGeom>
                        <a:avLst/>
                        <a:gdLst>
                          <a:gd name="T0" fmla="*/ 195 w 219"/>
                          <a:gd name="T1" fmla="*/ 165 h 165"/>
                          <a:gd name="T2" fmla="*/ 96 w 219"/>
                          <a:gd name="T3" fmla="*/ 114 h 165"/>
                          <a:gd name="T4" fmla="*/ 42 w 219"/>
                          <a:gd name="T5" fmla="*/ 75 h 165"/>
                          <a:gd name="T6" fmla="*/ 0 w 219"/>
                          <a:gd name="T7" fmla="*/ 39 h 165"/>
                          <a:gd name="T8" fmla="*/ 24 w 219"/>
                          <a:gd name="T9" fmla="*/ 0 h 165"/>
                          <a:gd name="T10" fmla="*/ 66 w 219"/>
                          <a:gd name="T11" fmla="*/ 15 h 165"/>
                          <a:gd name="T12" fmla="*/ 126 w 219"/>
                          <a:gd name="T13" fmla="*/ 42 h 165"/>
                          <a:gd name="T14" fmla="*/ 180 w 219"/>
                          <a:gd name="T15" fmla="*/ 81 h 165"/>
                          <a:gd name="T16" fmla="*/ 219 w 219"/>
                          <a:gd name="T17" fmla="*/ 123 h 165"/>
                          <a:gd name="T18" fmla="*/ 195 w 219"/>
                          <a:gd name="T19" fmla="*/ 165 h 1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19" h="165">
                            <a:moveTo>
                              <a:pt x="195" y="165"/>
                            </a:moveTo>
                            <a:lnTo>
                              <a:pt x="96" y="114"/>
                            </a:lnTo>
                            <a:lnTo>
                              <a:pt x="42" y="75"/>
                            </a:lnTo>
                            <a:lnTo>
                              <a:pt x="0" y="39"/>
                            </a:lnTo>
                            <a:lnTo>
                              <a:pt x="24" y="0"/>
                            </a:lnTo>
                            <a:lnTo>
                              <a:pt x="66" y="15"/>
                            </a:lnTo>
                            <a:lnTo>
                              <a:pt x="126" y="42"/>
                            </a:lnTo>
                            <a:lnTo>
                              <a:pt x="180" y="81"/>
                            </a:lnTo>
                            <a:lnTo>
                              <a:pt x="219" y="123"/>
                            </a:lnTo>
                            <a:lnTo>
                              <a:pt x="195" y="16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1428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2" y="1545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9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9" y="1518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59" name="Group 73"/>
                  <p:cNvGrpSpPr>
                    <a:grpSpLocks/>
                  </p:cNvGrpSpPr>
                  <p:nvPr/>
                </p:nvGrpSpPr>
                <p:grpSpPr bwMode="auto">
                  <a:xfrm rot="506353" flipH="1">
                    <a:off x="2135" y="1709"/>
                    <a:ext cx="597" cy="165"/>
                    <a:chOff x="1080" y="1611"/>
                    <a:chExt cx="597" cy="165"/>
                  </a:xfrm>
                </p:grpSpPr>
                <p:sp>
                  <p:nvSpPr>
                    <p:cNvPr id="1421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1560" y="1681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2" name="Freeform 78"/>
                    <p:cNvSpPr>
                      <a:spLocks/>
                    </p:cNvSpPr>
                    <p:nvPr/>
                  </p:nvSpPr>
                  <p:spPr bwMode="auto">
                    <a:xfrm rot="2343343" flipV="1">
                      <a:off x="1343" y="1611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42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0" y="1623"/>
                      <a:ext cx="254" cy="83"/>
                      <a:chOff x="1080" y="1623"/>
                      <a:chExt cx="254" cy="83"/>
                    </a:xfrm>
                  </p:grpSpPr>
                  <p:sp>
                    <p:nvSpPr>
                      <p:cNvPr id="1424" name="Oval 77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263" y="163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25" name="Oval 76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167" y="162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26" name="Oval 75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080" y="1623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60" name="Group 66"/>
                  <p:cNvGrpSpPr>
                    <a:grpSpLocks/>
                  </p:cNvGrpSpPr>
                  <p:nvPr/>
                </p:nvGrpSpPr>
                <p:grpSpPr bwMode="auto">
                  <a:xfrm rot="1046263" flipH="1">
                    <a:off x="2127" y="1816"/>
                    <a:ext cx="597" cy="165"/>
                    <a:chOff x="1080" y="1611"/>
                    <a:chExt cx="597" cy="165"/>
                  </a:xfrm>
                </p:grpSpPr>
                <p:sp>
                  <p:nvSpPr>
                    <p:cNvPr id="1415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1560" y="1681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16" name="Freeform 71"/>
                    <p:cNvSpPr>
                      <a:spLocks/>
                    </p:cNvSpPr>
                    <p:nvPr/>
                  </p:nvSpPr>
                  <p:spPr bwMode="auto">
                    <a:xfrm rot="2343343" flipV="1">
                      <a:off x="1343" y="1611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417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0" y="1623"/>
                      <a:ext cx="254" cy="83"/>
                      <a:chOff x="1080" y="1623"/>
                      <a:chExt cx="254" cy="83"/>
                    </a:xfrm>
                  </p:grpSpPr>
                  <p:sp>
                    <p:nvSpPr>
                      <p:cNvPr id="1418" name="Oval 70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263" y="163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19" name="Oval 69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167" y="162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20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080" y="1623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61" name="Group 56"/>
                  <p:cNvGrpSpPr>
                    <a:grpSpLocks/>
                  </p:cNvGrpSpPr>
                  <p:nvPr/>
                </p:nvGrpSpPr>
                <p:grpSpPr bwMode="auto">
                  <a:xfrm rot="506353" flipH="1">
                    <a:off x="2090" y="1856"/>
                    <a:ext cx="500" cy="333"/>
                    <a:chOff x="1189" y="1772"/>
                    <a:chExt cx="500" cy="333"/>
                  </a:xfrm>
                </p:grpSpPr>
                <p:grpSp>
                  <p:nvGrpSpPr>
                    <p:cNvPr id="1406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9" y="1821"/>
                      <a:ext cx="290" cy="220"/>
                      <a:chOff x="1399" y="1821"/>
                      <a:chExt cx="290" cy="220"/>
                    </a:xfrm>
                  </p:grpSpPr>
                  <p:sp>
                    <p:nvSpPr>
                      <p:cNvPr id="1413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5" y="1821"/>
                        <a:ext cx="114" cy="89"/>
                      </a:xfrm>
                      <a:custGeom>
                        <a:avLst/>
                        <a:gdLst>
                          <a:gd name="T0" fmla="*/ 39 w 114"/>
                          <a:gd name="T1" fmla="*/ 86 h 89"/>
                          <a:gd name="T2" fmla="*/ 22 w 114"/>
                          <a:gd name="T3" fmla="*/ 89 h 89"/>
                          <a:gd name="T4" fmla="*/ 0 w 114"/>
                          <a:gd name="T5" fmla="*/ 48 h 89"/>
                          <a:gd name="T6" fmla="*/ 12 w 114"/>
                          <a:gd name="T7" fmla="*/ 16 h 89"/>
                          <a:gd name="T8" fmla="*/ 102 w 114"/>
                          <a:gd name="T9" fmla="*/ 0 h 89"/>
                          <a:gd name="T10" fmla="*/ 105 w 114"/>
                          <a:gd name="T11" fmla="*/ 30 h 89"/>
                          <a:gd name="T12" fmla="*/ 114 w 114"/>
                          <a:gd name="T13" fmla="*/ 48 h 89"/>
                          <a:gd name="T14" fmla="*/ 85 w 114"/>
                          <a:gd name="T15" fmla="*/ 68 h 89"/>
                          <a:gd name="T16" fmla="*/ 39 w 114"/>
                          <a:gd name="T17" fmla="*/ 86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4" h="89">
                            <a:moveTo>
                              <a:pt x="39" y="86"/>
                            </a:moveTo>
                            <a:lnTo>
                              <a:pt x="22" y="89"/>
                            </a:lnTo>
                            <a:lnTo>
                              <a:pt x="0" y="48"/>
                            </a:lnTo>
                            <a:lnTo>
                              <a:pt x="12" y="16"/>
                            </a:lnTo>
                            <a:lnTo>
                              <a:pt x="102" y="0"/>
                            </a:lnTo>
                            <a:lnTo>
                              <a:pt x="105" y="30"/>
                            </a:lnTo>
                            <a:lnTo>
                              <a:pt x="114" y="48"/>
                            </a:lnTo>
                            <a:lnTo>
                              <a:pt x="85" y="68"/>
                            </a:lnTo>
                            <a:lnTo>
                              <a:pt x="39" y="8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14" name="Freeform 64"/>
                      <p:cNvSpPr>
                        <a:spLocks/>
                      </p:cNvSpPr>
                      <p:nvPr/>
                    </p:nvSpPr>
                    <p:spPr bwMode="auto">
                      <a:xfrm rot="18328711">
                        <a:off x="1372" y="1849"/>
                        <a:ext cx="219" cy="165"/>
                      </a:xfrm>
                      <a:custGeom>
                        <a:avLst/>
                        <a:gdLst>
                          <a:gd name="T0" fmla="*/ 195 w 219"/>
                          <a:gd name="T1" fmla="*/ 165 h 165"/>
                          <a:gd name="T2" fmla="*/ 96 w 219"/>
                          <a:gd name="T3" fmla="*/ 114 h 165"/>
                          <a:gd name="T4" fmla="*/ 42 w 219"/>
                          <a:gd name="T5" fmla="*/ 75 h 165"/>
                          <a:gd name="T6" fmla="*/ 0 w 219"/>
                          <a:gd name="T7" fmla="*/ 39 h 165"/>
                          <a:gd name="T8" fmla="*/ 24 w 219"/>
                          <a:gd name="T9" fmla="*/ 0 h 165"/>
                          <a:gd name="T10" fmla="*/ 66 w 219"/>
                          <a:gd name="T11" fmla="*/ 15 h 165"/>
                          <a:gd name="T12" fmla="*/ 126 w 219"/>
                          <a:gd name="T13" fmla="*/ 42 h 165"/>
                          <a:gd name="T14" fmla="*/ 180 w 219"/>
                          <a:gd name="T15" fmla="*/ 81 h 165"/>
                          <a:gd name="T16" fmla="*/ 219 w 219"/>
                          <a:gd name="T17" fmla="*/ 123 h 165"/>
                          <a:gd name="T18" fmla="*/ 195 w 219"/>
                          <a:gd name="T19" fmla="*/ 165 h 1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19" h="165">
                            <a:moveTo>
                              <a:pt x="195" y="165"/>
                            </a:moveTo>
                            <a:lnTo>
                              <a:pt x="96" y="114"/>
                            </a:lnTo>
                            <a:lnTo>
                              <a:pt x="42" y="75"/>
                            </a:lnTo>
                            <a:lnTo>
                              <a:pt x="0" y="39"/>
                            </a:lnTo>
                            <a:lnTo>
                              <a:pt x="24" y="0"/>
                            </a:lnTo>
                            <a:lnTo>
                              <a:pt x="66" y="15"/>
                            </a:lnTo>
                            <a:lnTo>
                              <a:pt x="126" y="42"/>
                            </a:lnTo>
                            <a:lnTo>
                              <a:pt x="180" y="81"/>
                            </a:lnTo>
                            <a:lnTo>
                              <a:pt x="219" y="123"/>
                            </a:lnTo>
                            <a:lnTo>
                              <a:pt x="195" y="16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407" name="Group 59"/>
                    <p:cNvGrpSpPr>
                      <a:grpSpLocks/>
                    </p:cNvGrpSpPr>
                    <p:nvPr/>
                  </p:nvGrpSpPr>
                  <p:grpSpPr bwMode="auto">
                    <a:xfrm rot="18328711">
                      <a:off x="1171" y="1932"/>
                      <a:ext cx="191" cy="155"/>
                      <a:chOff x="1236" y="1245"/>
                      <a:chExt cx="191" cy="155"/>
                    </a:xfrm>
                  </p:grpSpPr>
                  <p:sp>
                    <p:nvSpPr>
                      <p:cNvPr id="1410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56" y="1329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11" name="Oval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9" y="128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12" name="Oval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6" y="124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1408" name="Freeform 58"/>
                    <p:cNvSpPr>
                      <a:spLocks/>
                    </p:cNvSpPr>
                    <p:nvPr/>
                  </p:nvSpPr>
                  <p:spPr bwMode="auto">
                    <a:xfrm rot="18328711">
                      <a:off x="1365" y="1777"/>
                      <a:ext cx="192" cy="182"/>
                    </a:xfrm>
                    <a:custGeom>
                      <a:avLst/>
                      <a:gdLst>
                        <a:gd name="T0" fmla="*/ 164 w 192"/>
                        <a:gd name="T1" fmla="*/ 182 h 182"/>
                        <a:gd name="T2" fmla="*/ 94 w 192"/>
                        <a:gd name="T3" fmla="*/ 123 h 182"/>
                        <a:gd name="T4" fmla="*/ 58 w 192"/>
                        <a:gd name="T5" fmla="*/ 83 h 182"/>
                        <a:gd name="T6" fmla="*/ 32 w 192"/>
                        <a:gd name="T7" fmla="*/ 50 h 182"/>
                        <a:gd name="T8" fmla="*/ 0 w 192"/>
                        <a:gd name="T9" fmla="*/ 15 h 182"/>
                        <a:gd name="T10" fmla="*/ 18 w 192"/>
                        <a:gd name="T11" fmla="*/ 0 h 182"/>
                        <a:gd name="T12" fmla="*/ 60 w 192"/>
                        <a:gd name="T13" fmla="*/ 32 h 182"/>
                        <a:gd name="T14" fmla="*/ 91 w 192"/>
                        <a:gd name="T15" fmla="*/ 53 h 182"/>
                        <a:gd name="T16" fmla="*/ 135 w 192"/>
                        <a:gd name="T17" fmla="*/ 87 h 182"/>
                        <a:gd name="T18" fmla="*/ 170 w 192"/>
                        <a:gd name="T19" fmla="*/ 126 h 182"/>
                        <a:gd name="T20" fmla="*/ 192 w 192"/>
                        <a:gd name="T21" fmla="*/ 164 h 182"/>
                        <a:gd name="T22" fmla="*/ 164 w 192"/>
                        <a:gd name="T23" fmla="*/ 182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92" h="182">
                          <a:moveTo>
                            <a:pt x="164" y="182"/>
                          </a:moveTo>
                          <a:lnTo>
                            <a:pt x="94" y="123"/>
                          </a:lnTo>
                          <a:lnTo>
                            <a:pt x="58" y="83"/>
                          </a:lnTo>
                          <a:lnTo>
                            <a:pt x="32" y="50"/>
                          </a:lnTo>
                          <a:lnTo>
                            <a:pt x="0" y="15"/>
                          </a:lnTo>
                          <a:lnTo>
                            <a:pt x="18" y="0"/>
                          </a:lnTo>
                          <a:lnTo>
                            <a:pt x="60" y="32"/>
                          </a:lnTo>
                          <a:lnTo>
                            <a:pt x="91" y="53"/>
                          </a:lnTo>
                          <a:lnTo>
                            <a:pt x="135" y="87"/>
                          </a:lnTo>
                          <a:lnTo>
                            <a:pt x="170" y="126"/>
                          </a:lnTo>
                          <a:lnTo>
                            <a:pt x="192" y="164"/>
                          </a:lnTo>
                          <a:lnTo>
                            <a:pt x="164" y="1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09" name="Oval 57"/>
                    <p:cNvSpPr>
                      <a:spLocks noChangeArrowheads="1"/>
                    </p:cNvSpPr>
                    <p:nvPr/>
                  </p:nvSpPr>
                  <p:spPr bwMode="auto">
                    <a:xfrm rot="18328711">
                      <a:off x="1270" y="1862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62" name="Group 46"/>
                  <p:cNvGrpSpPr>
                    <a:grpSpLocks/>
                  </p:cNvGrpSpPr>
                  <p:nvPr/>
                </p:nvGrpSpPr>
                <p:grpSpPr bwMode="auto">
                  <a:xfrm rot="-1988580" flipH="1" flipV="1">
                    <a:off x="1993" y="1169"/>
                    <a:ext cx="500" cy="333"/>
                    <a:chOff x="1189" y="1772"/>
                    <a:chExt cx="500" cy="333"/>
                  </a:xfrm>
                </p:grpSpPr>
                <p:grpSp>
                  <p:nvGrpSpPr>
                    <p:cNvPr id="1397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9" y="1821"/>
                      <a:ext cx="290" cy="220"/>
                      <a:chOff x="1399" y="1821"/>
                      <a:chExt cx="290" cy="220"/>
                    </a:xfrm>
                  </p:grpSpPr>
                  <p:sp>
                    <p:nvSpPr>
                      <p:cNvPr id="1404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5" y="1821"/>
                        <a:ext cx="114" cy="89"/>
                      </a:xfrm>
                      <a:custGeom>
                        <a:avLst/>
                        <a:gdLst>
                          <a:gd name="T0" fmla="*/ 39 w 114"/>
                          <a:gd name="T1" fmla="*/ 86 h 89"/>
                          <a:gd name="T2" fmla="*/ 22 w 114"/>
                          <a:gd name="T3" fmla="*/ 89 h 89"/>
                          <a:gd name="T4" fmla="*/ 0 w 114"/>
                          <a:gd name="T5" fmla="*/ 48 h 89"/>
                          <a:gd name="T6" fmla="*/ 12 w 114"/>
                          <a:gd name="T7" fmla="*/ 16 h 89"/>
                          <a:gd name="T8" fmla="*/ 102 w 114"/>
                          <a:gd name="T9" fmla="*/ 0 h 89"/>
                          <a:gd name="T10" fmla="*/ 105 w 114"/>
                          <a:gd name="T11" fmla="*/ 30 h 89"/>
                          <a:gd name="T12" fmla="*/ 114 w 114"/>
                          <a:gd name="T13" fmla="*/ 48 h 89"/>
                          <a:gd name="T14" fmla="*/ 85 w 114"/>
                          <a:gd name="T15" fmla="*/ 68 h 89"/>
                          <a:gd name="T16" fmla="*/ 39 w 114"/>
                          <a:gd name="T17" fmla="*/ 86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4" h="89">
                            <a:moveTo>
                              <a:pt x="39" y="86"/>
                            </a:moveTo>
                            <a:lnTo>
                              <a:pt x="22" y="89"/>
                            </a:lnTo>
                            <a:lnTo>
                              <a:pt x="0" y="48"/>
                            </a:lnTo>
                            <a:lnTo>
                              <a:pt x="12" y="16"/>
                            </a:lnTo>
                            <a:lnTo>
                              <a:pt x="102" y="0"/>
                            </a:lnTo>
                            <a:lnTo>
                              <a:pt x="105" y="30"/>
                            </a:lnTo>
                            <a:lnTo>
                              <a:pt x="114" y="48"/>
                            </a:lnTo>
                            <a:lnTo>
                              <a:pt x="85" y="68"/>
                            </a:lnTo>
                            <a:lnTo>
                              <a:pt x="39" y="8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05" name="Freeform 54"/>
                      <p:cNvSpPr>
                        <a:spLocks/>
                      </p:cNvSpPr>
                      <p:nvPr/>
                    </p:nvSpPr>
                    <p:spPr bwMode="auto">
                      <a:xfrm rot="18328711">
                        <a:off x="1372" y="1849"/>
                        <a:ext cx="219" cy="165"/>
                      </a:xfrm>
                      <a:custGeom>
                        <a:avLst/>
                        <a:gdLst>
                          <a:gd name="T0" fmla="*/ 195 w 219"/>
                          <a:gd name="T1" fmla="*/ 165 h 165"/>
                          <a:gd name="T2" fmla="*/ 96 w 219"/>
                          <a:gd name="T3" fmla="*/ 114 h 165"/>
                          <a:gd name="T4" fmla="*/ 42 w 219"/>
                          <a:gd name="T5" fmla="*/ 75 h 165"/>
                          <a:gd name="T6" fmla="*/ 0 w 219"/>
                          <a:gd name="T7" fmla="*/ 39 h 165"/>
                          <a:gd name="T8" fmla="*/ 24 w 219"/>
                          <a:gd name="T9" fmla="*/ 0 h 165"/>
                          <a:gd name="T10" fmla="*/ 66 w 219"/>
                          <a:gd name="T11" fmla="*/ 15 h 165"/>
                          <a:gd name="T12" fmla="*/ 126 w 219"/>
                          <a:gd name="T13" fmla="*/ 42 h 165"/>
                          <a:gd name="T14" fmla="*/ 180 w 219"/>
                          <a:gd name="T15" fmla="*/ 81 h 165"/>
                          <a:gd name="T16" fmla="*/ 219 w 219"/>
                          <a:gd name="T17" fmla="*/ 123 h 165"/>
                          <a:gd name="T18" fmla="*/ 195 w 219"/>
                          <a:gd name="T19" fmla="*/ 165 h 1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19" h="165">
                            <a:moveTo>
                              <a:pt x="195" y="165"/>
                            </a:moveTo>
                            <a:lnTo>
                              <a:pt x="96" y="114"/>
                            </a:lnTo>
                            <a:lnTo>
                              <a:pt x="42" y="75"/>
                            </a:lnTo>
                            <a:lnTo>
                              <a:pt x="0" y="39"/>
                            </a:lnTo>
                            <a:lnTo>
                              <a:pt x="24" y="0"/>
                            </a:lnTo>
                            <a:lnTo>
                              <a:pt x="66" y="15"/>
                            </a:lnTo>
                            <a:lnTo>
                              <a:pt x="126" y="42"/>
                            </a:lnTo>
                            <a:lnTo>
                              <a:pt x="180" y="81"/>
                            </a:lnTo>
                            <a:lnTo>
                              <a:pt x="219" y="123"/>
                            </a:lnTo>
                            <a:lnTo>
                              <a:pt x="195" y="16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398" name="Group 49"/>
                    <p:cNvGrpSpPr>
                      <a:grpSpLocks/>
                    </p:cNvGrpSpPr>
                    <p:nvPr/>
                  </p:nvGrpSpPr>
                  <p:grpSpPr bwMode="auto">
                    <a:xfrm rot="18328711">
                      <a:off x="1171" y="1932"/>
                      <a:ext cx="191" cy="155"/>
                      <a:chOff x="1236" y="1245"/>
                      <a:chExt cx="191" cy="155"/>
                    </a:xfrm>
                  </p:grpSpPr>
                  <p:sp>
                    <p:nvSpPr>
                      <p:cNvPr id="1401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56" y="1329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02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9" y="128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03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6" y="124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1399" name="Freeform 48"/>
                    <p:cNvSpPr>
                      <a:spLocks/>
                    </p:cNvSpPr>
                    <p:nvPr/>
                  </p:nvSpPr>
                  <p:spPr bwMode="auto">
                    <a:xfrm rot="18328711">
                      <a:off x="1365" y="1777"/>
                      <a:ext cx="192" cy="182"/>
                    </a:xfrm>
                    <a:custGeom>
                      <a:avLst/>
                      <a:gdLst>
                        <a:gd name="T0" fmla="*/ 164 w 192"/>
                        <a:gd name="T1" fmla="*/ 182 h 182"/>
                        <a:gd name="T2" fmla="*/ 94 w 192"/>
                        <a:gd name="T3" fmla="*/ 123 h 182"/>
                        <a:gd name="T4" fmla="*/ 58 w 192"/>
                        <a:gd name="T5" fmla="*/ 83 h 182"/>
                        <a:gd name="T6" fmla="*/ 32 w 192"/>
                        <a:gd name="T7" fmla="*/ 50 h 182"/>
                        <a:gd name="T8" fmla="*/ 0 w 192"/>
                        <a:gd name="T9" fmla="*/ 15 h 182"/>
                        <a:gd name="T10" fmla="*/ 18 w 192"/>
                        <a:gd name="T11" fmla="*/ 0 h 182"/>
                        <a:gd name="T12" fmla="*/ 60 w 192"/>
                        <a:gd name="T13" fmla="*/ 32 h 182"/>
                        <a:gd name="T14" fmla="*/ 91 w 192"/>
                        <a:gd name="T15" fmla="*/ 53 h 182"/>
                        <a:gd name="T16" fmla="*/ 135 w 192"/>
                        <a:gd name="T17" fmla="*/ 87 h 182"/>
                        <a:gd name="T18" fmla="*/ 170 w 192"/>
                        <a:gd name="T19" fmla="*/ 126 h 182"/>
                        <a:gd name="T20" fmla="*/ 192 w 192"/>
                        <a:gd name="T21" fmla="*/ 164 h 182"/>
                        <a:gd name="T22" fmla="*/ 164 w 192"/>
                        <a:gd name="T23" fmla="*/ 182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92" h="182">
                          <a:moveTo>
                            <a:pt x="164" y="182"/>
                          </a:moveTo>
                          <a:lnTo>
                            <a:pt x="94" y="123"/>
                          </a:lnTo>
                          <a:lnTo>
                            <a:pt x="58" y="83"/>
                          </a:lnTo>
                          <a:lnTo>
                            <a:pt x="32" y="50"/>
                          </a:lnTo>
                          <a:lnTo>
                            <a:pt x="0" y="15"/>
                          </a:lnTo>
                          <a:lnTo>
                            <a:pt x="18" y="0"/>
                          </a:lnTo>
                          <a:lnTo>
                            <a:pt x="60" y="32"/>
                          </a:lnTo>
                          <a:lnTo>
                            <a:pt x="91" y="53"/>
                          </a:lnTo>
                          <a:lnTo>
                            <a:pt x="135" y="87"/>
                          </a:lnTo>
                          <a:lnTo>
                            <a:pt x="170" y="126"/>
                          </a:lnTo>
                          <a:lnTo>
                            <a:pt x="192" y="164"/>
                          </a:lnTo>
                          <a:lnTo>
                            <a:pt x="164" y="1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00" name="Oval 47"/>
                    <p:cNvSpPr>
                      <a:spLocks noChangeArrowheads="1"/>
                    </p:cNvSpPr>
                    <p:nvPr/>
                  </p:nvSpPr>
                  <p:spPr bwMode="auto">
                    <a:xfrm rot="18328711">
                      <a:off x="1270" y="1862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63" name="Group 39"/>
                  <p:cNvGrpSpPr>
                    <a:grpSpLocks/>
                  </p:cNvGrpSpPr>
                  <p:nvPr/>
                </p:nvGrpSpPr>
                <p:grpSpPr bwMode="auto">
                  <a:xfrm rot="18165949" flipH="1">
                    <a:off x="1867" y="1156"/>
                    <a:ext cx="597" cy="165"/>
                    <a:chOff x="1080" y="1611"/>
                    <a:chExt cx="597" cy="165"/>
                  </a:xfrm>
                </p:grpSpPr>
                <p:sp>
                  <p:nvSpPr>
                    <p:cNvPr id="1391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560" y="1681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92" name="Freeform 44"/>
                    <p:cNvSpPr>
                      <a:spLocks/>
                    </p:cNvSpPr>
                    <p:nvPr/>
                  </p:nvSpPr>
                  <p:spPr bwMode="auto">
                    <a:xfrm rot="2343343" flipV="1">
                      <a:off x="1343" y="1611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39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0" y="1623"/>
                      <a:ext cx="254" cy="83"/>
                      <a:chOff x="1080" y="1623"/>
                      <a:chExt cx="254" cy="83"/>
                    </a:xfrm>
                  </p:grpSpPr>
                  <p:sp>
                    <p:nvSpPr>
                      <p:cNvPr id="1394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263" y="163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95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167" y="162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96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080" y="1623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64" name="Group 32"/>
                  <p:cNvGrpSpPr>
                    <a:grpSpLocks/>
                  </p:cNvGrpSpPr>
                  <p:nvPr/>
                </p:nvGrpSpPr>
                <p:grpSpPr bwMode="auto">
                  <a:xfrm rot="17645010" flipH="1">
                    <a:off x="1771" y="1113"/>
                    <a:ext cx="597" cy="165"/>
                    <a:chOff x="1080" y="1611"/>
                    <a:chExt cx="597" cy="165"/>
                  </a:xfrm>
                </p:grpSpPr>
                <p:sp>
                  <p:nvSpPr>
                    <p:cNvPr id="1385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560" y="1681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86" name="Freeform 37"/>
                    <p:cNvSpPr>
                      <a:spLocks/>
                    </p:cNvSpPr>
                    <p:nvPr/>
                  </p:nvSpPr>
                  <p:spPr bwMode="auto">
                    <a:xfrm rot="2343343" flipV="1">
                      <a:off x="1343" y="1611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387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0" y="1623"/>
                      <a:ext cx="254" cy="83"/>
                      <a:chOff x="1080" y="1623"/>
                      <a:chExt cx="254" cy="83"/>
                    </a:xfrm>
                  </p:grpSpPr>
                  <p:sp>
                    <p:nvSpPr>
                      <p:cNvPr id="1388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263" y="1635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8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167" y="1627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90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 rot="1275266" flipV="1">
                        <a:off x="1080" y="1623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65" name="Group 27"/>
                  <p:cNvGrpSpPr>
                    <a:grpSpLocks/>
                  </p:cNvGrpSpPr>
                  <p:nvPr/>
                </p:nvGrpSpPr>
                <p:grpSpPr bwMode="auto">
                  <a:xfrm rot="2017533" flipH="1">
                    <a:off x="2043" y="2006"/>
                    <a:ext cx="496" cy="165"/>
                    <a:chOff x="1292" y="2022"/>
                    <a:chExt cx="496" cy="165"/>
                  </a:xfrm>
                </p:grpSpPr>
                <p:sp>
                  <p:nvSpPr>
                    <p:cNvPr id="1381" name="Freeform 31"/>
                    <p:cNvSpPr>
                      <a:spLocks/>
                    </p:cNvSpPr>
                    <p:nvPr/>
                  </p:nvSpPr>
                  <p:spPr bwMode="auto">
                    <a:xfrm rot="-539910">
                      <a:off x="1671" y="2066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82" name="Freeform 30"/>
                    <p:cNvSpPr>
                      <a:spLocks/>
                    </p:cNvSpPr>
                    <p:nvPr/>
                  </p:nvSpPr>
                  <p:spPr bwMode="auto">
                    <a:xfrm rot="1803432" flipV="1">
                      <a:off x="1453" y="2022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83" name="Oval 29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370" y="2070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84" name="Oval 28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292" y="2071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66" name="Group 22"/>
                  <p:cNvGrpSpPr>
                    <a:grpSpLocks/>
                  </p:cNvGrpSpPr>
                  <p:nvPr/>
                </p:nvGrpSpPr>
                <p:grpSpPr bwMode="auto">
                  <a:xfrm rot="2755249" flipH="1">
                    <a:off x="1986" y="2083"/>
                    <a:ext cx="454" cy="158"/>
                    <a:chOff x="1292" y="2022"/>
                    <a:chExt cx="496" cy="165"/>
                  </a:xfrm>
                </p:grpSpPr>
                <p:sp>
                  <p:nvSpPr>
                    <p:cNvPr id="1377" name="Freeform 26"/>
                    <p:cNvSpPr>
                      <a:spLocks/>
                    </p:cNvSpPr>
                    <p:nvPr/>
                  </p:nvSpPr>
                  <p:spPr bwMode="auto">
                    <a:xfrm rot="-539910">
                      <a:off x="1671" y="2066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78" name="Freeform 25"/>
                    <p:cNvSpPr>
                      <a:spLocks/>
                    </p:cNvSpPr>
                    <p:nvPr/>
                  </p:nvSpPr>
                  <p:spPr bwMode="auto">
                    <a:xfrm rot="1803432" flipV="1">
                      <a:off x="1453" y="2022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79" name="Oval 24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370" y="2070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80" name="Oval 23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292" y="2071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67" name="Group 17"/>
                  <p:cNvGrpSpPr>
                    <a:grpSpLocks/>
                  </p:cNvGrpSpPr>
                  <p:nvPr/>
                </p:nvGrpSpPr>
                <p:grpSpPr bwMode="auto">
                  <a:xfrm rot="3365780" flipH="1">
                    <a:off x="1934" y="2155"/>
                    <a:ext cx="454" cy="158"/>
                    <a:chOff x="1292" y="2022"/>
                    <a:chExt cx="496" cy="165"/>
                  </a:xfrm>
                </p:grpSpPr>
                <p:sp>
                  <p:nvSpPr>
                    <p:cNvPr id="1373" name="Freeform 21"/>
                    <p:cNvSpPr>
                      <a:spLocks/>
                    </p:cNvSpPr>
                    <p:nvPr/>
                  </p:nvSpPr>
                  <p:spPr bwMode="auto">
                    <a:xfrm rot="-539910">
                      <a:off x="1671" y="2066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74" name="Freeform 20"/>
                    <p:cNvSpPr>
                      <a:spLocks/>
                    </p:cNvSpPr>
                    <p:nvPr/>
                  </p:nvSpPr>
                  <p:spPr bwMode="auto">
                    <a:xfrm rot="1803432" flipV="1">
                      <a:off x="1453" y="2022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75" name="Oval 19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370" y="2070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76" name="Oval 18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292" y="2071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68" name="Group 12"/>
                  <p:cNvGrpSpPr>
                    <a:grpSpLocks/>
                  </p:cNvGrpSpPr>
                  <p:nvPr/>
                </p:nvGrpSpPr>
                <p:grpSpPr bwMode="auto">
                  <a:xfrm rot="-2859427">
                    <a:off x="1411" y="2133"/>
                    <a:ext cx="454" cy="158"/>
                    <a:chOff x="1292" y="2022"/>
                    <a:chExt cx="496" cy="165"/>
                  </a:xfrm>
                </p:grpSpPr>
                <p:sp>
                  <p:nvSpPr>
                    <p:cNvPr id="1369" name="Freeform 16"/>
                    <p:cNvSpPr>
                      <a:spLocks/>
                    </p:cNvSpPr>
                    <p:nvPr/>
                  </p:nvSpPr>
                  <p:spPr bwMode="auto">
                    <a:xfrm rot="-539910">
                      <a:off x="1671" y="2066"/>
                      <a:ext cx="117" cy="74"/>
                    </a:xfrm>
                    <a:custGeom>
                      <a:avLst/>
                      <a:gdLst>
                        <a:gd name="T0" fmla="*/ 27 w 117"/>
                        <a:gd name="T1" fmla="*/ 0 h 74"/>
                        <a:gd name="T2" fmla="*/ 10 w 117"/>
                        <a:gd name="T3" fmla="*/ 1 h 74"/>
                        <a:gd name="T4" fmla="*/ 0 w 117"/>
                        <a:gd name="T5" fmla="*/ 47 h 74"/>
                        <a:gd name="T6" fmla="*/ 16 w 117"/>
                        <a:gd name="T7" fmla="*/ 57 h 74"/>
                        <a:gd name="T8" fmla="*/ 57 w 117"/>
                        <a:gd name="T9" fmla="*/ 71 h 74"/>
                        <a:gd name="T10" fmla="*/ 111 w 117"/>
                        <a:gd name="T11" fmla="*/ 74 h 74"/>
                        <a:gd name="T12" fmla="*/ 117 w 117"/>
                        <a:gd name="T13" fmla="*/ 46 h 74"/>
                        <a:gd name="T14" fmla="*/ 111 w 117"/>
                        <a:gd name="T15" fmla="*/ 20 h 74"/>
                        <a:gd name="T16" fmla="*/ 66 w 117"/>
                        <a:gd name="T17" fmla="*/ 8 h 74"/>
                        <a:gd name="T18" fmla="*/ 27 w 117"/>
                        <a:gd name="T19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7" h="74">
                          <a:moveTo>
                            <a:pt x="27" y="0"/>
                          </a:moveTo>
                          <a:lnTo>
                            <a:pt x="10" y="1"/>
                          </a:lnTo>
                          <a:lnTo>
                            <a:pt x="0" y="47"/>
                          </a:lnTo>
                          <a:lnTo>
                            <a:pt x="16" y="57"/>
                          </a:lnTo>
                          <a:lnTo>
                            <a:pt x="57" y="71"/>
                          </a:lnTo>
                          <a:lnTo>
                            <a:pt x="111" y="74"/>
                          </a:lnTo>
                          <a:lnTo>
                            <a:pt x="117" y="46"/>
                          </a:lnTo>
                          <a:lnTo>
                            <a:pt x="111" y="20"/>
                          </a:lnTo>
                          <a:lnTo>
                            <a:pt x="66" y="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70" name="Freeform 15"/>
                    <p:cNvSpPr>
                      <a:spLocks/>
                    </p:cNvSpPr>
                    <p:nvPr/>
                  </p:nvSpPr>
                  <p:spPr bwMode="auto">
                    <a:xfrm rot="1803432" flipV="1">
                      <a:off x="1453" y="2022"/>
                      <a:ext cx="219" cy="165"/>
                    </a:xfrm>
                    <a:custGeom>
                      <a:avLst/>
                      <a:gdLst>
                        <a:gd name="T0" fmla="*/ 195 w 219"/>
                        <a:gd name="T1" fmla="*/ 165 h 165"/>
                        <a:gd name="T2" fmla="*/ 96 w 219"/>
                        <a:gd name="T3" fmla="*/ 114 h 165"/>
                        <a:gd name="T4" fmla="*/ 42 w 219"/>
                        <a:gd name="T5" fmla="*/ 75 h 165"/>
                        <a:gd name="T6" fmla="*/ 0 w 219"/>
                        <a:gd name="T7" fmla="*/ 39 h 165"/>
                        <a:gd name="T8" fmla="*/ 24 w 219"/>
                        <a:gd name="T9" fmla="*/ 0 h 165"/>
                        <a:gd name="T10" fmla="*/ 66 w 219"/>
                        <a:gd name="T11" fmla="*/ 15 h 165"/>
                        <a:gd name="T12" fmla="*/ 126 w 219"/>
                        <a:gd name="T13" fmla="*/ 42 h 165"/>
                        <a:gd name="T14" fmla="*/ 180 w 219"/>
                        <a:gd name="T15" fmla="*/ 81 h 165"/>
                        <a:gd name="T16" fmla="*/ 219 w 219"/>
                        <a:gd name="T17" fmla="*/ 123 h 165"/>
                        <a:gd name="T18" fmla="*/ 195 w 219"/>
                        <a:gd name="T19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9" h="165">
                          <a:moveTo>
                            <a:pt x="195" y="165"/>
                          </a:moveTo>
                          <a:lnTo>
                            <a:pt x="96" y="114"/>
                          </a:lnTo>
                          <a:lnTo>
                            <a:pt x="42" y="75"/>
                          </a:lnTo>
                          <a:lnTo>
                            <a:pt x="0" y="39"/>
                          </a:lnTo>
                          <a:lnTo>
                            <a:pt x="24" y="0"/>
                          </a:lnTo>
                          <a:lnTo>
                            <a:pt x="66" y="15"/>
                          </a:lnTo>
                          <a:lnTo>
                            <a:pt x="126" y="42"/>
                          </a:lnTo>
                          <a:lnTo>
                            <a:pt x="180" y="81"/>
                          </a:lnTo>
                          <a:lnTo>
                            <a:pt x="219" y="123"/>
                          </a:lnTo>
                          <a:lnTo>
                            <a:pt x="195" y="1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71" name="Oval 14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370" y="2070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72" name="Oval 13"/>
                    <p:cNvSpPr>
                      <a:spLocks noChangeArrowheads="1"/>
                    </p:cNvSpPr>
                    <p:nvPr/>
                  </p:nvSpPr>
                  <p:spPr bwMode="auto">
                    <a:xfrm rot="735355" flipV="1">
                      <a:off x="1292" y="2071"/>
                      <a:ext cx="71" cy="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1341" name="Freeform 10"/>
                <p:cNvSpPr>
                  <a:spLocks/>
                </p:cNvSpPr>
                <p:nvPr/>
              </p:nvSpPr>
              <p:spPr bwMode="auto">
                <a:xfrm>
                  <a:off x="6560" y="8493"/>
                  <a:ext cx="313" cy="1440"/>
                </a:xfrm>
                <a:custGeom>
                  <a:avLst/>
                  <a:gdLst>
                    <a:gd name="T0" fmla="*/ 218 w 313"/>
                    <a:gd name="T1" fmla="*/ 1426 h 1440"/>
                    <a:gd name="T2" fmla="*/ 238 w 313"/>
                    <a:gd name="T3" fmla="*/ 1286 h 1440"/>
                    <a:gd name="T4" fmla="*/ 245 w 313"/>
                    <a:gd name="T5" fmla="*/ 1127 h 1440"/>
                    <a:gd name="T6" fmla="*/ 231 w 313"/>
                    <a:gd name="T7" fmla="*/ 975 h 1440"/>
                    <a:gd name="T8" fmla="*/ 178 w 313"/>
                    <a:gd name="T9" fmla="*/ 770 h 1440"/>
                    <a:gd name="T10" fmla="*/ 158 w 313"/>
                    <a:gd name="T11" fmla="*/ 605 h 1440"/>
                    <a:gd name="T12" fmla="*/ 138 w 313"/>
                    <a:gd name="T13" fmla="*/ 472 h 1440"/>
                    <a:gd name="T14" fmla="*/ 104 w 313"/>
                    <a:gd name="T15" fmla="*/ 427 h 1440"/>
                    <a:gd name="T16" fmla="*/ 23 w 313"/>
                    <a:gd name="T17" fmla="*/ 293 h 1440"/>
                    <a:gd name="T18" fmla="*/ 15 w 313"/>
                    <a:gd name="T19" fmla="*/ 120 h 1440"/>
                    <a:gd name="T20" fmla="*/ 114 w 313"/>
                    <a:gd name="T21" fmla="*/ 14 h 1440"/>
                    <a:gd name="T22" fmla="*/ 240 w 313"/>
                    <a:gd name="T23" fmla="*/ 31 h 1440"/>
                    <a:gd name="T24" fmla="*/ 296 w 313"/>
                    <a:gd name="T25" fmla="*/ 120 h 1440"/>
                    <a:gd name="T26" fmla="*/ 301 w 313"/>
                    <a:gd name="T27" fmla="*/ 259 h 1440"/>
                    <a:gd name="T28" fmla="*/ 222 w 313"/>
                    <a:gd name="T29" fmla="*/ 437 h 1440"/>
                    <a:gd name="T30" fmla="*/ 205 w 313"/>
                    <a:gd name="T31" fmla="*/ 484 h 1440"/>
                    <a:gd name="T32" fmla="*/ 231 w 313"/>
                    <a:gd name="T33" fmla="*/ 765 h 1440"/>
                    <a:gd name="T34" fmla="*/ 285 w 313"/>
                    <a:gd name="T35" fmla="*/ 1013 h 1440"/>
                    <a:gd name="T36" fmla="*/ 298 w 313"/>
                    <a:gd name="T37" fmla="*/ 1236 h 1440"/>
                    <a:gd name="T38" fmla="*/ 265 w 313"/>
                    <a:gd name="T39" fmla="*/ 1440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3" h="1440">
                      <a:moveTo>
                        <a:pt x="218" y="1426"/>
                      </a:moveTo>
                      <a:cubicBezTo>
                        <a:pt x="221" y="1403"/>
                        <a:pt x="234" y="1336"/>
                        <a:pt x="238" y="1286"/>
                      </a:cubicBezTo>
                      <a:cubicBezTo>
                        <a:pt x="242" y="1236"/>
                        <a:pt x="246" y="1179"/>
                        <a:pt x="245" y="1127"/>
                      </a:cubicBezTo>
                      <a:cubicBezTo>
                        <a:pt x="244" y="1075"/>
                        <a:pt x="242" y="1034"/>
                        <a:pt x="231" y="975"/>
                      </a:cubicBezTo>
                      <a:cubicBezTo>
                        <a:pt x="220" y="916"/>
                        <a:pt x="190" y="832"/>
                        <a:pt x="178" y="770"/>
                      </a:cubicBezTo>
                      <a:cubicBezTo>
                        <a:pt x="166" y="709"/>
                        <a:pt x="165" y="654"/>
                        <a:pt x="158" y="605"/>
                      </a:cubicBezTo>
                      <a:cubicBezTo>
                        <a:pt x="151" y="555"/>
                        <a:pt x="147" y="501"/>
                        <a:pt x="138" y="472"/>
                      </a:cubicBezTo>
                      <a:cubicBezTo>
                        <a:pt x="129" y="442"/>
                        <a:pt x="123" y="457"/>
                        <a:pt x="104" y="427"/>
                      </a:cubicBezTo>
                      <a:cubicBezTo>
                        <a:pt x="85" y="398"/>
                        <a:pt x="38" y="344"/>
                        <a:pt x="23" y="293"/>
                      </a:cubicBezTo>
                      <a:cubicBezTo>
                        <a:pt x="8" y="242"/>
                        <a:pt x="0" y="166"/>
                        <a:pt x="15" y="120"/>
                      </a:cubicBezTo>
                      <a:cubicBezTo>
                        <a:pt x="30" y="73"/>
                        <a:pt x="77" y="29"/>
                        <a:pt x="114" y="14"/>
                      </a:cubicBezTo>
                      <a:cubicBezTo>
                        <a:pt x="152" y="0"/>
                        <a:pt x="210" y="14"/>
                        <a:pt x="240" y="31"/>
                      </a:cubicBezTo>
                      <a:cubicBezTo>
                        <a:pt x="270" y="49"/>
                        <a:pt x="286" y="82"/>
                        <a:pt x="296" y="120"/>
                      </a:cubicBezTo>
                      <a:cubicBezTo>
                        <a:pt x="307" y="158"/>
                        <a:pt x="313" y="205"/>
                        <a:pt x="301" y="259"/>
                      </a:cubicBezTo>
                      <a:cubicBezTo>
                        <a:pt x="288" y="312"/>
                        <a:pt x="238" y="399"/>
                        <a:pt x="222" y="437"/>
                      </a:cubicBezTo>
                      <a:cubicBezTo>
                        <a:pt x="206" y="474"/>
                        <a:pt x="204" y="430"/>
                        <a:pt x="205" y="484"/>
                      </a:cubicBezTo>
                      <a:cubicBezTo>
                        <a:pt x="206" y="538"/>
                        <a:pt x="218" y="676"/>
                        <a:pt x="231" y="765"/>
                      </a:cubicBezTo>
                      <a:cubicBezTo>
                        <a:pt x="244" y="853"/>
                        <a:pt x="274" y="935"/>
                        <a:pt x="285" y="1013"/>
                      </a:cubicBezTo>
                      <a:cubicBezTo>
                        <a:pt x="296" y="1091"/>
                        <a:pt x="301" y="1164"/>
                        <a:pt x="298" y="1236"/>
                      </a:cubicBezTo>
                      <a:cubicBezTo>
                        <a:pt x="295" y="1307"/>
                        <a:pt x="272" y="1397"/>
                        <a:pt x="265" y="1440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339" name="Freeform 8"/>
              <p:cNvSpPr>
                <a:spLocks/>
              </p:cNvSpPr>
              <p:nvPr/>
            </p:nvSpPr>
            <p:spPr bwMode="auto">
              <a:xfrm>
                <a:off x="6591" y="9423"/>
                <a:ext cx="63" cy="9"/>
              </a:xfrm>
              <a:custGeom>
                <a:avLst/>
                <a:gdLst>
                  <a:gd name="T0" fmla="*/ 0 w 63"/>
                  <a:gd name="T1" fmla="*/ 6 h 9"/>
                  <a:gd name="T2" fmla="*/ 33 w 63"/>
                  <a:gd name="T3" fmla="*/ 0 h 9"/>
                  <a:gd name="T4" fmla="*/ 63 w 6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9">
                    <a:moveTo>
                      <a:pt x="0" y="6"/>
                    </a:moveTo>
                    <a:cubicBezTo>
                      <a:pt x="11" y="3"/>
                      <a:pt x="23" y="0"/>
                      <a:pt x="33" y="0"/>
                    </a:cubicBezTo>
                    <a:cubicBezTo>
                      <a:pt x="43" y="0"/>
                      <a:pt x="53" y="4"/>
                      <a:pt x="63" y="9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332" name="Group 3"/>
            <p:cNvGrpSpPr>
              <a:grpSpLocks/>
            </p:cNvGrpSpPr>
            <p:nvPr/>
          </p:nvGrpSpPr>
          <p:grpSpPr bwMode="auto">
            <a:xfrm>
              <a:off x="7601" y="5602"/>
              <a:ext cx="254" cy="276"/>
              <a:chOff x="6141" y="9247"/>
              <a:chExt cx="637" cy="692"/>
            </a:xfrm>
          </p:grpSpPr>
          <p:sp>
            <p:nvSpPr>
              <p:cNvPr id="1334" name="Freeform 6"/>
              <p:cNvSpPr>
                <a:spLocks/>
              </p:cNvSpPr>
              <p:nvPr/>
            </p:nvSpPr>
            <p:spPr bwMode="auto">
              <a:xfrm>
                <a:off x="6141" y="9247"/>
                <a:ext cx="637" cy="692"/>
              </a:xfrm>
              <a:custGeom>
                <a:avLst/>
                <a:gdLst>
                  <a:gd name="T0" fmla="*/ 633 w 637"/>
                  <a:gd name="T1" fmla="*/ 692 h 692"/>
                  <a:gd name="T2" fmla="*/ 621 w 637"/>
                  <a:gd name="T3" fmla="*/ 560 h 692"/>
                  <a:gd name="T4" fmla="*/ 540 w 637"/>
                  <a:gd name="T5" fmla="*/ 374 h 692"/>
                  <a:gd name="T6" fmla="*/ 291 w 637"/>
                  <a:gd name="T7" fmla="*/ 119 h 692"/>
                  <a:gd name="T8" fmla="*/ 126 w 637"/>
                  <a:gd name="T9" fmla="*/ 26 h 692"/>
                  <a:gd name="T10" fmla="*/ 18 w 637"/>
                  <a:gd name="T11" fmla="*/ 5 h 692"/>
                  <a:gd name="T12" fmla="*/ 63 w 637"/>
                  <a:gd name="T13" fmla="*/ 59 h 692"/>
                  <a:gd name="T14" fmla="*/ 183 w 637"/>
                  <a:gd name="T15" fmla="*/ 116 h 692"/>
                  <a:gd name="T16" fmla="*/ 297 w 637"/>
                  <a:gd name="T17" fmla="*/ 194 h 692"/>
                  <a:gd name="T18" fmla="*/ 432 w 637"/>
                  <a:gd name="T19" fmla="*/ 338 h 692"/>
                  <a:gd name="T20" fmla="*/ 540 w 637"/>
                  <a:gd name="T21" fmla="*/ 497 h 692"/>
                  <a:gd name="T22" fmla="*/ 564 w 637"/>
                  <a:gd name="T23" fmla="*/ 659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7" h="692">
                    <a:moveTo>
                      <a:pt x="633" y="692"/>
                    </a:moveTo>
                    <a:cubicBezTo>
                      <a:pt x="633" y="652"/>
                      <a:pt x="637" y="613"/>
                      <a:pt x="621" y="560"/>
                    </a:cubicBezTo>
                    <a:cubicBezTo>
                      <a:pt x="605" y="507"/>
                      <a:pt x="595" y="447"/>
                      <a:pt x="540" y="374"/>
                    </a:cubicBezTo>
                    <a:cubicBezTo>
                      <a:pt x="485" y="301"/>
                      <a:pt x="360" y="177"/>
                      <a:pt x="291" y="119"/>
                    </a:cubicBezTo>
                    <a:cubicBezTo>
                      <a:pt x="222" y="61"/>
                      <a:pt x="172" y="45"/>
                      <a:pt x="126" y="26"/>
                    </a:cubicBezTo>
                    <a:cubicBezTo>
                      <a:pt x="80" y="7"/>
                      <a:pt x="28" y="0"/>
                      <a:pt x="18" y="5"/>
                    </a:cubicBezTo>
                    <a:cubicBezTo>
                      <a:pt x="0" y="29"/>
                      <a:pt x="36" y="41"/>
                      <a:pt x="63" y="59"/>
                    </a:cubicBezTo>
                    <a:cubicBezTo>
                      <a:pt x="90" y="77"/>
                      <a:pt x="144" y="94"/>
                      <a:pt x="183" y="116"/>
                    </a:cubicBezTo>
                    <a:cubicBezTo>
                      <a:pt x="222" y="138"/>
                      <a:pt x="256" y="157"/>
                      <a:pt x="297" y="194"/>
                    </a:cubicBezTo>
                    <a:cubicBezTo>
                      <a:pt x="338" y="231"/>
                      <a:pt x="391" y="287"/>
                      <a:pt x="432" y="338"/>
                    </a:cubicBezTo>
                    <a:cubicBezTo>
                      <a:pt x="473" y="389"/>
                      <a:pt x="518" y="444"/>
                      <a:pt x="540" y="497"/>
                    </a:cubicBezTo>
                    <a:cubicBezTo>
                      <a:pt x="562" y="550"/>
                      <a:pt x="563" y="604"/>
                      <a:pt x="564" y="65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5" name="Freeform 5"/>
              <p:cNvSpPr>
                <a:spLocks/>
              </p:cNvSpPr>
              <p:nvPr/>
            </p:nvSpPr>
            <p:spPr bwMode="auto">
              <a:xfrm>
                <a:off x="6402" y="9357"/>
                <a:ext cx="12" cy="51"/>
              </a:xfrm>
              <a:custGeom>
                <a:avLst/>
                <a:gdLst>
                  <a:gd name="T0" fmla="*/ 12 w 12"/>
                  <a:gd name="T1" fmla="*/ 0 h 51"/>
                  <a:gd name="T2" fmla="*/ 0 w 12"/>
                  <a:gd name="T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51">
                    <a:moveTo>
                      <a:pt x="12" y="0"/>
                    </a:moveTo>
                    <a:cubicBezTo>
                      <a:pt x="12" y="0"/>
                      <a:pt x="6" y="25"/>
                      <a:pt x="0" y="51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6" name="Freeform 4"/>
              <p:cNvSpPr>
                <a:spLocks/>
              </p:cNvSpPr>
              <p:nvPr/>
            </p:nvSpPr>
            <p:spPr bwMode="auto">
              <a:xfrm>
                <a:off x="6648" y="9627"/>
                <a:ext cx="36" cy="45"/>
              </a:xfrm>
              <a:custGeom>
                <a:avLst/>
                <a:gdLst>
                  <a:gd name="T0" fmla="*/ 36 w 36"/>
                  <a:gd name="T1" fmla="*/ 0 h 45"/>
                  <a:gd name="T2" fmla="*/ 0 w 36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" h="45">
                    <a:moveTo>
                      <a:pt x="36" y="0"/>
                    </a:moveTo>
                    <a:cubicBezTo>
                      <a:pt x="30" y="7"/>
                      <a:pt x="7" y="36"/>
                      <a:pt x="0" y="45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33" name="Text Box 2"/>
            <p:cNvSpPr txBox="1">
              <a:spLocks noChangeArrowheads="1"/>
            </p:cNvSpPr>
            <p:nvPr/>
          </p:nvSpPr>
          <p:spPr bwMode="auto">
            <a:xfrm>
              <a:off x="6810" y="5999"/>
              <a:ext cx="150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microflore </a:t>
              </a:r>
              <a:r>
                <a:rPr kumimoji="0" lang="fr-FR" altLang="fr-FR" sz="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humifiante</a:t>
              </a: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 : bactéries et champignons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7" name="Rectangle 15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" name="Rectangle 1542"/>
          <p:cNvSpPr>
            <a:spLocks noChangeArrowheads="1"/>
          </p:cNvSpPr>
          <p:nvPr/>
        </p:nvSpPr>
        <p:spPr bwMode="auto">
          <a:xfrm>
            <a:off x="20961" y="5803666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" name="Accolade fermante 1538"/>
          <p:cNvSpPr/>
          <p:nvPr/>
        </p:nvSpPr>
        <p:spPr>
          <a:xfrm>
            <a:off x="6866632" y="2361654"/>
            <a:ext cx="351532" cy="292417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0" name="ZoneTexte 1539"/>
          <p:cNvSpPr txBox="1"/>
          <p:nvPr/>
        </p:nvSpPr>
        <p:spPr>
          <a:xfrm>
            <a:off x="7340720" y="3629675"/>
            <a:ext cx="163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Décomposeurs </a:t>
            </a:r>
          </a:p>
        </p:txBody>
      </p:sp>
      <p:sp>
        <p:nvSpPr>
          <p:cNvPr id="1541" name="Accolade fermante 1540"/>
          <p:cNvSpPr/>
          <p:nvPr/>
        </p:nvSpPr>
        <p:spPr>
          <a:xfrm>
            <a:off x="6930132" y="5375101"/>
            <a:ext cx="162148" cy="92282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2" name="ZoneTexte 1541"/>
          <p:cNvSpPr txBox="1"/>
          <p:nvPr/>
        </p:nvSpPr>
        <p:spPr>
          <a:xfrm>
            <a:off x="7218164" y="5467180"/>
            <a:ext cx="167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Minéralisateurs</a:t>
            </a:r>
          </a:p>
        </p:txBody>
      </p:sp>
      <p:sp>
        <p:nvSpPr>
          <p:cNvPr id="1543" name="ZoneTexte 1542"/>
          <p:cNvSpPr txBox="1"/>
          <p:nvPr/>
        </p:nvSpPr>
        <p:spPr>
          <a:xfrm>
            <a:off x="3513762" y="6113257"/>
            <a:ext cx="194984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Matière minérale</a:t>
            </a:r>
          </a:p>
        </p:txBody>
      </p:sp>
      <p:sp>
        <p:nvSpPr>
          <p:cNvPr id="1544" name="Accolade ouvrante 1543"/>
          <p:cNvSpPr/>
          <p:nvPr/>
        </p:nvSpPr>
        <p:spPr>
          <a:xfrm rot="5400000">
            <a:off x="7888438" y="1468351"/>
            <a:ext cx="470298" cy="1760868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5" name="ZoneTexte 1544"/>
          <p:cNvSpPr txBox="1"/>
          <p:nvPr/>
        </p:nvSpPr>
        <p:spPr>
          <a:xfrm>
            <a:off x="7090870" y="163825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Êtres vivants du sol</a:t>
            </a:r>
          </a:p>
        </p:txBody>
      </p:sp>
      <p:sp>
        <p:nvSpPr>
          <p:cNvPr id="704" name="Text Box 833"/>
          <p:cNvSpPr txBox="1">
            <a:spLocks noChangeArrowheads="1"/>
          </p:cNvSpPr>
          <p:nvPr/>
        </p:nvSpPr>
        <p:spPr bwMode="auto">
          <a:xfrm>
            <a:off x="4277420" y="1833016"/>
            <a:ext cx="4810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bois mort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r-FR" sz="2400" b="1" dirty="0">
                  <a:latin typeface="Arial" pitchFamily="34" charset="0"/>
                  <a:cs typeface="Arial" pitchFamily="34" charset="0"/>
                </a:rPr>
                <a:t>Eclairage scientifique</a:t>
              </a:r>
            </a:p>
            <a:p>
              <a:pPr lvl="2"/>
              <a:r>
                <a:rPr lang="fr-FR" sz="2400" b="1" dirty="0">
                  <a:latin typeface="Arial" pitchFamily="34" charset="0"/>
                  <a:cs typeface="Arial" pitchFamily="34" charset="0"/>
                </a:rPr>
                <a:t>Recyclage de la matière organique </a:t>
              </a:r>
            </a:p>
          </p:txBody>
        </p:sp>
        <p:pic>
          <p:nvPicPr>
            <p:cNvPr id="1026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7464184" cy="365125"/>
          </a:xfrm>
        </p:spPr>
        <p:txBody>
          <a:bodyPr/>
          <a:lstStyle/>
          <a:p>
            <a:r>
              <a:rPr lang="fr-FR" sz="1800" b="1" i="1" dirty="0">
                <a:solidFill>
                  <a:schemeClr val="bg1"/>
                </a:solidFill>
              </a:rPr>
              <a:t>Alimentation et développement durable                                             Bergerac </a:t>
            </a:r>
          </a:p>
        </p:txBody>
      </p:sp>
      <p:grpSp>
        <p:nvGrpSpPr>
          <p:cNvPr id="3" name="Group 293"/>
          <p:cNvGrpSpPr>
            <a:grpSpLocks/>
          </p:cNvGrpSpPr>
          <p:nvPr/>
        </p:nvGrpSpPr>
        <p:grpSpPr bwMode="auto">
          <a:xfrm>
            <a:off x="858093" y="1643484"/>
            <a:ext cx="1146175" cy="292100"/>
            <a:chOff x="405" y="6165"/>
            <a:chExt cx="1805" cy="460"/>
          </a:xfrm>
        </p:grpSpPr>
        <p:sp>
          <p:nvSpPr>
            <p:cNvPr id="4" name="Text Box 299"/>
            <p:cNvSpPr txBox="1">
              <a:spLocks noChangeArrowheads="1"/>
            </p:cNvSpPr>
            <p:nvPr/>
          </p:nvSpPr>
          <p:spPr bwMode="auto">
            <a:xfrm>
              <a:off x="1137" y="6364"/>
              <a:ext cx="107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champignons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294"/>
            <p:cNvGrpSpPr>
              <a:grpSpLocks/>
            </p:cNvGrpSpPr>
            <p:nvPr/>
          </p:nvGrpSpPr>
          <p:grpSpPr bwMode="auto">
            <a:xfrm rot="17939619">
              <a:off x="549" y="6021"/>
              <a:ext cx="460" cy="747"/>
              <a:chOff x="774" y="2441"/>
              <a:chExt cx="627" cy="907"/>
            </a:xfrm>
          </p:grpSpPr>
          <p:sp>
            <p:nvSpPr>
              <p:cNvPr id="6" name="Freeform 298"/>
              <p:cNvSpPr>
                <a:spLocks/>
              </p:cNvSpPr>
              <p:nvPr/>
            </p:nvSpPr>
            <p:spPr bwMode="auto">
              <a:xfrm>
                <a:off x="774" y="2441"/>
                <a:ext cx="522" cy="907"/>
              </a:xfrm>
              <a:custGeom>
                <a:avLst/>
                <a:gdLst>
                  <a:gd name="T0" fmla="*/ 45 w 522"/>
                  <a:gd name="T1" fmla="*/ 775 h 907"/>
                  <a:gd name="T2" fmla="*/ 9 w 522"/>
                  <a:gd name="T3" fmla="*/ 547 h 907"/>
                  <a:gd name="T4" fmla="*/ 12 w 522"/>
                  <a:gd name="T5" fmla="*/ 316 h 907"/>
                  <a:gd name="T6" fmla="*/ 51 w 522"/>
                  <a:gd name="T7" fmla="*/ 61 h 907"/>
                  <a:gd name="T8" fmla="*/ 75 w 522"/>
                  <a:gd name="T9" fmla="*/ 16 h 907"/>
                  <a:gd name="T10" fmla="*/ 90 w 522"/>
                  <a:gd name="T11" fmla="*/ 145 h 907"/>
                  <a:gd name="T12" fmla="*/ 72 w 522"/>
                  <a:gd name="T13" fmla="*/ 271 h 907"/>
                  <a:gd name="T14" fmla="*/ 45 w 522"/>
                  <a:gd name="T15" fmla="*/ 385 h 907"/>
                  <a:gd name="T16" fmla="*/ 135 w 522"/>
                  <a:gd name="T17" fmla="*/ 289 h 907"/>
                  <a:gd name="T18" fmla="*/ 204 w 522"/>
                  <a:gd name="T19" fmla="*/ 247 h 907"/>
                  <a:gd name="T20" fmla="*/ 45 w 522"/>
                  <a:gd name="T21" fmla="*/ 442 h 907"/>
                  <a:gd name="T22" fmla="*/ 81 w 522"/>
                  <a:gd name="T23" fmla="*/ 655 h 907"/>
                  <a:gd name="T24" fmla="*/ 141 w 522"/>
                  <a:gd name="T25" fmla="*/ 571 h 907"/>
                  <a:gd name="T26" fmla="*/ 210 w 522"/>
                  <a:gd name="T27" fmla="*/ 505 h 907"/>
                  <a:gd name="T28" fmla="*/ 273 w 522"/>
                  <a:gd name="T29" fmla="*/ 379 h 907"/>
                  <a:gd name="T30" fmla="*/ 336 w 522"/>
                  <a:gd name="T31" fmla="*/ 301 h 907"/>
                  <a:gd name="T32" fmla="*/ 303 w 522"/>
                  <a:gd name="T33" fmla="*/ 382 h 907"/>
                  <a:gd name="T34" fmla="*/ 348 w 522"/>
                  <a:gd name="T35" fmla="*/ 379 h 907"/>
                  <a:gd name="T36" fmla="*/ 405 w 522"/>
                  <a:gd name="T37" fmla="*/ 373 h 907"/>
                  <a:gd name="T38" fmla="*/ 312 w 522"/>
                  <a:gd name="T39" fmla="*/ 415 h 907"/>
                  <a:gd name="T40" fmla="*/ 228 w 522"/>
                  <a:gd name="T41" fmla="*/ 538 h 907"/>
                  <a:gd name="T42" fmla="*/ 150 w 522"/>
                  <a:gd name="T43" fmla="*/ 610 h 907"/>
                  <a:gd name="T44" fmla="*/ 111 w 522"/>
                  <a:gd name="T45" fmla="*/ 703 h 907"/>
                  <a:gd name="T46" fmla="*/ 132 w 522"/>
                  <a:gd name="T47" fmla="*/ 745 h 907"/>
                  <a:gd name="T48" fmla="*/ 303 w 522"/>
                  <a:gd name="T49" fmla="*/ 565 h 907"/>
                  <a:gd name="T50" fmla="*/ 450 w 522"/>
                  <a:gd name="T51" fmla="*/ 520 h 907"/>
                  <a:gd name="T52" fmla="*/ 495 w 522"/>
                  <a:gd name="T53" fmla="*/ 424 h 907"/>
                  <a:gd name="T54" fmla="*/ 471 w 522"/>
                  <a:gd name="T55" fmla="*/ 538 h 907"/>
                  <a:gd name="T56" fmla="*/ 489 w 522"/>
                  <a:gd name="T57" fmla="*/ 571 h 907"/>
                  <a:gd name="T58" fmla="*/ 375 w 522"/>
                  <a:gd name="T59" fmla="*/ 574 h 907"/>
                  <a:gd name="T60" fmla="*/ 312 w 522"/>
                  <a:gd name="T61" fmla="*/ 628 h 907"/>
                  <a:gd name="T62" fmla="*/ 228 w 522"/>
                  <a:gd name="T63" fmla="*/ 712 h 907"/>
                  <a:gd name="T64" fmla="*/ 93 w 522"/>
                  <a:gd name="T65" fmla="*/ 799 h 907"/>
                  <a:gd name="T66" fmla="*/ 63 w 522"/>
                  <a:gd name="T67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2" h="907">
                    <a:moveTo>
                      <a:pt x="30" y="895"/>
                    </a:moveTo>
                    <a:cubicBezTo>
                      <a:pt x="33" y="875"/>
                      <a:pt x="40" y="810"/>
                      <a:pt x="45" y="775"/>
                    </a:cubicBezTo>
                    <a:cubicBezTo>
                      <a:pt x="50" y="740"/>
                      <a:pt x="69" y="720"/>
                      <a:pt x="63" y="682"/>
                    </a:cubicBezTo>
                    <a:cubicBezTo>
                      <a:pt x="57" y="644"/>
                      <a:pt x="18" y="597"/>
                      <a:pt x="9" y="547"/>
                    </a:cubicBezTo>
                    <a:cubicBezTo>
                      <a:pt x="0" y="497"/>
                      <a:pt x="9" y="417"/>
                      <a:pt x="9" y="379"/>
                    </a:cubicBezTo>
                    <a:cubicBezTo>
                      <a:pt x="9" y="341"/>
                      <a:pt x="3" y="344"/>
                      <a:pt x="12" y="316"/>
                    </a:cubicBezTo>
                    <a:cubicBezTo>
                      <a:pt x="21" y="288"/>
                      <a:pt x="57" y="253"/>
                      <a:pt x="63" y="211"/>
                    </a:cubicBezTo>
                    <a:cubicBezTo>
                      <a:pt x="69" y="169"/>
                      <a:pt x="52" y="95"/>
                      <a:pt x="51" y="61"/>
                    </a:cubicBezTo>
                    <a:cubicBezTo>
                      <a:pt x="50" y="27"/>
                      <a:pt x="53" y="14"/>
                      <a:pt x="57" y="7"/>
                    </a:cubicBezTo>
                    <a:cubicBezTo>
                      <a:pt x="61" y="0"/>
                      <a:pt x="72" y="8"/>
                      <a:pt x="75" y="16"/>
                    </a:cubicBezTo>
                    <a:cubicBezTo>
                      <a:pt x="78" y="24"/>
                      <a:pt x="72" y="37"/>
                      <a:pt x="75" y="58"/>
                    </a:cubicBezTo>
                    <a:cubicBezTo>
                      <a:pt x="78" y="79"/>
                      <a:pt x="89" y="120"/>
                      <a:pt x="90" y="145"/>
                    </a:cubicBezTo>
                    <a:cubicBezTo>
                      <a:pt x="91" y="170"/>
                      <a:pt x="84" y="187"/>
                      <a:pt x="81" y="208"/>
                    </a:cubicBezTo>
                    <a:cubicBezTo>
                      <a:pt x="78" y="229"/>
                      <a:pt x="78" y="252"/>
                      <a:pt x="72" y="271"/>
                    </a:cubicBezTo>
                    <a:cubicBezTo>
                      <a:pt x="66" y="290"/>
                      <a:pt x="46" y="303"/>
                      <a:pt x="42" y="322"/>
                    </a:cubicBezTo>
                    <a:cubicBezTo>
                      <a:pt x="38" y="341"/>
                      <a:pt x="38" y="380"/>
                      <a:pt x="45" y="385"/>
                    </a:cubicBezTo>
                    <a:cubicBezTo>
                      <a:pt x="52" y="390"/>
                      <a:pt x="72" y="368"/>
                      <a:pt x="87" y="352"/>
                    </a:cubicBezTo>
                    <a:cubicBezTo>
                      <a:pt x="102" y="336"/>
                      <a:pt x="120" y="310"/>
                      <a:pt x="135" y="289"/>
                    </a:cubicBezTo>
                    <a:cubicBezTo>
                      <a:pt x="150" y="268"/>
                      <a:pt x="168" y="230"/>
                      <a:pt x="180" y="223"/>
                    </a:cubicBezTo>
                    <a:cubicBezTo>
                      <a:pt x="192" y="216"/>
                      <a:pt x="206" y="236"/>
                      <a:pt x="204" y="247"/>
                    </a:cubicBezTo>
                    <a:cubicBezTo>
                      <a:pt x="202" y="258"/>
                      <a:pt x="198" y="257"/>
                      <a:pt x="171" y="289"/>
                    </a:cubicBezTo>
                    <a:cubicBezTo>
                      <a:pt x="144" y="321"/>
                      <a:pt x="65" y="397"/>
                      <a:pt x="45" y="442"/>
                    </a:cubicBezTo>
                    <a:cubicBezTo>
                      <a:pt x="25" y="487"/>
                      <a:pt x="42" y="527"/>
                      <a:pt x="48" y="562"/>
                    </a:cubicBezTo>
                    <a:cubicBezTo>
                      <a:pt x="54" y="597"/>
                      <a:pt x="70" y="646"/>
                      <a:pt x="81" y="655"/>
                    </a:cubicBezTo>
                    <a:cubicBezTo>
                      <a:pt x="92" y="664"/>
                      <a:pt x="104" y="630"/>
                      <a:pt x="114" y="616"/>
                    </a:cubicBezTo>
                    <a:cubicBezTo>
                      <a:pt x="124" y="602"/>
                      <a:pt x="130" y="585"/>
                      <a:pt x="141" y="571"/>
                    </a:cubicBezTo>
                    <a:cubicBezTo>
                      <a:pt x="152" y="557"/>
                      <a:pt x="166" y="546"/>
                      <a:pt x="177" y="535"/>
                    </a:cubicBezTo>
                    <a:cubicBezTo>
                      <a:pt x="188" y="524"/>
                      <a:pt x="198" y="521"/>
                      <a:pt x="210" y="505"/>
                    </a:cubicBezTo>
                    <a:cubicBezTo>
                      <a:pt x="222" y="489"/>
                      <a:pt x="241" y="463"/>
                      <a:pt x="252" y="442"/>
                    </a:cubicBezTo>
                    <a:cubicBezTo>
                      <a:pt x="263" y="421"/>
                      <a:pt x="264" y="399"/>
                      <a:pt x="273" y="379"/>
                    </a:cubicBezTo>
                    <a:cubicBezTo>
                      <a:pt x="282" y="359"/>
                      <a:pt x="296" y="338"/>
                      <a:pt x="306" y="325"/>
                    </a:cubicBezTo>
                    <a:cubicBezTo>
                      <a:pt x="316" y="312"/>
                      <a:pt x="333" y="296"/>
                      <a:pt x="336" y="301"/>
                    </a:cubicBezTo>
                    <a:cubicBezTo>
                      <a:pt x="375" y="322"/>
                      <a:pt x="329" y="342"/>
                      <a:pt x="324" y="355"/>
                    </a:cubicBezTo>
                    <a:cubicBezTo>
                      <a:pt x="319" y="368"/>
                      <a:pt x="303" y="376"/>
                      <a:pt x="303" y="382"/>
                    </a:cubicBezTo>
                    <a:cubicBezTo>
                      <a:pt x="303" y="388"/>
                      <a:pt x="317" y="394"/>
                      <a:pt x="324" y="394"/>
                    </a:cubicBezTo>
                    <a:cubicBezTo>
                      <a:pt x="331" y="394"/>
                      <a:pt x="338" y="385"/>
                      <a:pt x="348" y="379"/>
                    </a:cubicBezTo>
                    <a:cubicBezTo>
                      <a:pt x="358" y="373"/>
                      <a:pt x="375" y="359"/>
                      <a:pt x="384" y="358"/>
                    </a:cubicBezTo>
                    <a:cubicBezTo>
                      <a:pt x="393" y="357"/>
                      <a:pt x="409" y="368"/>
                      <a:pt x="405" y="373"/>
                    </a:cubicBezTo>
                    <a:cubicBezTo>
                      <a:pt x="401" y="378"/>
                      <a:pt x="375" y="384"/>
                      <a:pt x="360" y="391"/>
                    </a:cubicBezTo>
                    <a:cubicBezTo>
                      <a:pt x="345" y="398"/>
                      <a:pt x="327" y="402"/>
                      <a:pt x="312" y="415"/>
                    </a:cubicBezTo>
                    <a:cubicBezTo>
                      <a:pt x="297" y="428"/>
                      <a:pt x="287" y="446"/>
                      <a:pt x="273" y="466"/>
                    </a:cubicBezTo>
                    <a:cubicBezTo>
                      <a:pt x="259" y="486"/>
                      <a:pt x="244" y="519"/>
                      <a:pt x="228" y="538"/>
                    </a:cubicBezTo>
                    <a:cubicBezTo>
                      <a:pt x="212" y="557"/>
                      <a:pt x="187" y="568"/>
                      <a:pt x="174" y="580"/>
                    </a:cubicBezTo>
                    <a:cubicBezTo>
                      <a:pt x="161" y="592"/>
                      <a:pt x="159" y="595"/>
                      <a:pt x="150" y="610"/>
                    </a:cubicBezTo>
                    <a:cubicBezTo>
                      <a:pt x="141" y="625"/>
                      <a:pt x="126" y="655"/>
                      <a:pt x="120" y="670"/>
                    </a:cubicBezTo>
                    <a:cubicBezTo>
                      <a:pt x="114" y="685"/>
                      <a:pt x="112" y="690"/>
                      <a:pt x="111" y="703"/>
                    </a:cubicBezTo>
                    <a:cubicBezTo>
                      <a:pt x="110" y="716"/>
                      <a:pt x="111" y="744"/>
                      <a:pt x="114" y="751"/>
                    </a:cubicBezTo>
                    <a:cubicBezTo>
                      <a:pt x="117" y="758"/>
                      <a:pt x="108" y="761"/>
                      <a:pt x="132" y="745"/>
                    </a:cubicBezTo>
                    <a:cubicBezTo>
                      <a:pt x="156" y="729"/>
                      <a:pt x="227" y="682"/>
                      <a:pt x="255" y="652"/>
                    </a:cubicBezTo>
                    <a:cubicBezTo>
                      <a:pt x="283" y="622"/>
                      <a:pt x="282" y="582"/>
                      <a:pt x="303" y="565"/>
                    </a:cubicBezTo>
                    <a:cubicBezTo>
                      <a:pt x="324" y="548"/>
                      <a:pt x="360" y="557"/>
                      <a:pt x="384" y="550"/>
                    </a:cubicBezTo>
                    <a:cubicBezTo>
                      <a:pt x="408" y="543"/>
                      <a:pt x="436" y="533"/>
                      <a:pt x="450" y="520"/>
                    </a:cubicBezTo>
                    <a:cubicBezTo>
                      <a:pt x="464" y="507"/>
                      <a:pt x="461" y="485"/>
                      <a:pt x="468" y="469"/>
                    </a:cubicBezTo>
                    <a:cubicBezTo>
                      <a:pt x="475" y="453"/>
                      <a:pt x="468" y="427"/>
                      <a:pt x="495" y="424"/>
                    </a:cubicBezTo>
                    <a:cubicBezTo>
                      <a:pt x="522" y="421"/>
                      <a:pt x="499" y="459"/>
                      <a:pt x="495" y="478"/>
                    </a:cubicBezTo>
                    <a:cubicBezTo>
                      <a:pt x="491" y="497"/>
                      <a:pt x="470" y="526"/>
                      <a:pt x="471" y="538"/>
                    </a:cubicBezTo>
                    <a:cubicBezTo>
                      <a:pt x="472" y="550"/>
                      <a:pt x="495" y="545"/>
                      <a:pt x="498" y="550"/>
                    </a:cubicBezTo>
                    <a:cubicBezTo>
                      <a:pt x="507" y="532"/>
                      <a:pt x="499" y="570"/>
                      <a:pt x="489" y="571"/>
                    </a:cubicBezTo>
                    <a:cubicBezTo>
                      <a:pt x="479" y="572"/>
                      <a:pt x="457" y="555"/>
                      <a:pt x="438" y="556"/>
                    </a:cubicBezTo>
                    <a:cubicBezTo>
                      <a:pt x="419" y="557"/>
                      <a:pt x="393" y="569"/>
                      <a:pt x="375" y="574"/>
                    </a:cubicBezTo>
                    <a:cubicBezTo>
                      <a:pt x="357" y="579"/>
                      <a:pt x="340" y="580"/>
                      <a:pt x="330" y="589"/>
                    </a:cubicBezTo>
                    <a:cubicBezTo>
                      <a:pt x="320" y="598"/>
                      <a:pt x="322" y="615"/>
                      <a:pt x="312" y="628"/>
                    </a:cubicBezTo>
                    <a:cubicBezTo>
                      <a:pt x="302" y="641"/>
                      <a:pt x="287" y="656"/>
                      <a:pt x="273" y="670"/>
                    </a:cubicBezTo>
                    <a:cubicBezTo>
                      <a:pt x="259" y="684"/>
                      <a:pt x="254" y="693"/>
                      <a:pt x="228" y="712"/>
                    </a:cubicBezTo>
                    <a:cubicBezTo>
                      <a:pt x="202" y="731"/>
                      <a:pt x="142" y="770"/>
                      <a:pt x="120" y="784"/>
                    </a:cubicBezTo>
                    <a:cubicBezTo>
                      <a:pt x="98" y="798"/>
                      <a:pt x="100" y="788"/>
                      <a:pt x="93" y="799"/>
                    </a:cubicBezTo>
                    <a:cubicBezTo>
                      <a:pt x="86" y="810"/>
                      <a:pt x="83" y="832"/>
                      <a:pt x="78" y="850"/>
                    </a:cubicBezTo>
                    <a:cubicBezTo>
                      <a:pt x="73" y="868"/>
                      <a:pt x="68" y="887"/>
                      <a:pt x="63" y="90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Freeform 297"/>
              <p:cNvSpPr>
                <a:spLocks/>
              </p:cNvSpPr>
              <p:nvPr/>
            </p:nvSpPr>
            <p:spPr bwMode="auto">
              <a:xfrm>
                <a:off x="1266" y="2775"/>
                <a:ext cx="135" cy="129"/>
              </a:xfrm>
              <a:custGeom>
                <a:avLst/>
                <a:gdLst>
                  <a:gd name="T0" fmla="*/ 0 w 135"/>
                  <a:gd name="T1" fmla="*/ 129 h 129"/>
                  <a:gd name="T2" fmla="*/ 39 w 135"/>
                  <a:gd name="T3" fmla="*/ 120 h 129"/>
                  <a:gd name="T4" fmla="*/ 69 w 135"/>
                  <a:gd name="T5" fmla="*/ 72 h 129"/>
                  <a:gd name="T6" fmla="*/ 123 w 135"/>
                  <a:gd name="T7" fmla="*/ 36 h 129"/>
                  <a:gd name="T8" fmla="*/ 135 w 135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29">
                    <a:moveTo>
                      <a:pt x="0" y="129"/>
                    </a:moveTo>
                    <a:cubicBezTo>
                      <a:pt x="14" y="129"/>
                      <a:pt x="28" y="129"/>
                      <a:pt x="39" y="120"/>
                    </a:cubicBezTo>
                    <a:cubicBezTo>
                      <a:pt x="50" y="111"/>
                      <a:pt x="55" y="86"/>
                      <a:pt x="69" y="72"/>
                    </a:cubicBezTo>
                    <a:cubicBezTo>
                      <a:pt x="83" y="58"/>
                      <a:pt x="112" y="48"/>
                      <a:pt x="123" y="36"/>
                    </a:cubicBezTo>
                    <a:cubicBezTo>
                      <a:pt x="134" y="24"/>
                      <a:pt x="134" y="12"/>
                      <a:pt x="135" y="0"/>
                    </a:cubicBezTo>
                  </a:path>
                </a:pathLst>
              </a:custGeom>
              <a:noFill/>
              <a:ln w="12700">
                <a:pattFill prst="sphere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296"/>
              <p:cNvSpPr>
                <a:spLocks/>
              </p:cNvSpPr>
              <p:nvPr/>
            </p:nvSpPr>
            <p:spPr bwMode="auto">
              <a:xfrm>
                <a:off x="1104" y="2670"/>
                <a:ext cx="135" cy="129"/>
              </a:xfrm>
              <a:custGeom>
                <a:avLst/>
                <a:gdLst>
                  <a:gd name="T0" fmla="*/ 0 w 135"/>
                  <a:gd name="T1" fmla="*/ 129 h 129"/>
                  <a:gd name="T2" fmla="*/ 39 w 135"/>
                  <a:gd name="T3" fmla="*/ 120 h 129"/>
                  <a:gd name="T4" fmla="*/ 69 w 135"/>
                  <a:gd name="T5" fmla="*/ 72 h 129"/>
                  <a:gd name="T6" fmla="*/ 123 w 135"/>
                  <a:gd name="T7" fmla="*/ 36 h 129"/>
                  <a:gd name="T8" fmla="*/ 135 w 135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29">
                    <a:moveTo>
                      <a:pt x="0" y="129"/>
                    </a:moveTo>
                    <a:cubicBezTo>
                      <a:pt x="14" y="129"/>
                      <a:pt x="28" y="129"/>
                      <a:pt x="39" y="120"/>
                    </a:cubicBezTo>
                    <a:cubicBezTo>
                      <a:pt x="50" y="111"/>
                      <a:pt x="55" y="86"/>
                      <a:pt x="69" y="72"/>
                    </a:cubicBezTo>
                    <a:cubicBezTo>
                      <a:pt x="83" y="58"/>
                      <a:pt x="112" y="48"/>
                      <a:pt x="123" y="36"/>
                    </a:cubicBezTo>
                    <a:cubicBezTo>
                      <a:pt x="134" y="24"/>
                      <a:pt x="134" y="12"/>
                      <a:pt x="135" y="0"/>
                    </a:cubicBezTo>
                  </a:path>
                </a:pathLst>
              </a:custGeom>
              <a:noFill/>
              <a:ln w="12700">
                <a:pattFill prst="sphere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295"/>
              <p:cNvSpPr>
                <a:spLocks/>
              </p:cNvSpPr>
              <p:nvPr/>
            </p:nvSpPr>
            <p:spPr bwMode="auto">
              <a:xfrm>
                <a:off x="879" y="2676"/>
                <a:ext cx="135" cy="129"/>
              </a:xfrm>
              <a:custGeom>
                <a:avLst/>
                <a:gdLst>
                  <a:gd name="T0" fmla="*/ 0 w 135"/>
                  <a:gd name="T1" fmla="*/ 129 h 129"/>
                  <a:gd name="T2" fmla="*/ 39 w 135"/>
                  <a:gd name="T3" fmla="*/ 120 h 129"/>
                  <a:gd name="T4" fmla="*/ 69 w 135"/>
                  <a:gd name="T5" fmla="*/ 72 h 129"/>
                  <a:gd name="T6" fmla="*/ 123 w 135"/>
                  <a:gd name="T7" fmla="*/ 36 h 129"/>
                  <a:gd name="T8" fmla="*/ 135 w 135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29">
                    <a:moveTo>
                      <a:pt x="0" y="129"/>
                    </a:moveTo>
                    <a:cubicBezTo>
                      <a:pt x="14" y="129"/>
                      <a:pt x="28" y="129"/>
                      <a:pt x="39" y="120"/>
                    </a:cubicBezTo>
                    <a:cubicBezTo>
                      <a:pt x="50" y="111"/>
                      <a:pt x="55" y="86"/>
                      <a:pt x="69" y="72"/>
                    </a:cubicBezTo>
                    <a:cubicBezTo>
                      <a:pt x="83" y="58"/>
                      <a:pt x="112" y="48"/>
                      <a:pt x="123" y="36"/>
                    </a:cubicBezTo>
                    <a:cubicBezTo>
                      <a:pt x="134" y="24"/>
                      <a:pt x="134" y="12"/>
                      <a:pt x="135" y="0"/>
                    </a:cubicBezTo>
                  </a:path>
                </a:pathLst>
              </a:custGeom>
              <a:noFill/>
              <a:ln w="12700">
                <a:pattFill prst="sphere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991443" y="2100684"/>
            <a:ext cx="901700" cy="260350"/>
            <a:chOff x="614" y="6854"/>
            <a:chExt cx="1420" cy="410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614" y="6854"/>
              <a:ext cx="248" cy="410"/>
              <a:chOff x="3844" y="5236"/>
              <a:chExt cx="322" cy="717"/>
            </a:xfrm>
          </p:grpSpPr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3844" y="5236"/>
                <a:ext cx="322" cy="717"/>
              </a:xfrm>
              <a:custGeom>
                <a:avLst/>
                <a:gdLst>
                  <a:gd name="T0" fmla="*/ 0 w 322"/>
                  <a:gd name="T1" fmla="*/ 113 h 717"/>
                  <a:gd name="T2" fmla="*/ 39 w 322"/>
                  <a:gd name="T3" fmla="*/ 344 h 717"/>
                  <a:gd name="T4" fmla="*/ 180 w 322"/>
                  <a:gd name="T5" fmla="*/ 486 h 717"/>
                  <a:gd name="T6" fmla="*/ 258 w 322"/>
                  <a:gd name="T7" fmla="*/ 601 h 717"/>
                  <a:gd name="T8" fmla="*/ 258 w 322"/>
                  <a:gd name="T9" fmla="*/ 717 h 717"/>
                  <a:gd name="T10" fmla="*/ 322 w 322"/>
                  <a:gd name="T11" fmla="*/ 601 h 717"/>
                  <a:gd name="T12" fmla="*/ 258 w 322"/>
                  <a:gd name="T13" fmla="*/ 447 h 717"/>
                  <a:gd name="T14" fmla="*/ 142 w 322"/>
                  <a:gd name="T15" fmla="*/ 383 h 717"/>
                  <a:gd name="T16" fmla="*/ 180 w 322"/>
                  <a:gd name="T17" fmla="*/ 241 h 717"/>
                  <a:gd name="T18" fmla="*/ 283 w 322"/>
                  <a:gd name="T19" fmla="*/ 36 h 717"/>
                  <a:gd name="T20" fmla="*/ 206 w 322"/>
                  <a:gd name="T21" fmla="*/ 23 h 717"/>
                  <a:gd name="T22" fmla="*/ 155 w 322"/>
                  <a:gd name="T23" fmla="*/ 164 h 717"/>
                  <a:gd name="T24" fmla="*/ 90 w 322"/>
                  <a:gd name="T25" fmla="*/ 280 h 717"/>
                  <a:gd name="T26" fmla="*/ 65 w 322"/>
                  <a:gd name="T27" fmla="*/ 164 h 717"/>
                  <a:gd name="T28" fmla="*/ 65 w 322"/>
                  <a:gd name="T29" fmla="*/ 74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2" h="717">
                    <a:moveTo>
                      <a:pt x="0" y="113"/>
                    </a:moveTo>
                    <a:cubicBezTo>
                      <a:pt x="4" y="197"/>
                      <a:pt x="9" y="282"/>
                      <a:pt x="39" y="344"/>
                    </a:cubicBezTo>
                    <a:cubicBezTo>
                      <a:pt x="69" y="406"/>
                      <a:pt x="144" y="443"/>
                      <a:pt x="180" y="486"/>
                    </a:cubicBezTo>
                    <a:cubicBezTo>
                      <a:pt x="216" y="529"/>
                      <a:pt x="245" y="563"/>
                      <a:pt x="258" y="601"/>
                    </a:cubicBezTo>
                    <a:cubicBezTo>
                      <a:pt x="271" y="639"/>
                      <a:pt x="247" y="717"/>
                      <a:pt x="258" y="717"/>
                    </a:cubicBezTo>
                    <a:cubicBezTo>
                      <a:pt x="269" y="717"/>
                      <a:pt x="322" y="646"/>
                      <a:pt x="322" y="601"/>
                    </a:cubicBezTo>
                    <a:cubicBezTo>
                      <a:pt x="322" y="556"/>
                      <a:pt x="288" y="483"/>
                      <a:pt x="258" y="447"/>
                    </a:cubicBezTo>
                    <a:cubicBezTo>
                      <a:pt x="228" y="411"/>
                      <a:pt x="155" y="417"/>
                      <a:pt x="142" y="383"/>
                    </a:cubicBezTo>
                    <a:cubicBezTo>
                      <a:pt x="129" y="349"/>
                      <a:pt x="157" y="299"/>
                      <a:pt x="180" y="241"/>
                    </a:cubicBezTo>
                    <a:cubicBezTo>
                      <a:pt x="203" y="183"/>
                      <a:pt x="279" y="72"/>
                      <a:pt x="283" y="36"/>
                    </a:cubicBezTo>
                    <a:cubicBezTo>
                      <a:pt x="287" y="0"/>
                      <a:pt x="227" y="2"/>
                      <a:pt x="206" y="23"/>
                    </a:cubicBezTo>
                    <a:cubicBezTo>
                      <a:pt x="185" y="44"/>
                      <a:pt x="174" y="121"/>
                      <a:pt x="155" y="164"/>
                    </a:cubicBezTo>
                    <a:cubicBezTo>
                      <a:pt x="136" y="207"/>
                      <a:pt x="105" y="280"/>
                      <a:pt x="90" y="280"/>
                    </a:cubicBezTo>
                    <a:cubicBezTo>
                      <a:pt x="75" y="280"/>
                      <a:pt x="69" y="198"/>
                      <a:pt x="65" y="164"/>
                    </a:cubicBezTo>
                    <a:cubicBezTo>
                      <a:pt x="61" y="130"/>
                      <a:pt x="65" y="89"/>
                      <a:pt x="65" y="74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4104" y="5814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4077" y="5757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041" y="5712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3987" y="5661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3930" y="5616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3897" y="5556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3876" y="5475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3852" y="5406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 rot="1913548">
                <a:off x="3981" y="5460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 rot="1913548">
                <a:off x="4008" y="5394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 rot="1913548">
                <a:off x="4035" y="5319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4"/>
              <p:cNvSpPr>
                <a:spLocks/>
              </p:cNvSpPr>
              <p:nvPr/>
            </p:nvSpPr>
            <p:spPr bwMode="auto">
              <a:xfrm rot="1913548">
                <a:off x="4056" y="5277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cubicBezTo>
                      <a:pt x="17" y="7"/>
                      <a:pt x="35" y="2"/>
                      <a:pt x="4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961" y="6958"/>
              <a:ext cx="107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champignons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73"/>
          <p:cNvGrpSpPr>
            <a:grpSpLocks/>
          </p:cNvGrpSpPr>
          <p:nvPr/>
        </p:nvGrpSpPr>
        <p:grpSpPr bwMode="auto">
          <a:xfrm>
            <a:off x="3436193" y="1711746"/>
            <a:ext cx="808037" cy="538163"/>
            <a:chOff x="2920" y="6248"/>
            <a:chExt cx="1273" cy="847"/>
          </a:xfrm>
        </p:grpSpPr>
        <p:grpSp>
          <p:nvGrpSpPr>
            <p:cNvPr id="30" name="Group 275"/>
            <p:cNvGrpSpPr>
              <a:grpSpLocks/>
            </p:cNvGrpSpPr>
            <p:nvPr/>
          </p:nvGrpSpPr>
          <p:grpSpPr bwMode="auto">
            <a:xfrm flipH="1">
              <a:off x="2920" y="6248"/>
              <a:ext cx="299" cy="847"/>
              <a:chOff x="1894" y="2708"/>
              <a:chExt cx="299" cy="847"/>
            </a:xfrm>
          </p:grpSpPr>
          <p:sp>
            <p:nvSpPr>
              <p:cNvPr id="1024" name="Freeform 292"/>
              <p:cNvSpPr>
                <a:spLocks/>
              </p:cNvSpPr>
              <p:nvPr/>
            </p:nvSpPr>
            <p:spPr bwMode="auto">
              <a:xfrm>
                <a:off x="1894" y="2708"/>
                <a:ext cx="299" cy="847"/>
              </a:xfrm>
              <a:custGeom>
                <a:avLst/>
                <a:gdLst>
                  <a:gd name="T0" fmla="*/ 119 w 299"/>
                  <a:gd name="T1" fmla="*/ 100 h 847"/>
                  <a:gd name="T2" fmla="*/ 38 w 299"/>
                  <a:gd name="T3" fmla="*/ 226 h 847"/>
                  <a:gd name="T4" fmla="*/ 8 w 299"/>
                  <a:gd name="T5" fmla="*/ 394 h 847"/>
                  <a:gd name="T6" fmla="*/ 86 w 299"/>
                  <a:gd name="T7" fmla="*/ 445 h 847"/>
                  <a:gd name="T8" fmla="*/ 212 w 299"/>
                  <a:gd name="T9" fmla="*/ 436 h 847"/>
                  <a:gd name="T10" fmla="*/ 224 w 299"/>
                  <a:gd name="T11" fmla="*/ 496 h 847"/>
                  <a:gd name="T12" fmla="*/ 155 w 299"/>
                  <a:gd name="T13" fmla="*/ 586 h 847"/>
                  <a:gd name="T14" fmla="*/ 194 w 299"/>
                  <a:gd name="T15" fmla="*/ 676 h 847"/>
                  <a:gd name="T16" fmla="*/ 209 w 299"/>
                  <a:gd name="T17" fmla="*/ 766 h 847"/>
                  <a:gd name="T18" fmla="*/ 215 w 299"/>
                  <a:gd name="T19" fmla="*/ 841 h 847"/>
                  <a:gd name="T20" fmla="*/ 272 w 299"/>
                  <a:gd name="T21" fmla="*/ 727 h 847"/>
                  <a:gd name="T22" fmla="*/ 257 w 299"/>
                  <a:gd name="T23" fmla="*/ 646 h 847"/>
                  <a:gd name="T24" fmla="*/ 224 w 299"/>
                  <a:gd name="T25" fmla="*/ 598 h 847"/>
                  <a:gd name="T26" fmla="*/ 290 w 299"/>
                  <a:gd name="T27" fmla="*/ 517 h 847"/>
                  <a:gd name="T28" fmla="*/ 281 w 299"/>
                  <a:gd name="T29" fmla="*/ 403 h 847"/>
                  <a:gd name="T30" fmla="*/ 185 w 299"/>
                  <a:gd name="T31" fmla="*/ 370 h 847"/>
                  <a:gd name="T32" fmla="*/ 86 w 299"/>
                  <a:gd name="T33" fmla="*/ 370 h 847"/>
                  <a:gd name="T34" fmla="*/ 86 w 299"/>
                  <a:gd name="T35" fmla="*/ 313 h 847"/>
                  <a:gd name="T36" fmla="*/ 143 w 299"/>
                  <a:gd name="T37" fmla="*/ 199 h 847"/>
                  <a:gd name="T38" fmla="*/ 248 w 299"/>
                  <a:gd name="T39" fmla="*/ 55 h 847"/>
                  <a:gd name="T40" fmla="*/ 242 w 299"/>
                  <a:gd name="T41" fmla="*/ 4 h 847"/>
                  <a:gd name="T42" fmla="*/ 185 w 299"/>
                  <a:gd name="T43" fmla="*/ 31 h 847"/>
                  <a:gd name="T44" fmla="*/ 119 w 299"/>
                  <a:gd name="T45" fmla="*/ 100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9" h="847">
                    <a:moveTo>
                      <a:pt x="119" y="100"/>
                    </a:moveTo>
                    <a:cubicBezTo>
                      <a:pt x="95" y="132"/>
                      <a:pt x="56" y="177"/>
                      <a:pt x="38" y="226"/>
                    </a:cubicBezTo>
                    <a:cubicBezTo>
                      <a:pt x="20" y="275"/>
                      <a:pt x="0" y="358"/>
                      <a:pt x="8" y="394"/>
                    </a:cubicBezTo>
                    <a:cubicBezTo>
                      <a:pt x="16" y="430"/>
                      <a:pt x="52" y="438"/>
                      <a:pt x="86" y="445"/>
                    </a:cubicBezTo>
                    <a:cubicBezTo>
                      <a:pt x="120" y="452"/>
                      <a:pt x="189" y="427"/>
                      <a:pt x="212" y="436"/>
                    </a:cubicBezTo>
                    <a:cubicBezTo>
                      <a:pt x="235" y="445"/>
                      <a:pt x="233" y="471"/>
                      <a:pt x="224" y="496"/>
                    </a:cubicBezTo>
                    <a:cubicBezTo>
                      <a:pt x="215" y="521"/>
                      <a:pt x="160" y="556"/>
                      <a:pt x="155" y="586"/>
                    </a:cubicBezTo>
                    <a:cubicBezTo>
                      <a:pt x="150" y="616"/>
                      <a:pt x="185" y="646"/>
                      <a:pt x="194" y="676"/>
                    </a:cubicBezTo>
                    <a:cubicBezTo>
                      <a:pt x="203" y="706"/>
                      <a:pt x="206" y="739"/>
                      <a:pt x="209" y="766"/>
                    </a:cubicBezTo>
                    <a:cubicBezTo>
                      <a:pt x="212" y="793"/>
                      <a:pt x="179" y="835"/>
                      <a:pt x="215" y="841"/>
                    </a:cubicBezTo>
                    <a:cubicBezTo>
                      <a:pt x="251" y="847"/>
                      <a:pt x="265" y="759"/>
                      <a:pt x="272" y="727"/>
                    </a:cubicBezTo>
                    <a:cubicBezTo>
                      <a:pt x="279" y="695"/>
                      <a:pt x="265" y="667"/>
                      <a:pt x="257" y="646"/>
                    </a:cubicBezTo>
                    <a:cubicBezTo>
                      <a:pt x="249" y="625"/>
                      <a:pt x="219" y="619"/>
                      <a:pt x="224" y="598"/>
                    </a:cubicBezTo>
                    <a:cubicBezTo>
                      <a:pt x="229" y="577"/>
                      <a:pt x="281" y="549"/>
                      <a:pt x="290" y="517"/>
                    </a:cubicBezTo>
                    <a:cubicBezTo>
                      <a:pt x="299" y="485"/>
                      <a:pt x="298" y="427"/>
                      <a:pt x="281" y="403"/>
                    </a:cubicBezTo>
                    <a:cubicBezTo>
                      <a:pt x="264" y="379"/>
                      <a:pt x="217" y="376"/>
                      <a:pt x="185" y="370"/>
                    </a:cubicBezTo>
                    <a:cubicBezTo>
                      <a:pt x="153" y="364"/>
                      <a:pt x="103" y="380"/>
                      <a:pt x="86" y="370"/>
                    </a:cubicBezTo>
                    <a:cubicBezTo>
                      <a:pt x="69" y="360"/>
                      <a:pt x="77" y="341"/>
                      <a:pt x="86" y="313"/>
                    </a:cubicBezTo>
                    <a:cubicBezTo>
                      <a:pt x="95" y="285"/>
                      <a:pt x="116" y="242"/>
                      <a:pt x="143" y="199"/>
                    </a:cubicBezTo>
                    <a:cubicBezTo>
                      <a:pt x="170" y="156"/>
                      <a:pt x="232" y="87"/>
                      <a:pt x="248" y="55"/>
                    </a:cubicBezTo>
                    <a:cubicBezTo>
                      <a:pt x="264" y="23"/>
                      <a:pt x="252" y="8"/>
                      <a:pt x="242" y="4"/>
                    </a:cubicBezTo>
                    <a:cubicBezTo>
                      <a:pt x="232" y="0"/>
                      <a:pt x="205" y="15"/>
                      <a:pt x="185" y="31"/>
                    </a:cubicBezTo>
                    <a:cubicBezTo>
                      <a:pt x="165" y="47"/>
                      <a:pt x="143" y="68"/>
                      <a:pt x="119" y="100"/>
                    </a:cubicBezTo>
                    <a:close/>
                  </a:path>
                </a:pathLst>
              </a:custGeom>
              <a:solidFill>
                <a:srgbClr val="CC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5" name="Freeform 291"/>
              <p:cNvSpPr>
                <a:spLocks/>
              </p:cNvSpPr>
              <p:nvPr/>
            </p:nvSpPr>
            <p:spPr bwMode="auto">
              <a:xfrm>
                <a:off x="1923" y="2869"/>
                <a:ext cx="120" cy="104"/>
              </a:xfrm>
              <a:custGeom>
                <a:avLst/>
                <a:gdLst>
                  <a:gd name="T0" fmla="*/ 39 w 120"/>
                  <a:gd name="T1" fmla="*/ 2 h 104"/>
                  <a:gd name="T2" fmla="*/ 111 w 120"/>
                  <a:gd name="T3" fmla="*/ 41 h 104"/>
                  <a:gd name="T4" fmla="*/ 96 w 120"/>
                  <a:gd name="T5" fmla="*/ 77 h 104"/>
                  <a:gd name="T6" fmla="*/ 87 w 120"/>
                  <a:gd name="T7" fmla="*/ 98 h 104"/>
                  <a:gd name="T8" fmla="*/ 81 w 120"/>
                  <a:gd name="T9" fmla="*/ 101 h 104"/>
                  <a:gd name="T10" fmla="*/ 12 w 120"/>
                  <a:gd name="T11" fmla="*/ 77 h 104"/>
                  <a:gd name="T12" fmla="*/ 9 w 120"/>
                  <a:gd name="T13" fmla="*/ 50 h 104"/>
                  <a:gd name="T14" fmla="*/ 39 w 120"/>
                  <a:gd name="T15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04">
                    <a:moveTo>
                      <a:pt x="39" y="2"/>
                    </a:moveTo>
                    <a:cubicBezTo>
                      <a:pt x="57" y="0"/>
                      <a:pt x="102" y="29"/>
                      <a:pt x="111" y="41"/>
                    </a:cubicBezTo>
                    <a:cubicBezTo>
                      <a:pt x="120" y="53"/>
                      <a:pt x="100" y="68"/>
                      <a:pt x="96" y="77"/>
                    </a:cubicBezTo>
                    <a:cubicBezTo>
                      <a:pt x="92" y="86"/>
                      <a:pt x="89" y="94"/>
                      <a:pt x="87" y="98"/>
                    </a:cubicBezTo>
                    <a:cubicBezTo>
                      <a:pt x="85" y="102"/>
                      <a:pt x="93" y="104"/>
                      <a:pt x="81" y="101"/>
                    </a:cubicBezTo>
                    <a:cubicBezTo>
                      <a:pt x="69" y="98"/>
                      <a:pt x="24" y="85"/>
                      <a:pt x="12" y="77"/>
                    </a:cubicBezTo>
                    <a:cubicBezTo>
                      <a:pt x="0" y="69"/>
                      <a:pt x="5" y="62"/>
                      <a:pt x="9" y="50"/>
                    </a:cubicBezTo>
                    <a:cubicBezTo>
                      <a:pt x="13" y="38"/>
                      <a:pt x="33" y="12"/>
                      <a:pt x="39" y="2"/>
                    </a:cubicBezTo>
                    <a:close/>
                  </a:path>
                </a:pathLst>
              </a:custGeom>
              <a:solidFill>
                <a:srgbClr val="CC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027" name="Group 276"/>
              <p:cNvGrpSpPr>
                <a:grpSpLocks/>
              </p:cNvGrpSpPr>
              <p:nvPr/>
            </p:nvGrpSpPr>
            <p:grpSpPr bwMode="auto">
              <a:xfrm>
                <a:off x="1935" y="2821"/>
                <a:ext cx="244" cy="656"/>
                <a:chOff x="1935" y="2824"/>
                <a:chExt cx="244" cy="656"/>
              </a:xfrm>
            </p:grpSpPr>
            <p:sp>
              <p:nvSpPr>
                <p:cNvPr id="1028" name="Freeform 290"/>
                <p:cNvSpPr>
                  <a:spLocks/>
                </p:cNvSpPr>
                <p:nvPr/>
              </p:nvSpPr>
              <p:spPr bwMode="auto">
                <a:xfrm>
                  <a:off x="2043" y="2824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29" name="Freeform 289"/>
                <p:cNvSpPr>
                  <a:spLocks/>
                </p:cNvSpPr>
                <p:nvPr/>
              </p:nvSpPr>
              <p:spPr bwMode="auto">
                <a:xfrm>
                  <a:off x="2004" y="2860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0" name="Freeform 288"/>
                <p:cNvSpPr>
                  <a:spLocks/>
                </p:cNvSpPr>
                <p:nvPr/>
              </p:nvSpPr>
              <p:spPr bwMode="auto">
                <a:xfrm rot="15557919">
                  <a:off x="1968" y="3079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1" name="Freeform 287"/>
                <p:cNvSpPr>
                  <a:spLocks/>
                </p:cNvSpPr>
                <p:nvPr/>
              </p:nvSpPr>
              <p:spPr bwMode="auto">
                <a:xfrm>
                  <a:off x="1950" y="2977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2" name="Freeform 286"/>
                <p:cNvSpPr>
                  <a:spLocks/>
                </p:cNvSpPr>
                <p:nvPr/>
              </p:nvSpPr>
              <p:spPr bwMode="auto">
                <a:xfrm>
                  <a:off x="1935" y="3037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3" name="Freeform 285"/>
                <p:cNvSpPr>
                  <a:spLocks/>
                </p:cNvSpPr>
                <p:nvPr/>
              </p:nvSpPr>
              <p:spPr bwMode="auto">
                <a:xfrm>
                  <a:off x="2115" y="3238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4" name="Freeform 284"/>
                <p:cNvSpPr>
                  <a:spLocks/>
                </p:cNvSpPr>
                <p:nvPr/>
              </p:nvSpPr>
              <p:spPr bwMode="auto">
                <a:xfrm>
                  <a:off x="2145" y="3193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5" name="Freeform 283"/>
                <p:cNvSpPr>
                  <a:spLocks/>
                </p:cNvSpPr>
                <p:nvPr/>
              </p:nvSpPr>
              <p:spPr bwMode="auto">
                <a:xfrm>
                  <a:off x="2151" y="3130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6" name="Freeform 282"/>
                <p:cNvSpPr>
                  <a:spLocks/>
                </p:cNvSpPr>
                <p:nvPr/>
              </p:nvSpPr>
              <p:spPr bwMode="auto">
                <a:xfrm>
                  <a:off x="2133" y="3373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7" name="Freeform 281"/>
                <p:cNvSpPr>
                  <a:spLocks/>
                </p:cNvSpPr>
                <p:nvPr/>
              </p:nvSpPr>
              <p:spPr bwMode="auto">
                <a:xfrm>
                  <a:off x="2124" y="3445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8" name="Freeform 280"/>
                <p:cNvSpPr>
                  <a:spLocks/>
                </p:cNvSpPr>
                <p:nvPr/>
              </p:nvSpPr>
              <p:spPr bwMode="auto">
                <a:xfrm>
                  <a:off x="2127" y="3403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9" name="Freeform 279"/>
                <p:cNvSpPr>
                  <a:spLocks/>
                </p:cNvSpPr>
                <p:nvPr/>
              </p:nvSpPr>
              <p:spPr bwMode="auto">
                <a:xfrm rot="15557919">
                  <a:off x="2016" y="3079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40" name="Freeform 278"/>
                <p:cNvSpPr>
                  <a:spLocks/>
                </p:cNvSpPr>
                <p:nvPr/>
              </p:nvSpPr>
              <p:spPr bwMode="auto">
                <a:xfrm rot="15557919">
                  <a:off x="2064" y="3082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41" name="Freeform 277"/>
                <p:cNvSpPr>
                  <a:spLocks/>
                </p:cNvSpPr>
                <p:nvPr/>
              </p:nvSpPr>
              <p:spPr bwMode="auto">
                <a:xfrm rot="15557919">
                  <a:off x="2118" y="3091"/>
                  <a:ext cx="28" cy="35"/>
                </a:xfrm>
                <a:custGeom>
                  <a:avLst/>
                  <a:gdLst>
                    <a:gd name="T0" fmla="*/ 27 w 28"/>
                    <a:gd name="T1" fmla="*/ 35 h 35"/>
                    <a:gd name="T2" fmla="*/ 24 w 28"/>
                    <a:gd name="T3" fmla="*/ 5 h 35"/>
                    <a:gd name="T4" fmla="*/ 0 w 28"/>
                    <a:gd name="T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7" y="35"/>
                      </a:moveTo>
                      <a:cubicBezTo>
                        <a:pt x="26" y="30"/>
                        <a:pt x="28" y="10"/>
                        <a:pt x="24" y="5"/>
                      </a:cubicBezTo>
                      <a:cubicBezTo>
                        <a:pt x="20" y="0"/>
                        <a:pt x="5" y="5"/>
                        <a:pt x="0" y="5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1" name="Text Box 274"/>
            <p:cNvSpPr txBox="1">
              <a:spLocks noChangeArrowheads="1"/>
            </p:cNvSpPr>
            <p:nvPr/>
          </p:nvSpPr>
          <p:spPr bwMode="auto">
            <a:xfrm>
              <a:off x="3322" y="6401"/>
              <a:ext cx="87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lombrics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2" name="Group 17"/>
          <p:cNvGrpSpPr>
            <a:grpSpLocks/>
          </p:cNvGrpSpPr>
          <p:nvPr/>
        </p:nvGrpSpPr>
        <p:grpSpPr bwMode="auto">
          <a:xfrm>
            <a:off x="2240805" y="2180059"/>
            <a:ext cx="1108075" cy="660400"/>
            <a:chOff x="4369" y="6335"/>
            <a:chExt cx="1744" cy="1040"/>
          </a:xfrm>
        </p:grpSpPr>
        <p:grpSp>
          <p:nvGrpSpPr>
            <p:cNvPr id="1043" name="Group 152"/>
            <p:cNvGrpSpPr>
              <a:grpSpLocks/>
            </p:cNvGrpSpPr>
            <p:nvPr/>
          </p:nvGrpSpPr>
          <p:grpSpPr bwMode="auto">
            <a:xfrm>
              <a:off x="4455" y="6335"/>
              <a:ext cx="546" cy="344"/>
              <a:chOff x="3054" y="1487"/>
              <a:chExt cx="3666" cy="2311"/>
            </a:xfrm>
          </p:grpSpPr>
          <p:grpSp>
            <p:nvGrpSpPr>
              <p:cNvPr id="1178" name="Group 198"/>
              <p:cNvGrpSpPr>
                <a:grpSpLocks/>
              </p:cNvGrpSpPr>
              <p:nvPr/>
            </p:nvGrpSpPr>
            <p:grpSpPr bwMode="auto">
              <a:xfrm>
                <a:off x="4204" y="1487"/>
                <a:ext cx="2516" cy="1743"/>
                <a:chOff x="1841" y="855"/>
                <a:chExt cx="1701" cy="1178"/>
              </a:xfrm>
            </p:grpSpPr>
            <p:sp>
              <p:nvSpPr>
                <p:cNvPr id="1224" name="Freeform 202"/>
                <p:cNvSpPr>
                  <a:spLocks/>
                </p:cNvSpPr>
                <p:nvPr/>
              </p:nvSpPr>
              <p:spPr bwMode="auto">
                <a:xfrm>
                  <a:off x="1841" y="855"/>
                  <a:ext cx="1267" cy="953"/>
                </a:xfrm>
                <a:custGeom>
                  <a:avLst/>
                  <a:gdLst>
                    <a:gd name="T0" fmla="*/ 175 w 1267"/>
                    <a:gd name="T1" fmla="*/ 657 h 953"/>
                    <a:gd name="T2" fmla="*/ 223 w 1267"/>
                    <a:gd name="T3" fmla="*/ 753 h 953"/>
                    <a:gd name="T4" fmla="*/ 268 w 1267"/>
                    <a:gd name="T5" fmla="*/ 789 h 953"/>
                    <a:gd name="T6" fmla="*/ 349 w 1267"/>
                    <a:gd name="T7" fmla="*/ 756 h 953"/>
                    <a:gd name="T8" fmla="*/ 358 w 1267"/>
                    <a:gd name="T9" fmla="*/ 726 h 953"/>
                    <a:gd name="T10" fmla="*/ 352 w 1267"/>
                    <a:gd name="T11" fmla="*/ 657 h 953"/>
                    <a:gd name="T12" fmla="*/ 361 w 1267"/>
                    <a:gd name="T13" fmla="*/ 756 h 953"/>
                    <a:gd name="T14" fmla="*/ 427 w 1267"/>
                    <a:gd name="T15" fmla="*/ 807 h 953"/>
                    <a:gd name="T16" fmla="*/ 460 w 1267"/>
                    <a:gd name="T17" fmla="*/ 852 h 953"/>
                    <a:gd name="T18" fmla="*/ 505 w 1267"/>
                    <a:gd name="T19" fmla="*/ 912 h 953"/>
                    <a:gd name="T20" fmla="*/ 508 w 1267"/>
                    <a:gd name="T21" fmla="*/ 936 h 953"/>
                    <a:gd name="T22" fmla="*/ 556 w 1267"/>
                    <a:gd name="T23" fmla="*/ 942 h 953"/>
                    <a:gd name="T24" fmla="*/ 568 w 1267"/>
                    <a:gd name="T25" fmla="*/ 873 h 953"/>
                    <a:gd name="T26" fmla="*/ 667 w 1267"/>
                    <a:gd name="T27" fmla="*/ 897 h 953"/>
                    <a:gd name="T28" fmla="*/ 829 w 1267"/>
                    <a:gd name="T29" fmla="*/ 927 h 953"/>
                    <a:gd name="T30" fmla="*/ 895 w 1267"/>
                    <a:gd name="T31" fmla="*/ 912 h 953"/>
                    <a:gd name="T32" fmla="*/ 913 w 1267"/>
                    <a:gd name="T33" fmla="*/ 867 h 953"/>
                    <a:gd name="T34" fmla="*/ 991 w 1267"/>
                    <a:gd name="T35" fmla="*/ 912 h 953"/>
                    <a:gd name="T36" fmla="*/ 1117 w 1267"/>
                    <a:gd name="T37" fmla="*/ 924 h 953"/>
                    <a:gd name="T38" fmla="*/ 1249 w 1267"/>
                    <a:gd name="T39" fmla="*/ 927 h 953"/>
                    <a:gd name="T40" fmla="*/ 1228 w 1267"/>
                    <a:gd name="T41" fmla="*/ 885 h 953"/>
                    <a:gd name="T42" fmla="*/ 1261 w 1267"/>
                    <a:gd name="T43" fmla="*/ 837 h 953"/>
                    <a:gd name="T44" fmla="*/ 1240 w 1267"/>
                    <a:gd name="T45" fmla="*/ 813 h 953"/>
                    <a:gd name="T46" fmla="*/ 1099 w 1267"/>
                    <a:gd name="T47" fmla="*/ 816 h 953"/>
                    <a:gd name="T48" fmla="*/ 1072 w 1267"/>
                    <a:gd name="T49" fmla="*/ 777 h 953"/>
                    <a:gd name="T50" fmla="*/ 1060 w 1267"/>
                    <a:gd name="T51" fmla="*/ 726 h 953"/>
                    <a:gd name="T52" fmla="*/ 1006 w 1267"/>
                    <a:gd name="T53" fmla="*/ 669 h 953"/>
                    <a:gd name="T54" fmla="*/ 1000 w 1267"/>
                    <a:gd name="T55" fmla="*/ 651 h 953"/>
                    <a:gd name="T56" fmla="*/ 1057 w 1267"/>
                    <a:gd name="T57" fmla="*/ 732 h 953"/>
                    <a:gd name="T58" fmla="*/ 1081 w 1267"/>
                    <a:gd name="T59" fmla="*/ 738 h 953"/>
                    <a:gd name="T60" fmla="*/ 1117 w 1267"/>
                    <a:gd name="T61" fmla="*/ 675 h 953"/>
                    <a:gd name="T62" fmla="*/ 1123 w 1267"/>
                    <a:gd name="T63" fmla="*/ 603 h 953"/>
                    <a:gd name="T64" fmla="*/ 1201 w 1267"/>
                    <a:gd name="T65" fmla="*/ 414 h 953"/>
                    <a:gd name="T66" fmla="*/ 1123 w 1267"/>
                    <a:gd name="T67" fmla="*/ 276 h 953"/>
                    <a:gd name="T68" fmla="*/ 913 w 1267"/>
                    <a:gd name="T69" fmla="*/ 96 h 953"/>
                    <a:gd name="T70" fmla="*/ 658 w 1267"/>
                    <a:gd name="T71" fmla="*/ 18 h 953"/>
                    <a:gd name="T72" fmla="*/ 469 w 1267"/>
                    <a:gd name="T73" fmla="*/ 9 h 953"/>
                    <a:gd name="T74" fmla="*/ 181 w 1267"/>
                    <a:gd name="T75" fmla="*/ 72 h 953"/>
                    <a:gd name="T76" fmla="*/ 82 w 1267"/>
                    <a:gd name="T77" fmla="*/ 156 h 953"/>
                    <a:gd name="T78" fmla="*/ 10 w 1267"/>
                    <a:gd name="T79" fmla="*/ 264 h 953"/>
                    <a:gd name="T80" fmla="*/ 22 w 1267"/>
                    <a:gd name="T81" fmla="*/ 357 h 953"/>
                    <a:gd name="T82" fmla="*/ 64 w 1267"/>
                    <a:gd name="T83" fmla="*/ 420 h 953"/>
                    <a:gd name="T84" fmla="*/ 76 w 1267"/>
                    <a:gd name="T85" fmla="*/ 462 h 953"/>
                    <a:gd name="T86" fmla="*/ 79 w 1267"/>
                    <a:gd name="T87" fmla="*/ 492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67" h="953">
                      <a:moveTo>
                        <a:pt x="175" y="657"/>
                      </a:moveTo>
                      <a:cubicBezTo>
                        <a:pt x="191" y="694"/>
                        <a:pt x="207" y="731"/>
                        <a:pt x="223" y="753"/>
                      </a:cubicBezTo>
                      <a:cubicBezTo>
                        <a:pt x="239" y="775"/>
                        <a:pt x="247" y="789"/>
                        <a:pt x="268" y="789"/>
                      </a:cubicBezTo>
                      <a:cubicBezTo>
                        <a:pt x="289" y="789"/>
                        <a:pt x="334" y="766"/>
                        <a:pt x="349" y="756"/>
                      </a:cubicBezTo>
                      <a:cubicBezTo>
                        <a:pt x="364" y="746"/>
                        <a:pt x="358" y="742"/>
                        <a:pt x="358" y="726"/>
                      </a:cubicBezTo>
                      <a:cubicBezTo>
                        <a:pt x="358" y="710"/>
                        <a:pt x="351" y="652"/>
                        <a:pt x="352" y="657"/>
                      </a:cubicBezTo>
                      <a:cubicBezTo>
                        <a:pt x="353" y="662"/>
                        <a:pt x="349" y="731"/>
                        <a:pt x="361" y="756"/>
                      </a:cubicBezTo>
                      <a:cubicBezTo>
                        <a:pt x="373" y="781"/>
                        <a:pt x="410" y="791"/>
                        <a:pt x="427" y="807"/>
                      </a:cubicBezTo>
                      <a:cubicBezTo>
                        <a:pt x="444" y="823"/>
                        <a:pt x="447" y="835"/>
                        <a:pt x="460" y="852"/>
                      </a:cubicBezTo>
                      <a:cubicBezTo>
                        <a:pt x="473" y="869"/>
                        <a:pt x="497" y="898"/>
                        <a:pt x="505" y="912"/>
                      </a:cubicBezTo>
                      <a:cubicBezTo>
                        <a:pt x="513" y="926"/>
                        <a:pt x="500" y="931"/>
                        <a:pt x="508" y="936"/>
                      </a:cubicBezTo>
                      <a:cubicBezTo>
                        <a:pt x="516" y="941"/>
                        <a:pt x="546" y="953"/>
                        <a:pt x="556" y="942"/>
                      </a:cubicBezTo>
                      <a:cubicBezTo>
                        <a:pt x="566" y="931"/>
                        <a:pt x="550" y="880"/>
                        <a:pt x="568" y="873"/>
                      </a:cubicBezTo>
                      <a:cubicBezTo>
                        <a:pt x="586" y="866"/>
                        <a:pt x="624" y="888"/>
                        <a:pt x="667" y="897"/>
                      </a:cubicBezTo>
                      <a:cubicBezTo>
                        <a:pt x="710" y="906"/>
                        <a:pt x="791" y="925"/>
                        <a:pt x="829" y="927"/>
                      </a:cubicBezTo>
                      <a:cubicBezTo>
                        <a:pt x="867" y="929"/>
                        <a:pt x="881" y="922"/>
                        <a:pt x="895" y="912"/>
                      </a:cubicBezTo>
                      <a:cubicBezTo>
                        <a:pt x="909" y="902"/>
                        <a:pt x="897" y="867"/>
                        <a:pt x="913" y="867"/>
                      </a:cubicBezTo>
                      <a:cubicBezTo>
                        <a:pt x="929" y="867"/>
                        <a:pt x="957" y="903"/>
                        <a:pt x="991" y="912"/>
                      </a:cubicBezTo>
                      <a:cubicBezTo>
                        <a:pt x="1025" y="921"/>
                        <a:pt x="1074" y="921"/>
                        <a:pt x="1117" y="924"/>
                      </a:cubicBezTo>
                      <a:cubicBezTo>
                        <a:pt x="1160" y="927"/>
                        <a:pt x="1231" y="933"/>
                        <a:pt x="1249" y="927"/>
                      </a:cubicBezTo>
                      <a:cubicBezTo>
                        <a:pt x="1267" y="921"/>
                        <a:pt x="1226" y="900"/>
                        <a:pt x="1228" y="885"/>
                      </a:cubicBezTo>
                      <a:cubicBezTo>
                        <a:pt x="1230" y="870"/>
                        <a:pt x="1259" y="849"/>
                        <a:pt x="1261" y="837"/>
                      </a:cubicBezTo>
                      <a:cubicBezTo>
                        <a:pt x="1263" y="825"/>
                        <a:pt x="1267" y="816"/>
                        <a:pt x="1240" y="813"/>
                      </a:cubicBezTo>
                      <a:cubicBezTo>
                        <a:pt x="1213" y="810"/>
                        <a:pt x="1127" y="822"/>
                        <a:pt x="1099" y="816"/>
                      </a:cubicBezTo>
                      <a:cubicBezTo>
                        <a:pt x="1071" y="810"/>
                        <a:pt x="1079" y="792"/>
                        <a:pt x="1072" y="777"/>
                      </a:cubicBezTo>
                      <a:cubicBezTo>
                        <a:pt x="1065" y="762"/>
                        <a:pt x="1071" y="744"/>
                        <a:pt x="1060" y="726"/>
                      </a:cubicBezTo>
                      <a:cubicBezTo>
                        <a:pt x="1049" y="708"/>
                        <a:pt x="1016" y="681"/>
                        <a:pt x="1006" y="669"/>
                      </a:cubicBezTo>
                      <a:cubicBezTo>
                        <a:pt x="996" y="657"/>
                        <a:pt x="991" y="640"/>
                        <a:pt x="1000" y="651"/>
                      </a:cubicBezTo>
                      <a:cubicBezTo>
                        <a:pt x="1009" y="662"/>
                        <a:pt x="1044" y="718"/>
                        <a:pt x="1057" y="732"/>
                      </a:cubicBezTo>
                      <a:cubicBezTo>
                        <a:pt x="1070" y="746"/>
                        <a:pt x="1071" y="747"/>
                        <a:pt x="1081" y="738"/>
                      </a:cubicBezTo>
                      <a:cubicBezTo>
                        <a:pt x="1091" y="729"/>
                        <a:pt x="1110" y="697"/>
                        <a:pt x="1117" y="675"/>
                      </a:cubicBezTo>
                      <a:cubicBezTo>
                        <a:pt x="1124" y="653"/>
                        <a:pt x="1109" y="647"/>
                        <a:pt x="1123" y="603"/>
                      </a:cubicBezTo>
                      <a:cubicBezTo>
                        <a:pt x="1137" y="559"/>
                        <a:pt x="1201" y="468"/>
                        <a:pt x="1201" y="414"/>
                      </a:cubicBezTo>
                      <a:cubicBezTo>
                        <a:pt x="1201" y="360"/>
                        <a:pt x="1171" y="329"/>
                        <a:pt x="1123" y="276"/>
                      </a:cubicBezTo>
                      <a:cubicBezTo>
                        <a:pt x="1075" y="223"/>
                        <a:pt x="990" y="139"/>
                        <a:pt x="913" y="96"/>
                      </a:cubicBezTo>
                      <a:cubicBezTo>
                        <a:pt x="836" y="53"/>
                        <a:pt x="732" y="33"/>
                        <a:pt x="658" y="18"/>
                      </a:cubicBezTo>
                      <a:cubicBezTo>
                        <a:pt x="584" y="3"/>
                        <a:pt x="548" y="0"/>
                        <a:pt x="469" y="9"/>
                      </a:cubicBezTo>
                      <a:cubicBezTo>
                        <a:pt x="390" y="18"/>
                        <a:pt x="245" y="47"/>
                        <a:pt x="181" y="72"/>
                      </a:cubicBezTo>
                      <a:cubicBezTo>
                        <a:pt x="117" y="97"/>
                        <a:pt x="111" y="124"/>
                        <a:pt x="82" y="156"/>
                      </a:cubicBezTo>
                      <a:cubicBezTo>
                        <a:pt x="53" y="188"/>
                        <a:pt x="20" y="231"/>
                        <a:pt x="10" y="264"/>
                      </a:cubicBezTo>
                      <a:cubicBezTo>
                        <a:pt x="0" y="297"/>
                        <a:pt x="13" y="331"/>
                        <a:pt x="22" y="357"/>
                      </a:cubicBezTo>
                      <a:cubicBezTo>
                        <a:pt x="31" y="383"/>
                        <a:pt x="55" y="403"/>
                        <a:pt x="64" y="420"/>
                      </a:cubicBezTo>
                      <a:cubicBezTo>
                        <a:pt x="73" y="437"/>
                        <a:pt x="74" y="450"/>
                        <a:pt x="76" y="462"/>
                      </a:cubicBezTo>
                      <a:cubicBezTo>
                        <a:pt x="78" y="474"/>
                        <a:pt x="78" y="483"/>
                        <a:pt x="79" y="492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5" name="Freeform 201"/>
                <p:cNvSpPr>
                  <a:spLocks/>
                </p:cNvSpPr>
                <p:nvPr/>
              </p:nvSpPr>
              <p:spPr bwMode="auto">
                <a:xfrm>
                  <a:off x="2002" y="1634"/>
                  <a:ext cx="289" cy="399"/>
                </a:xfrm>
                <a:custGeom>
                  <a:avLst/>
                  <a:gdLst>
                    <a:gd name="T0" fmla="*/ 98 w 289"/>
                    <a:gd name="T1" fmla="*/ 19 h 399"/>
                    <a:gd name="T2" fmla="*/ 35 w 289"/>
                    <a:gd name="T3" fmla="*/ 136 h 399"/>
                    <a:gd name="T4" fmla="*/ 8 w 289"/>
                    <a:gd name="T5" fmla="*/ 199 h 399"/>
                    <a:gd name="T6" fmla="*/ 86 w 289"/>
                    <a:gd name="T7" fmla="*/ 262 h 399"/>
                    <a:gd name="T8" fmla="*/ 38 w 289"/>
                    <a:gd name="T9" fmla="*/ 229 h 399"/>
                    <a:gd name="T10" fmla="*/ 23 w 289"/>
                    <a:gd name="T11" fmla="*/ 307 h 399"/>
                    <a:gd name="T12" fmla="*/ 119 w 289"/>
                    <a:gd name="T13" fmla="*/ 367 h 399"/>
                    <a:gd name="T14" fmla="*/ 209 w 289"/>
                    <a:gd name="T15" fmla="*/ 394 h 399"/>
                    <a:gd name="T16" fmla="*/ 281 w 289"/>
                    <a:gd name="T17" fmla="*/ 385 h 399"/>
                    <a:gd name="T18" fmla="*/ 257 w 289"/>
                    <a:gd name="T19" fmla="*/ 307 h 399"/>
                    <a:gd name="T20" fmla="*/ 194 w 289"/>
                    <a:gd name="T21" fmla="*/ 250 h 399"/>
                    <a:gd name="T22" fmla="*/ 143 w 289"/>
                    <a:gd name="T23" fmla="*/ 229 h 399"/>
                    <a:gd name="T24" fmla="*/ 104 w 289"/>
                    <a:gd name="T25" fmla="*/ 265 h 399"/>
                    <a:gd name="T26" fmla="*/ 164 w 289"/>
                    <a:gd name="T27" fmla="*/ 217 h 399"/>
                    <a:gd name="T28" fmla="*/ 206 w 289"/>
                    <a:gd name="T29" fmla="*/ 202 h 399"/>
                    <a:gd name="T30" fmla="*/ 266 w 289"/>
                    <a:gd name="T31" fmla="*/ 142 h 399"/>
                    <a:gd name="T32" fmla="*/ 239 w 289"/>
                    <a:gd name="T33" fmla="*/ 73 h 399"/>
                    <a:gd name="T34" fmla="*/ 146 w 289"/>
                    <a:gd name="T35" fmla="*/ 22 h 399"/>
                    <a:gd name="T36" fmla="*/ 98 w 289"/>
                    <a:gd name="T37" fmla="*/ 19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9" h="399">
                      <a:moveTo>
                        <a:pt x="98" y="19"/>
                      </a:moveTo>
                      <a:cubicBezTo>
                        <a:pt x="80" y="38"/>
                        <a:pt x="50" y="106"/>
                        <a:pt x="35" y="136"/>
                      </a:cubicBezTo>
                      <a:cubicBezTo>
                        <a:pt x="20" y="166"/>
                        <a:pt x="0" y="178"/>
                        <a:pt x="8" y="199"/>
                      </a:cubicBezTo>
                      <a:cubicBezTo>
                        <a:pt x="16" y="220"/>
                        <a:pt x="81" y="257"/>
                        <a:pt x="86" y="262"/>
                      </a:cubicBezTo>
                      <a:cubicBezTo>
                        <a:pt x="91" y="267"/>
                        <a:pt x="48" y="222"/>
                        <a:pt x="38" y="229"/>
                      </a:cubicBezTo>
                      <a:cubicBezTo>
                        <a:pt x="28" y="236"/>
                        <a:pt x="9" y="284"/>
                        <a:pt x="23" y="307"/>
                      </a:cubicBezTo>
                      <a:cubicBezTo>
                        <a:pt x="37" y="330"/>
                        <a:pt x="88" y="352"/>
                        <a:pt x="119" y="367"/>
                      </a:cubicBezTo>
                      <a:cubicBezTo>
                        <a:pt x="150" y="382"/>
                        <a:pt x="182" y="391"/>
                        <a:pt x="209" y="394"/>
                      </a:cubicBezTo>
                      <a:cubicBezTo>
                        <a:pt x="236" y="397"/>
                        <a:pt x="273" y="399"/>
                        <a:pt x="281" y="385"/>
                      </a:cubicBezTo>
                      <a:cubicBezTo>
                        <a:pt x="289" y="371"/>
                        <a:pt x="271" y="329"/>
                        <a:pt x="257" y="307"/>
                      </a:cubicBezTo>
                      <a:cubicBezTo>
                        <a:pt x="243" y="285"/>
                        <a:pt x="213" y="263"/>
                        <a:pt x="194" y="250"/>
                      </a:cubicBezTo>
                      <a:cubicBezTo>
                        <a:pt x="175" y="237"/>
                        <a:pt x="158" y="227"/>
                        <a:pt x="143" y="229"/>
                      </a:cubicBezTo>
                      <a:cubicBezTo>
                        <a:pt x="128" y="231"/>
                        <a:pt x="101" y="267"/>
                        <a:pt x="104" y="265"/>
                      </a:cubicBezTo>
                      <a:cubicBezTo>
                        <a:pt x="107" y="263"/>
                        <a:pt x="147" y="228"/>
                        <a:pt x="164" y="217"/>
                      </a:cubicBezTo>
                      <a:cubicBezTo>
                        <a:pt x="181" y="206"/>
                        <a:pt x="189" y="214"/>
                        <a:pt x="206" y="202"/>
                      </a:cubicBezTo>
                      <a:cubicBezTo>
                        <a:pt x="223" y="190"/>
                        <a:pt x="261" y="163"/>
                        <a:pt x="266" y="142"/>
                      </a:cubicBezTo>
                      <a:cubicBezTo>
                        <a:pt x="271" y="121"/>
                        <a:pt x="259" y="93"/>
                        <a:pt x="239" y="73"/>
                      </a:cubicBezTo>
                      <a:cubicBezTo>
                        <a:pt x="219" y="53"/>
                        <a:pt x="172" y="32"/>
                        <a:pt x="146" y="22"/>
                      </a:cubicBezTo>
                      <a:cubicBezTo>
                        <a:pt x="120" y="12"/>
                        <a:pt x="116" y="0"/>
                        <a:pt x="98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6" name="Freeform 200"/>
                <p:cNvSpPr>
                  <a:spLocks/>
                </p:cNvSpPr>
                <p:nvPr/>
              </p:nvSpPr>
              <p:spPr bwMode="auto">
                <a:xfrm>
                  <a:off x="3072" y="1699"/>
                  <a:ext cx="470" cy="99"/>
                </a:xfrm>
                <a:custGeom>
                  <a:avLst/>
                  <a:gdLst>
                    <a:gd name="T0" fmla="*/ 30 w 470"/>
                    <a:gd name="T1" fmla="*/ 5 h 99"/>
                    <a:gd name="T2" fmla="*/ 201 w 470"/>
                    <a:gd name="T3" fmla="*/ 44 h 99"/>
                    <a:gd name="T4" fmla="*/ 321 w 470"/>
                    <a:gd name="T5" fmla="*/ 41 h 99"/>
                    <a:gd name="T6" fmla="*/ 429 w 470"/>
                    <a:gd name="T7" fmla="*/ 50 h 99"/>
                    <a:gd name="T8" fmla="*/ 462 w 470"/>
                    <a:gd name="T9" fmla="*/ 38 h 99"/>
                    <a:gd name="T10" fmla="*/ 384 w 470"/>
                    <a:gd name="T11" fmla="*/ 80 h 99"/>
                    <a:gd name="T12" fmla="*/ 291 w 470"/>
                    <a:gd name="T13" fmla="*/ 98 h 99"/>
                    <a:gd name="T14" fmla="*/ 126 w 470"/>
                    <a:gd name="T15" fmla="*/ 89 h 99"/>
                    <a:gd name="T16" fmla="*/ 21 w 470"/>
                    <a:gd name="T17" fmla="*/ 74 h 99"/>
                    <a:gd name="T18" fmla="*/ 30 w 470"/>
                    <a:gd name="T1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0" h="99">
                      <a:moveTo>
                        <a:pt x="30" y="5"/>
                      </a:moveTo>
                      <a:cubicBezTo>
                        <a:pt x="60" y="0"/>
                        <a:pt x="153" y="38"/>
                        <a:pt x="201" y="44"/>
                      </a:cubicBezTo>
                      <a:cubicBezTo>
                        <a:pt x="249" y="50"/>
                        <a:pt x="283" y="40"/>
                        <a:pt x="321" y="41"/>
                      </a:cubicBezTo>
                      <a:cubicBezTo>
                        <a:pt x="359" y="42"/>
                        <a:pt x="406" y="50"/>
                        <a:pt x="429" y="50"/>
                      </a:cubicBezTo>
                      <a:cubicBezTo>
                        <a:pt x="452" y="50"/>
                        <a:pt x="470" y="33"/>
                        <a:pt x="462" y="38"/>
                      </a:cubicBezTo>
                      <a:cubicBezTo>
                        <a:pt x="454" y="43"/>
                        <a:pt x="412" y="70"/>
                        <a:pt x="384" y="80"/>
                      </a:cubicBezTo>
                      <a:cubicBezTo>
                        <a:pt x="356" y="90"/>
                        <a:pt x="334" y="97"/>
                        <a:pt x="291" y="98"/>
                      </a:cubicBezTo>
                      <a:cubicBezTo>
                        <a:pt x="248" y="99"/>
                        <a:pt x="171" y="93"/>
                        <a:pt x="126" y="89"/>
                      </a:cubicBezTo>
                      <a:cubicBezTo>
                        <a:pt x="81" y="85"/>
                        <a:pt x="36" y="89"/>
                        <a:pt x="21" y="74"/>
                      </a:cubicBezTo>
                      <a:cubicBezTo>
                        <a:pt x="6" y="59"/>
                        <a:pt x="0" y="10"/>
                        <a:pt x="3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7" name="Freeform 199"/>
                <p:cNvSpPr>
                  <a:spLocks/>
                </p:cNvSpPr>
                <p:nvPr/>
              </p:nvSpPr>
              <p:spPr bwMode="auto">
                <a:xfrm>
                  <a:off x="2940" y="1272"/>
                  <a:ext cx="236" cy="312"/>
                </a:xfrm>
                <a:custGeom>
                  <a:avLst/>
                  <a:gdLst>
                    <a:gd name="T0" fmla="*/ 108 w 236"/>
                    <a:gd name="T1" fmla="*/ 0 h 312"/>
                    <a:gd name="T2" fmla="*/ 201 w 236"/>
                    <a:gd name="T3" fmla="*/ 30 h 312"/>
                    <a:gd name="T4" fmla="*/ 234 w 236"/>
                    <a:gd name="T5" fmla="*/ 87 h 312"/>
                    <a:gd name="T6" fmla="*/ 192 w 236"/>
                    <a:gd name="T7" fmla="*/ 132 h 312"/>
                    <a:gd name="T8" fmla="*/ 219 w 236"/>
                    <a:gd name="T9" fmla="*/ 132 h 312"/>
                    <a:gd name="T10" fmla="*/ 231 w 236"/>
                    <a:gd name="T11" fmla="*/ 183 h 312"/>
                    <a:gd name="T12" fmla="*/ 189 w 236"/>
                    <a:gd name="T13" fmla="*/ 201 h 312"/>
                    <a:gd name="T14" fmla="*/ 153 w 236"/>
                    <a:gd name="T15" fmla="*/ 171 h 312"/>
                    <a:gd name="T16" fmla="*/ 201 w 236"/>
                    <a:gd name="T17" fmla="*/ 228 h 312"/>
                    <a:gd name="T18" fmla="*/ 168 w 236"/>
                    <a:gd name="T19" fmla="*/ 300 h 312"/>
                    <a:gd name="T20" fmla="*/ 72 w 236"/>
                    <a:gd name="T21" fmla="*/ 300 h 312"/>
                    <a:gd name="T22" fmla="*/ 9 w 236"/>
                    <a:gd name="T23" fmla="*/ 261 h 312"/>
                    <a:gd name="T24" fmla="*/ 15 w 236"/>
                    <a:gd name="T25" fmla="*/ 207 h 312"/>
                    <a:gd name="T26" fmla="*/ 51 w 236"/>
                    <a:gd name="T27" fmla="*/ 111 h 312"/>
                    <a:gd name="T28" fmla="*/ 93 w 236"/>
                    <a:gd name="T29" fmla="*/ 33 h 312"/>
                    <a:gd name="T30" fmla="*/ 108 w 236"/>
                    <a:gd name="T31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6" h="312">
                      <a:moveTo>
                        <a:pt x="108" y="0"/>
                      </a:moveTo>
                      <a:cubicBezTo>
                        <a:pt x="126" y="0"/>
                        <a:pt x="180" y="16"/>
                        <a:pt x="201" y="30"/>
                      </a:cubicBezTo>
                      <a:cubicBezTo>
                        <a:pt x="222" y="44"/>
                        <a:pt x="236" y="70"/>
                        <a:pt x="234" y="87"/>
                      </a:cubicBezTo>
                      <a:cubicBezTo>
                        <a:pt x="232" y="104"/>
                        <a:pt x="194" y="125"/>
                        <a:pt x="192" y="132"/>
                      </a:cubicBezTo>
                      <a:cubicBezTo>
                        <a:pt x="190" y="139"/>
                        <a:pt x="213" y="124"/>
                        <a:pt x="219" y="132"/>
                      </a:cubicBezTo>
                      <a:cubicBezTo>
                        <a:pt x="225" y="140"/>
                        <a:pt x="236" y="172"/>
                        <a:pt x="231" y="183"/>
                      </a:cubicBezTo>
                      <a:cubicBezTo>
                        <a:pt x="226" y="194"/>
                        <a:pt x="202" y="203"/>
                        <a:pt x="189" y="201"/>
                      </a:cubicBezTo>
                      <a:cubicBezTo>
                        <a:pt x="176" y="199"/>
                        <a:pt x="151" y="167"/>
                        <a:pt x="153" y="171"/>
                      </a:cubicBezTo>
                      <a:cubicBezTo>
                        <a:pt x="155" y="175"/>
                        <a:pt x="198" y="206"/>
                        <a:pt x="201" y="228"/>
                      </a:cubicBezTo>
                      <a:cubicBezTo>
                        <a:pt x="204" y="250"/>
                        <a:pt x="189" y="288"/>
                        <a:pt x="168" y="300"/>
                      </a:cubicBezTo>
                      <a:cubicBezTo>
                        <a:pt x="147" y="312"/>
                        <a:pt x="98" y="306"/>
                        <a:pt x="72" y="300"/>
                      </a:cubicBezTo>
                      <a:cubicBezTo>
                        <a:pt x="46" y="294"/>
                        <a:pt x="18" y="276"/>
                        <a:pt x="9" y="261"/>
                      </a:cubicBezTo>
                      <a:cubicBezTo>
                        <a:pt x="0" y="246"/>
                        <a:pt x="8" y="232"/>
                        <a:pt x="15" y="207"/>
                      </a:cubicBezTo>
                      <a:cubicBezTo>
                        <a:pt x="22" y="182"/>
                        <a:pt x="38" y="140"/>
                        <a:pt x="51" y="111"/>
                      </a:cubicBezTo>
                      <a:cubicBezTo>
                        <a:pt x="64" y="82"/>
                        <a:pt x="85" y="51"/>
                        <a:pt x="93" y="33"/>
                      </a:cubicBezTo>
                      <a:cubicBezTo>
                        <a:pt x="101" y="15"/>
                        <a:pt x="90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79" name="Group 189"/>
              <p:cNvGrpSpPr>
                <a:grpSpLocks/>
              </p:cNvGrpSpPr>
              <p:nvPr/>
            </p:nvGrpSpPr>
            <p:grpSpPr bwMode="auto">
              <a:xfrm>
                <a:off x="4335" y="2753"/>
                <a:ext cx="285" cy="986"/>
                <a:chOff x="4335" y="2753"/>
                <a:chExt cx="285" cy="986"/>
              </a:xfrm>
            </p:grpSpPr>
            <p:grpSp>
              <p:nvGrpSpPr>
                <p:cNvPr id="1216" name="Group 194"/>
                <p:cNvGrpSpPr>
                  <a:grpSpLocks/>
                </p:cNvGrpSpPr>
                <p:nvPr/>
              </p:nvGrpSpPr>
              <p:grpSpPr bwMode="auto">
                <a:xfrm rot="-381159">
                  <a:off x="4359" y="2753"/>
                  <a:ext cx="261" cy="938"/>
                  <a:chOff x="1930" y="1743"/>
                  <a:chExt cx="176" cy="634"/>
                </a:xfrm>
              </p:grpSpPr>
              <p:sp>
                <p:nvSpPr>
                  <p:cNvPr id="1221" name="Freeform 197"/>
                  <p:cNvSpPr>
                    <a:spLocks/>
                  </p:cNvSpPr>
                  <p:nvPr/>
                </p:nvSpPr>
                <p:spPr bwMode="auto">
                  <a:xfrm>
                    <a:off x="1930" y="1743"/>
                    <a:ext cx="95" cy="115"/>
                  </a:xfrm>
                  <a:custGeom>
                    <a:avLst/>
                    <a:gdLst>
                      <a:gd name="T0" fmla="*/ 17 w 95"/>
                      <a:gd name="T1" fmla="*/ 27 h 115"/>
                      <a:gd name="T2" fmla="*/ 29 w 95"/>
                      <a:gd name="T3" fmla="*/ 102 h 115"/>
                      <a:gd name="T4" fmla="*/ 77 w 95"/>
                      <a:gd name="T5" fmla="*/ 105 h 115"/>
                      <a:gd name="T6" fmla="*/ 95 w 95"/>
                      <a:gd name="T7" fmla="*/ 90 h 115"/>
                      <a:gd name="T8" fmla="*/ 80 w 95"/>
                      <a:gd name="T9" fmla="*/ 30 h 115"/>
                      <a:gd name="T10" fmla="*/ 71 w 95"/>
                      <a:gd name="T11" fmla="*/ 3 h 115"/>
                      <a:gd name="T12" fmla="*/ 8 w 95"/>
                      <a:gd name="T13" fmla="*/ 9 h 115"/>
                      <a:gd name="T14" fmla="*/ 17 w 95"/>
                      <a:gd name="T15" fmla="*/ 27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5" h="115">
                        <a:moveTo>
                          <a:pt x="17" y="27"/>
                        </a:moveTo>
                        <a:cubicBezTo>
                          <a:pt x="20" y="42"/>
                          <a:pt x="19" y="89"/>
                          <a:pt x="29" y="102"/>
                        </a:cubicBezTo>
                        <a:cubicBezTo>
                          <a:pt x="39" y="115"/>
                          <a:pt x="66" y="107"/>
                          <a:pt x="77" y="105"/>
                        </a:cubicBezTo>
                        <a:cubicBezTo>
                          <a:pt x="88" y="103"/>
                          <a:pt x="95" y="102"/>
                          <a:pt x="95" y="90"/>
                        </a:cubicBezTo>
                        <a:cubicBezTo>
                          <a:pt x="95" y="78"/>
                          <a:pt x="84" y="44"/>
                          <a:pt x="80" y="30"/>
                        </a:cubicBezTo>
                        <a:cubicBezTo>
                          <a:pt x="76" y="16"/>
                          <a:pt x="83" y="6"/>
                          <a:pt x="71" y="3"/>
                        </a:cubicBezTo>
                        <a:cubicBezTo>
                          <a:pt x="59" y="0"/>
                          <a:pt x="16" y="5"/>
                          <a:pt x="8" y="9"/>
                        </a:cubicBezTo>
                        <a:cubicBezTo>
                          <a:pt x="0" y="13"/>
                          <a:pt x="14" y="12"/>
                          <a:pt x="17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22" name="Freeform 196"/>
                  <p:cNvSpPr>
                    <a:spLocks/>
                  </p:cNvSpPr>
                  <p:nvPr/>
                </p:nvSpPr>
                <p:spPr bwMode="auto">
                  <a:xfrm>
                    <a:off x="1968" y="1843"/>
                    <a:ext cx="98" cy="201"/>
                  </a:xfrm>
                  <a:custGeom>
                    <a:avLst/>
                    <a:gdLst>
                      <a:gd name="T0" fmla="*/ 6 w 98"/>
                      <a:gd name="T1" fmla="*/ 14 h 201"/>
                      <a:gd name="T2" fmla="*/ 60 w 98"/>
                      <a:gd name="T3" fmla="*/ 14 h 201"/>
                      <a:gd name="T4" fmla="*/ 90 w 98"/>
                      <a:gd name="T5" fmla="*/ 92 h 201"/>
                      <a:gd name="T6" fmla="*/ 90 w 98"/>
                      <a:gd name="T7" fmla="*/ 179 h 201"/>
                      <a:gd name="T8" fmla="*/ 39 w 98"/>
                      <a:gd name="T9" fmla="*/ 188 h 201"/>
                      <a:gd name="T10" fmla="*/ 24 w 98"/>
                      <a:gd name="T11" fmla="*/ 98 h 201"/>
                      <a:gd name="T12" fmla="*/ 6 w 98"/>
                      <a:gd name="T13" fmla="*/ 14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8" h="201">
                        <a:moveTo>
                          <a:pt x="6" y="14"/>
                        </a:moveTo>
                        <a:cubicBezTo>
                          <a:pt x="12" y="0"/>
                          <a:pt x="46" y="1"/>
                          <a:pt x="60" y="14"/>
                        </a:cubicBezTo>
                        <a:cubicBezTo>
                          <a:pt x="74" y="27"/>
                          <a:pt x="85" y="65"/>
                          <a:pt x="90" y="92"/>
                        </a:cubicBezTo>
                        <a:cubicBezTo>
                          <a:pt x="95" y="119"/>
                          <a:pt x="98" y="163"/>
                          <a:pt x="90" y="179"/>
                        </a:cubicBezTo>
                        <a:cubicBezTo>
                          <a:pt x="82" y="195"/>
                          <a:pt x="50" y="201"/>
                          <a:pt x="39" y="188"/>
                        </a:cubicBezTo>
                        <a:cubicBezTo>
                          <a:pt x="28" y="175"/>
                          <a:pt x="28" y="125"/>
                          <a:pt x="24" y="98"/>
                        </a:cubicBezTo>
                        <a:cubicBezTo>
                          <a:pt x="20" y="71"/>
                          <a:pt x="0" y="28"/>
                          <a:pt x="6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23" name="Freeform 195"/>
                  <p:cNvSpPr>
                    <a:spLocks/>
                  </p:cNvSpPr>
                  <p:nvPr/>
                </p:nvSpPr>
                <p:spPr bwMode="auto">
                  <a:xfrm>
                    <a:off x="2013" y="2011"/>
                    <a:ext cx="93" cy="366"/>
                  </a:xfrm>
                  <a:custGeom>
                    <a:avLst/>
                    <a:gdLst>
                      <a:gd name="T0" fmla="*/ 6 w 93"/>
                      <a:gd name="T1" fmla="*/ 35 h 366"/>
                      <a:gd name="T2" fmla="*/ 54 w 93"/>
                      <a:gd name="T3" fmla="*/ 11 h 366"/>
                      <a:gd name="T4" fmla="*/ 66 w 93"/>
                      <a:gd name="T5" fmla="*/ 98 h 366"/>
                      <a:gd name="T6" fmla="*/ 66 w 93"/>
                      <a:gd name="T7" fmla="*/ 218 h 366"/>
                      <a:gd name="T8" fmla="*/ 66 w 93"/>
                      <a:gd name="T9" fmla="*/ 278 h 366"/>
                      <a:gd name="T10" fmla="*/ 93 w 93"/>
                      <a:gd name="T11" fmla="*/ 359 h 366"/>
                      <a:gd name="T12" fmla="*/ 69 w 93"/>
                      <a:gd name="T13" fmla="*/ 323 h 366"/>
                      <a:gd name="T14" fmla="*/ 51 w 93"/>
                      <a:gd name="T15" fmla="*/ 257 h 366"/>
                      <a:gd name="T16" fmla="*/ 54 w 93"/>
                      <a:gd name="T17" fmla="*/ 239 h 366"/>
                      <a:gd name="T18" fmla="*/ 33 w 93"/>
                      <a:gd name="T19" fmla="*/ 203 h 366"/>
                      <a:gd name="T20" fmla="*/ 21 w 93"/>
                      <a:gd name="T21" fmla="*/ 131 h 366"/>
                      <a:gd name="T22" fmla="*/ 6 w 93"/>
                      <a:gd name="T23" fmla="*/ 35 h 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3" h="366">
                        <a:moveTo>
                          <a:pt x="6" y="35"/>
                        </a:moveTo>
                        <a:cubicBezTo>
                          <a:pt x="12" y="15"/>
                          <a:pt x="44" y="0"/>
                          <a:pt x="54" y="11"/>
                        </a:cubicBezTo>
                        <a:cubicBezTo>
                          <a:pt x="64" y="22"/>
                          <a:pt x="64" y="64"/>
                          <a:pt x="66" y="98"/>
                        </a:cubicBezTo>
                        <a:cubicBezTo>
                          <a:pt x="68" y="132"/>
                          <a:pt x="66" y="188"/>
                          <a:pt x="66" y="218"/>
                        </a:cubicBezTo>
                        <a:cubicBezTo>
                          <a:pt x="66" y="248"/>
                          <a:pt x="62" y="255"/>
                          <a:pt x="66" y="278"/>
                        </a:cubicBezTo>
                        <a:cubicBezTo>
                          <a:pt x="70" y="301"/>
                          <a:pt x="93" y="352"/>
                          <a:pt x="93" y="359"/>
                        </a:cubicBezTo>
                        <a:cubicBezTo>
                          <a:pt x="93" y="366"/>
                          <a:pt x="76" y="340"/>
                          <a:pt x="69" y="323"/>
                        </a:cubicBezTo>
                        <a:cubicBezTo>
                          <a:pt x="62" y="306"/>
                          <a:pt x="53" y="271"/>
                          <a:pt x="51" y="257"/>
                        </a:cubicBezTo>
                        <a:cubicBezTo>
                          <a:pt x="49" y="243"/>
                          <a:pt x="57" y="248"/>
                          <a:pt x="54" y="239"/>
                        </a:cubicBezTo>
                        <a:cubicBezTo>
                          <a:pt x="51" y="230"/>
                          <a:pt x="38" y="221"/>
                          <a:pt x="33" y="203"/>
                        </a:cubicBezTo>
                        <a:cubicBezTo>
                          <a:pt x="28" y="185"/>
                          <a:pt x="26" y="160"/>
                          <a:pt x="21" y="131"/>
                        </a:cubicBezTo>
                        <a:cubicBezTo>
                          <a:pt x="16" y="102"/>
                          <a:pt x="0" y="55"/>
                          <a:pt x="6" y="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17" name="Group 190"/>
                <p:cNvGrpSpPr>
                  <a:grpSpLocks/>
                </p:cNvGrpSpPr>
                <p:nvPr/>
              </p:nvGrpSpPr>
              <p:grpSpPr bwMode="auto">
                <a:xfrm>
                  <a:off x="4335" y="2801"/>
                  <a:ext cx="261" cy="938"/>
                  <a:chOff x="1930" y="1743"/>
                  <a:chExt cx="176" cy="634"/>
                </a:xfrm>
              </p:grpSpPr>
              <p:sp>
                <p:nvSpPr>
                  <p:cNvPr id="1218" name="Freeform 193"/>
                  <p:cNvSpPr>
                    <a:spLocks/>
                  </p:cNvSpPr>
                  <p:nvPr/>
                </p:nvSpPr>
                <p:spPr bwMode="auto">
                  <a:xfrm>
                    <a:off x="1930" y="1743"/>
                    <a:ext cx="95" cy="115"/>
                  </a:xfrm>
                  <a:custGeom>
                    <a:avLst/>
                    <a:gdLst>
                      <a:gd name="T0" fmla="*/ 17 w 95"/>
                      <a:gd name="T1" fmla="*/ 27 h 115"/>
                      <a:gd name="T2" fmla="*/ 29 w 95"/>
                      <a:gd name="T3" fmla="*/ 102 h 115"/>
                      <a:gd name="T4" fmla="*/ 77 w 95"/>
                      <a:gd name="T5" fmla="*/ 105 h 115"/>
                      <a:gd name="T6" fmla="*/ 95 w 95"/>
                      <a:gd name="T7" fmla="*/ 90 h 115"/>
                      <a:gd name="T8" fmla="*/ 80 w 95"/>
                      <a:gd name="T9" fmla="*/ 30 h 115"/>
                      <a:gd name="T10" fmla="*/ 71 w 95"/>
                      <a:gd name="T11" fmla="*/ 3 h 115"/>
                      <a:gd name="T12" fmla="*/ 8 w 95"/>
                      <a:gd name="T13" fmla="*/ 9 h 115"/>
                      <a:gd name="T14" fmla="*/ 17 w 95"/>
                      <a:gd name="T15" fmla="*/ 27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5" h="115">
                        <a:moveTo>
                          <a:pt x="17" y="27"/>
                        </a:moveTo>
                        <a:cubicBezTo>
                          <a:pt x="20" y="42"/>
                          <a:pt x="19" y="89"/>
                          <a:pt x="29" y="102"/>
                        </a:cubicBezTo>
                        <a:cubicBezTo>
                          <a:pt x="39" y="115"/>
                          <a:pt x="66" y="107"/>
                          <a:pt x="77" y="105"/>
                        </a:cubicBezTo>
                        <a:cubicBezTo>
                          <a:pt x="88" y="103"/>
                          <a:pt x="95" y="102"/>
                          <a:pt x="95" y="90"/>
                        </a:cubicBezTo>
                        <a:cubicBezTo>
                          <a:pt x="95" y="78"/>
                          <a:pt x="84" y="44"/>
                          <a:pt x="80" y="30"/>
                        </a:cubicBezTo>
                        <a:cubicBezTo>
                          <a:pt x="76" y="16"/>
                          <a:pt x="83" y="6"/>
                          <a:pt x="71" y="3"/>
                        </a:cubicBezTo>
                        <a:cubicBezTo>
                          <a:pt x="59" y="0"/>
                          <a:pt x="16" y="5"/>
                          <a:pt x="8" y="9"/>
                        </a:cubicBezTo>
                        <a:cubicBezTo>
                          <a:pt x="0" y="13"/>
                          <a:pt x="14" y="12"/>
                          <a:pt x="17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19" name="Freeform 192"/>
                  <p:cNvSpPr>
                    <a:spLocks/>
                  </p:cNvSpPr>
                  <p:nvPr/>
                </p:nvSpPr>
                <p:spPr bwMode="auto">
                  <a:xfrm>
                    <a:off x="1968" y="1843"/>
                    <a:ext cx="98" cy="201"/>
                  </a:xfrm>
                  <a:custGeom>
                    <a:avLst/>
                    <a:gdLst>
                      <a:gd name="T0" fmla="*/ 6 w 98"/>
                      <a:gd name="T1" fmla="*/ 14 h 201"/>
                      <a:gd name="T2" fmla="*/ 60 w 98"/>
                      <a:gd name="T3" fmla="*/ 14 h 201"/>
                      <a:gd name="T4" fmla="*/ 90 w 98"/>
                      <a:gd name="T5" fmla="*/ 92 h 201"/>
                      <a:gd name="T6" fmla="*/ 90 w 98"/>
                      <a:gd name="T7" fmla="*/ 179 h 201"/>
                      <a:gd name="T8" fmla="*/ 39 w 98"/>
                      <a:gd name="T9" fmla="*/ 188 h 201"/>
                      <a:gd name="T10" fmla="*/ 24 w 98"/>
                      <a:gd name="T11" fmla="*/ 98 h 201"/>
                      <a:gd name="T12" fmla="*/ 6 w 98"/>
                      <a:gd name="T13" fmla="*/ 14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8" h="201">
                        <a:moveTo>
                          <a:pt x="6" y="14"/>
                        </a:moveTo>
                        <a:cubicBezTo>
                          <a:pt x="12" y="0"/>
                          <a:pt x="46" y="1"/>
                          <a:pt x="60" y="14"/>
                        </a:cubicBezTo>
                        <a:cubicBezTo>
                          <a:pt x="74" y="27"/>
                          <a:pt x="85" y="65"/>
                          <a:pt x="90" y="92"/>
                        </a:cubicBezTo>
                        <a:cubicBezTo>
                          <a:pt x="95" y="119"/>
                          <a:pt x="98" y="163"/>
                          <a:pt x="90" y="179"/>
                        </a:cubicBezTo>
                        <a:cubicBezTo>
                          <a:pt x="82" y="195"/>
                          <a:pt x="50" y="201"/>
                          <a:pt x="39" y="188"/>
                        </a:cubicBezTo>
                        <a:cubicBezTo>
                          <a:pt x="28" y="175"/>
                          <a:pt x="28" y="125"/>
                          <a:pt x="24" y="98"/>
                        </a:cubicBezTo>
                        <a:cubicBezTo>
                          <a:pt x="20" y="71"/>
                          <a:pt x="0" y="28"/>
                          <a:pt x="6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20" name="Freeform 191"/>
                  <p:cNvSpPr>
                    <a:spLocks/>
                  </p:cNvSpPr>
                  <p:nvPr/>
                </p:nvSpPr>
                <p:spPr bwMode="auto">
                  <a:xfrm>
                    <a:off x="2013" y="2011"/>
                    <a:ext cx="93" cy="366"/>
                  </a:xfrm>
                  <a:custGeom>
                    <a:avLst/>
                    <a:gdLst>
                      <a:gd name="T0" fmla="*/ 6 w 93"/>
                      <a:gd name="T1" fmla="*/ 35 h 366"/>
                      <a:gd name="T2" fmla="*/ 54 w 93"/>
                      <a:gd name="T3" fmla="*/ 11 h 366"/>
                      <a:gd name="T4" fmla="*/ 66 w 93"/>
                      <a:gd name="T5" fmla="*/ 98 h 366"/>
                      <a:gd name="T6" fmla="*/ 66 w 93"/>
                      <a:gd name="T7" fmla="*/ 218 h 366"/>
                      <a:gd name="T8" fmla="*/ 66 w 93"/>
                      <a:gd name="T9" fmla="*/ 278 h 366"/>
                      <a:gd name="T10" fmla="*/ 93 w 93"/>
                      <a:gd name="T11" fmla="*/ 359 h 366"/>
                      <a:gd name="T12" fmla="*/ 69 w 93"/>
                      <a:gd name="T13" fmla="*/ 323 h 366"/>
                      <a:gd name="T14" fmla="*/ 51 w 93"/>
                      <a:gd name="T15" fmla="*/ 257 h 366"/>
                      <a:gd name="T16" fmla="*/ 54 w 93"/>
                      <a:gd name="T17" fmla="*/ 239 h 366"/>
                      <a:gd name="T18" fmla="*/ 33 w 93"/>
                      <a:gd name="T19" fmla="*/ 203 h 366"/>
                      <a:gd name="T20" fmla="*/ 21 w 93"/>
                      <a:gd name="T21" fmla="*/ 131 h 366"/>
                      <a:gd name="T22" fmla="*/ 6 w 93"/>
                      <a:gd name="T23" fmla="*/ 35 h 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3" h="366">
                        <a:moveTo>
                          <a:pt x="6" y="35"/>
                        </a:moveTo>
                        <a:cubicBezTo>
                          <a:pt x="12" y="15"/>
                          <a:pt x="44" y="0"/>
                          <a:pt x="54" y="11"/>
                        </a:cubicBezTo>
                        <a:cubicBezTo>
                          <a:pt x="64" y="22"/>
                          <a:pt x="64" y="64"/>
                          <a:pt x="66" y="98"/>
                        </a:cubicBezTo>
                        <a:cubicBezTo>
                          <a:pt x="68" y="132"/>
                          <a:pt x="66" y="188"/>
                          <a:pt x="66" y="218"/>
                        </a:cubicBezTo>
                        <a:cubicBezTo>
                          <a:pt x="66" y="248"/>
                          <a:pt x="62" y="255"/>
                          <a:pt x="66" y="278"/>
                        </a:cubicBezTo>
                        <a:cubicBezTo>
                          <a:pt x="70" y="301"/>
                          <a:pt x="93" y="352"/>
                          <a:pt x="93" y="359"/>
                        </a:cubicBezTo>
                        <a:cubicBezTo>
                          <a:pt x="93" y="366"/>
                          <a:pt x="76" y="340"/>
                          <a:pt x="69" y="323"/>
                        </a:cubicBezTo>
                        <a:cubicBezTo>
                          <a:pt x="62" y="306"/>
                          <a:pt x="53" y="271"/>
                          <a:pt x="51" y="257"/>
                        </a:cubicBezTo>
                        <a:cubicBezTo>
                          <a:pt x="49" y="243"/>
                          <a:pt x="57" y="248"/>
                          <a:pt x="54" y="239"/>
                        </a:cubicBezTo>
                        <a:cubicBezTo>
                          <a:pt x="51" y="230"/>
                          <a:pt x="38" y="221"/>
                          <a:pt x="33" y="203"/>
                        </a:cubicBezTo>
                        <a:cubicBezTo>
                          <a:pt x="28" y="185"/>
                          <a:pt x="26" y="160"/>
                          <a:pt x="21" y="131"/>
                        </a:cubicBezTo>
                        <a:cubicBezTo>
                          <a:pt x="16" y="102"/>
                          <a:pt x="0" y="55"/>
                          <a:pt x="6" y="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80" name="Group 178"/>
              <p:cNvGrpSpPr>
                <a:grpSpLocks/>
              </p:cNvGrpSpPr>
              <p:nvPr/>
            </p:nvGrpSpPr>
            <p:grpSpPr bwMode="auto">
              <a:xfrm>
                <a:off x="4601" y="2552"/>
                <a:ext cx="1353" cy="1048"/>
                <a:chOff x="4601" y="2552"/>
                <a:chExt cx="1353" cy="1048"/>
              </a:xfrm>
            </p:grpSpPr>
            <p:grpSp>
              <p:nvGrpSpPr>
                <p:cNvPr id="1206" name="Group 184"/>
                <p:cNvGrpSpPr>
                  <a:grpSpLocks/>
                </p:cNvGrpSpPr>
                <p:nvPr/>
              </p:nvGrpSpPr>
              <p:grpSpPr bwMode="auto">
                <a:xfrm rot="-378849">
                  <a:off x="4625" y="2552"/>
                  <a:ext cx="1329" cy="1000"/>
                  <a:chOff x="2110" y="1607"/>
                  <a:chExt cx="898" cy="676"/>
                </a:xfrm>
              </p:grpSpPr>
              <p:sp>
                <p:nvSpPr>
                  <p:cNvPr id="1212" name="Freeform 188"/>
                  <p:cNvSpPr>
                    <a:spLocks/>
                  </p:cNvSpPr>
                  <p:nvPr/>
                </p:nvSpPr>
                <p:spPr bwMode="auto">
                  <a:xfrm>
                    <a:off x="2110" y="1607"/>
                    <a:ext cx="234" cy="251"/>
                  </a:xfrm>
                  <a:custGeom>
                    <a:avLst/>
                    <a:gdLst>
                      <a:gd name="T0" fmla="*/ 11 w 234"/>
                      <a:gd name="T1" fmla="*/ 49 h 251"/>
                      <a:gd name="T2" fmla="*/ 98 w 234"/>
                      <a:gd name="T3" fmla="*/ 10 h 251"/>
                      <a:gd name="T4" fmla="*/ 167 w 234"/>
                      <a:gd name="T5" fmla="*/ 106 h 251"/>
                      <a:gd name="T6" fmla="*/ 191 w 234"/>
                      <a:gd name="T7" fmla="*/ 169 h 251"/>
                      <a:gd name="T8" fmla="*/ 230 w 234"/>
                      <a:gd name="T9" fmla="*/ 202 h 251"/>
                      <a:gd name="T10" fmla="*/ 167 w 234"/>
                      <a:gd name="T11" fmla="*/ 238 h 251"/>
                      <a:gd name="T12" fmla="*/ 119 w 234"/>
                      <a:gd name="T13" fmla="*/ 241 h 251"/>
                      <a:gd name="T14" fmla="*/ 86 w 234"/>
                      <a:gd name="T15" fmla="*/ 178 h 251"/>
                      <a:gd name="T16" fmla="*/ 32 w 234"/>
                      <a:gd name="T17" fmla="*/ 115 h 251"/>
                      <a:gd name="T18" fmla="*/ 11 w 234"/>
                      <a:gd name="T19" fmla="*/ 49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4" h="251">
                        <a:moveTo>
                          <a:pt x="11" y="49"/>
                        </a:moveTo>
                        <a:cubicBezTo>
                          <a:pt x="22" y="32"/>
                          <a:pt x="72" y="0"/>
                          <a:pt x="98" y="10"/>
                        </a:cubicBezTo>
                        <a:cubicBezTo>
                          <a:pt x="124" y="20"/>
                          <a:pt x="152" y="80"/>
                          <a:pt x="167" y="106"/>
                        </a:cubicBezTo>
                        <a:cubicBezTo>
                          <a:pt x="182" y="132"/>
                          <a:pt x="181" y="153"/>
                          <a:pt x="191" y="169"/>
                        </a:cubicBezTo>
                        <a:cubicBezTo>
                          <a:pt x="201" y="185"/>
                          <a:pt x="234" y="191"/>
                          <a:pt x="230" y="202"/>
                        </a:cubicBezTo>
                        <a:cubicBezTo>
                          <a:pt x="226" y="213"/>
                          <a:pt x="185" y="232"/>
                          <a:pt x="167" y="238"/>
                        </a:cubicBezTo>
                        <a:cubicBezTo>
                          <a:pt x="149" y="244"/>
                          <a:pt x="132" y="251"/>
                          <a:pt x="119" y="241"/>
                        </a:cubicBezTo>
                        <a:cubicBezTo>
                          <a:pt x="106" y="231"/>
                          <a:pt x="100" y="199"/>
                          <a:pt x="86" y="178"/>
                        </a:cubicBezTo>
                        <a:cubicBezTo>
                          <a:pt x="72" y="157"/>
                          <a:pt x="44" y="135"/>
                          <a:pt x="32" y="115"/>
                        </a:cubicBezTo>
                        <a:cubicBezTo>
                          <a:pt x="20" y="95"/>
                          <a:pt x="0" y="66"/>
                          <a:pt x="11" y="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13" name="Freeform 187"/>
                  <p:cNvSpPr>
                    <a:spLocks/>
                  </p:cNvSpPr>
                  <p:nvPr/>
                </p:nvSpPr>
                <p:spPr bwMode="auto">
                  <a:xfrm>
                    <a:off x="2262" y="1806"/>
                    <a:ext cx="161" cy="86"/>
                  </a:xfrm>
                  <a:custGeom>
                    <a:avLst/>
                    <a:gdLst>
                      <a:gd name="T0" fmla="*/ 0 w 161"/>
                      <a:gd name="T1" fmla="*/ 45 h 86"/>
                      <a:gd name="T2" fmla="*/ 72 w 161"/>
                      <a:gd name="T3" fmla="*/ 6 h 86"/>
                      <a:gd name="T4" fmla="*/ 132 w 161"/>
                      <a:gd name="T5" fmla="*/ 9 h 86"/>
                      <a:gd name="T6" fmla="*/ 159 w 161"/>
                      <a:gd name="T7" fmla="*/ 27 h 86"/>
                      <a:gd name="T8" fmla="*/ 117 w 161"/>
                      <a:gd name="T9" fmla="*/ 78 h 86"/>
                      <a:gd name="T10" fmla="*/ 72 w 161"/>
                      <a:gd name="T11" fmla="*/ 78 h 86"/>
                      <a:gd name="T12" fmla="*/ 0 w 161"/>
                      <a:gd name="T13" fmla="*/ 45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" h="86">
                        <a:moveTo>
                          <a:pt x="0" y="45"/>
                        </a:moveTo>
                        <a:cubicBezTo>
                          <a:pt x="0" y="33"/>
                          <a:pt x="50" y="12"/>
                          <a:pt x="72" y="6"/>
                        </a:cubicBezTo>
                        <a:cubicBezTo>
                          <a:pt x="94" y="0"/>
                          <a:pt x="118" y="6"/>
                          <a:pt x="132" y="9"/>
                        </a:cubicBezTo>
                        <a:cubicBezTo>
                          <a:pt x="146" y="12"/>
                          <a:pt x="161" y="16"/>
                          <a:pt x="159" y="27"/>
                        </a:cubicBezTo>
                        <a:cubicBezTo>
                          <a:pt x="157" y="38"/>
                          <a:pt x="131" y="70"/>
                          <a:pt x="117" y="78"/>
                        </a:cubicBezTo>
                        <a:cubicBezTo>
                          <a:pt x="103" y="86"/>
                          <a:pt x="90" y="83"/>
                          <a:pt x="72" y="78"/>
                        </a:cubicBezTo>
                        <a:cubicBezTo>
                          <a:pt x="54" y="73"/>
                          <a:pt x="0" y="57"/>
                          <a:pt x="0" y="4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14" name="Freeform 186"/>
                  <p:cNvSpPr>
                    <a:spLocks/>
                  </p:cNvSpPr>
                  <p:nvPr/>
                </p:nvSpPr>
                <p:spPr bwMode="auto">
                  <a:xfrm>
                    <a:off x="2372" y="1828"/>
                    <a:ext cx="313" cy="169"/>
                  </a:xfrm>
                  <a:custGeom>
                    <a:avLst/>
                    <a:gdLst>
                      <a:gd name="T0" fmla="*/ 49 w 313"/>
                      <a:gd name="T1" fmla="*/ 2 h 169"/>
                      <a:gd name="T2" fmla="*/ 13 w 313"/>
                      <a:gd name="T3" fmla="*/ 50 h 169"/>
                      <a:gd name="T4" fmla="*/ 13 w 313"/>
                      <a:gd name="T5" fmla="*/ 68 h 169"/>
                      <a:gd name="T6" fmla="*/ 94 w 313"/>
                      <a:gd name="T7" fmla="*/ 104 h 169"/>
                      <a:gd name="T8" fmla="*/ 238 w 313"/>
                      <a:gd name="T9" fmla="*/ 149 h 169"/>
                      <a:gd name="T10" fmla="*/ 280 w 313"/>
                      <a:gd name="T11" fmla="*/ 164 h 169"/>
                      <a:gd name="T12" fmla="*/ 307 w 313"/>
                      <a:gd name="T13" fmla="*/ 119 h 169"/>
                      <a:gd name="T14" fmla="*/ 244 w 313"/>
                      <a:gd name="T15" fmla="*/ 65 h 169"/>
                      <a:gd name="T16" fmla="*/ 139 w 313"/>
                      <a:gd name="T17" fmla="*/ 35 h 169"/>
                      <a:gd name="T18" fmla="*/ 49 w 313"/>
                      <a:gd name="T19" fmla="*/ 2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3" h="169">
                        <a:moveTo>
                          <a:pt x="49" y="2"/>
                        </a:moveTo>
                        <a:cubicBezTo>
                          <a:pt x="28" y="4"/>
                          <a:pt x="19" y="39"/>
                          <a:pt x="13" y="50"/>
                        </a:cubicBezTo>
                        <a:cubicBezTo>
                          <a:pt x="7" y="61"/>
                          <a:pt x="0" y="59"/>
                          <a:pt x="13" y="68"/>
                        </a:cubicBezTo>
                        <a:cubicBezTo>
                          <a:pt x="26" y="77"/>
                          <a:pt x="57" y="91"/>
                          <a:pt x="94" y="104"/>
                        </a:cubicBezTo>
                        <a:cubicBezTo>
                          <a:pt x="131" y="117"/>
                          <a:pt x="207" y="139"/>
                          <a:pt x="238" y="149"/>
                        </a:cubicBezTo>
                        <a:cubicBezTo>
                          <a:pt x="269" y="159"/>
                          <a:pt x="269" y="169"/>
                          <a:pt x="280" y="164"/>
                        </a:cubicBezTo>
                        <a:cubicBezTo>
                          <a:pt x="291" y="159"/>
                          <a:pt x="313" y="135"/>
                          <a:pt x="307" y="119"/>
                        </a:cubicBezTo>
                        <a:cubicBezTo>
                          <a:pt x="301" y="103"/>
                          <a:pt x="272" y="79"/>
                          <a:pt x="244" y="65"/>
                        </a:cubicBezTo>
                        <a:cubicBezTo>
                          <a:pt x="216" y="51"/>
                          <a:pt x="169" y="44"/>
                          <a:pt x="139" y="35"/>
                        </a:cubicBezTo>
                        <a:cubicBezTo>
                          <a:pt x="109" y="26"/>
                          <a:pt x="70" y="0"/>
                          <a:pt x="49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15" name="Freeform 185"/>
                  <p:cNvSpPr>
                    <a:spLocks/>
                  </p:cNvSpPr>
                  <p:nvPr/>
                </p:nvSpPr>
                <p:spPr bwMode="auto">
                  <a:xfrm>
                    <a:off x="2656" y="1949"/>
                    <a:ext cx="352" cy="334"/>
                  </a:xfrm>
                  <a:custGeom>
                    <a:avLst/>
                    <a:gdLst>
                      <a:gd name="T0" fmla="*/ 26 w 352"/>
                      <a:gd name="T1" fmla="*/ 1 h 334"/>
                      <a:gd name="T2" fmla="*/ 5 w 352"/>
                      <a:gd name="T3" fmla="*/ 43 h 334"/>
                      <a:gd name="T4" fmla="*/ 56 w 352"/>
                      <a:gd name="T5" fmla="*/ 94 h 334"/>
                      <a:gd name="T6" fmla="*/ 161 w 352"/>
                      <a:gd name="T7" fmla="*/ 187 h 334"/>
                      <a:gd name="T8" fmla="*/ 242 w 352"/>
                      <a:gd name="T9" fmla="*/ 259 h 334"/>
                      <a:gd name="T10" fmla="*/ 287 w 352"/>
                      <a:gd name="T11" fmla="*/ 256 h 334"/>
                      <a:gd name="T12" fmla="*/ 341 w 352"/>
                      <a:gd name="T13" fmla="*/ 331 h 334"/>
                      <a:gd name="T14" fmla="*/ 314 w 352"/>
                      <a:gd name="T15" fmla="*/ 277 h 334"/>
                      <a:gd name="T16" fmla="*/ 350 w 352"/>
                      <a:gd name="T17" fmla="*/ 286 h 334"/>
                      <a:gd name="T18" fmla="*/ 302 w 352"/>
                      <a:gd name="T19" fmla="*/ 250 h 334"/>
                      <a:gd name="T20" fmla="*/ 278 w 352"/>
                      <a:gd name="T21" fmla="*/ 226 h 334"/>
                      <a:gd name="T22" fmla="*/ 233 w 352"/>
                      <a:gd name="T23" fmla="*/ 181 h 334"/>
                      <a:gd name="T24" fmla="*/ 155 w 352"/>
                      <a:gd name="T25" fmla="*/ 109 h 334"/>
                      <a:gd name="T26" fmla="*/ 104 w 352"/>
                      <a:gd name="T27" fmla="*/ 49 h 334"/>
                      <a:gd name="T28" fmla="*/ 26 w 352"/>
                      <a:gd name="T29" fmla="*/ 1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52" h="334">
                        <a:moveTo>
                          <a:pt x="26" y="1"/>
                        </a:moveTo>
                        <a:cubicBezTo>
                          <a:pt x="10" y="0"/>
                          <a:pt x="0" y="28"/>
                          <a:pt x="5" y="43"/>
                        </a:cubicBezTo>
                        <a:cubicBezTo>
                          <a:pt x="10" y="58"/>
                          <a:pt x="30" y="70"/>
                          <a:pt x="56" y="94"/>
                        </a:cubicBezTo>
                        <a:cubicBezTo>
                          <a:pt x="82" y="118"/>
                          <a:pt x="130" y="160"/>
                          <a:pt x="161" y="187"/>
                        </a:cubicBezTo>
                        <a:cubicBezTo>
                          <a:pt x="192" y="214"/>
                          <a:pt x="221" y="248"/>
                          <a:pt x="242" y="259"/>
                        </a:cubicBezTo>
                        <a:cubicBezTo>
                          <a:pt x="263" y="270"/>
                          <a:pt x="270" y="244"/>
                          <a:pt x="287" y="256"/>
                        </a:cubicBezTo>
                        <a:cubicBezTo>
                          <a:pt x="304" y="268"/>
                          <a:pt x="337" y="328"/>
                          <a:pt x="341" y="331"/>
                        </a:cubicBezTo>
                        <a:cubicBezTo>
                          <a:pt x="345" y="334"/>
                          <a:pt x="313" y="284"/>
                          <a:pt x="314" y="277"/>
                        </a:cubicBezTo>
                        <a:cubicBezTo>
                          <a:pt x="315" y="270"/>
                          <a:pt x="352" y="290"/>
                          <a:pt x="350" y="286"/>
                        </a:cubicBezTo>
                        <a:cubicBezTo>
                          <a:pt x="348" y="282"/>
                          <a:pt x="314" y="260"/>
                          <a:pt x="302" y="250"/>
                        </a:cubicBezTo>
                        <a:cubicBezTo>
                          <a:pt x="290" y="240"/>
                          <a:pt x="289" y="237"/>
                          <a:pt x="278" y="226"/>
                        </a:cubicBezTo>
                        <a:cubicBezTo>
                          <a:pt x="267" y="215"/>
                          <a:pt x="253" y="200"/>
                          <a:pt x="233" y="181"/>
                        </a:cubicBezTo>
                        <a:cubicBezTo>
                          <a:pt x="213" y="162"/>
                          <a:pt x="176" y="131"/>
                          <a:pt x="155" y="109"/>
                        </a:cubicBezTo>
                        <a:cubicBezTo>
                          <a:pt x="134" y="87"/>
                          <a:pt x="125" y="67"/>
                          <a:pt x="104" y="49"/>
                        </a:cubicBezTo>
                        <a:cubicBezTo>
                          <a:pt x="83" y="31"/>
                          <a:pt x="42" y="2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07" name="Group 179"/>
                <p:cNvGrpSpPr>
                  <a:grpSpLocks/>
                </p:cNvGrpSpPr>
                <p:nvPr/>
              </p:nvGrpSpPr>
              <p:grpSpPr bwMode="auto">
                <a:xfrm>
                  <a:off x="4601" y="2600"/>
                  <a:ext cx="1329" cy="1000"/>
                  <a:chOff x="2110" y="1607"/>
                  <a:chExt cx="898" cy="676"/>
                </a:xfrm>
              </p:grpSpPr>
              <p:sp>
                <p:nvSpPr>
                  <p:cNvPr id="1208" name="Freeform 183"/>
                  <p:cNvSpPr>
                    <a:spLocks/>
                  </p:cNvSpPr>
                  <p:nvPr/>
                </p:nvSpPr>
                <p:spPr bwMode="auto">
                  <a:xfrm>
                    <a:off x="2110" y="1607"/>
                    <a:ext cx="234" cy="251"/>
                  </a:xfrm>
                  <a:custGeom>
                    <a:avLst/>
                    <a:gdLst>
                      <a:gd name="T0" fmla="*/ 11 w 234"/>
                      <a:gd name="T1" fmla="*/ 49 h 251"/>
                      <a:gd name="T2" fmla="*/ 98 w 234"/>
                      <a:gd name="T3" fmla="*/ 10 h 251"/>
                      <a:gd name="T4" fmla="*/ 167 w 234"/>
                      <a:gd name="T5" fmla="*/ 106 h 251"/>
                      <a:gd name="T6" fmla="*/ 191 w 234"/>
                      <a:gd name="T7" fmla="*/ 169 h 251"/>
                      <a:gd name="T8" fmla="*/ 230 w 234"/>
                      <a:gd name="T9" fmla="*/ 202 h 251"/>
                      <a:gd name="T10" fmla="*/ 167 w 234"/>
                      <a:gd name="T11" fmla="*/ 238 h 251"/>
                      <a:gd name="T12" fmla="*/ 119 w 234"/>
                      <a:gd name="T13" fmla="*/ 241 h 251"/>
                      <a:gd name="T14" fmla="*/ 86 w 234"/>
                      <a:gd name="T15" fmla="*/ 178 h 251"/>
                      <a:gd name="T16" fmla="*/ 32 w 234"/>
                      <a:gd name="T17" fmla="*/ 115 h 251"/>
                      <a:gd name="T18" fmla="*/ 11 w 234"/>
                      <a:gd name="T19" fmla="*/ 49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4" h="251">
                        <a:moveTo>
                          <a:pt x="11" y="49"/>
                        </a:moveTo>
                        <a:cubicBezTo>
                          <a:pt x="22" y="32"/>
                          <a:pt x="72" y="0"/>
                          <a:pt x="98" y="10"/>
                        </a:cubicBezTo>
                        <a:cubicBezTo>
                          <a:pt x="124" y="20"/>
                          <a:pt x="152" y="80"/>
                          <a:pt x="167" y="106"/>
                        </a:cubicBezTo>
                        <a:cubicBezTo>
                          <a:pt x="182" y="132"/>
                          <a:pt x="181" y="153"/>
                          <a:pt x="191" y="169"/>
                        </a:cubicBezTo>
                        <a:cubicBezTo>
                          <a:pt x="201" y="185"/>
                          <a:pt x="234" y="191"/>
                          <a:pt x="230" y="202"/>
                        </a:cubicBezTo>
                        <a:cubicBezTo>
                          <a:pt x="226" y="213"/>
                          <a:pt x="185" y="232"/>
                          <a:pt x="167" y="238"/>
                        </a:cubicBezTo>
                        <a:cubicBezTo>
                          <a:pt x="149" y="244"/>
                          <a:pt x="132" y="251"/>
                          <a:pt x="119" y="241"/>
                        </a:cubicBezTo>
                        <a:cubicBezTo>
                          <a:pt x="106" y="231"/>
                          <a:pt x="100" y="199"/>
                          <a:pt x="86" y="178"/>
                        </a:cubicBezTo>
                        <a:cubicBezTo>
                          <a:pt x="72" y="157"/>
                          <a:pt x="44" y="135"/>
                          <a:pt x="32" y="115"/>
                        </a:cubicBezTo>
                        <a:cubicBezTo>
                          <a:pt x="20" y="95"/>
                          <a:pt x="0" y="66"/>
                          <a:pt x="11" y="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09" name="Freeform 182"/>
                  <p:cNvSpPr>
                    <a:spLocks/>
                  </p:cNvSpPr>
                  <p:nvPr/>
                </p:nvSpPr>
                <p:spPr bwMode="auto">
                  <a:xfrm>
                    <a:off x="2262" y="1806"/>
                    <a:ext cx="161" cy="86"/>
                  </a:xfrm>
                  <a:custGeom>
                    <a:avLst/>
                    <a:gdLst>
                      <a:gd name="T0" fmla="*/ 0 w 161"/>
                      <a:gd name="T1" fmla="*/ 45 h 86"/>
                      <a:gd name="T2" fmla="*/ 72 w 161"/>
                      <a:gd name="T3" fmla="*/ 6 h 86"/>
                      <a:gd name="T4" fmla="*/ 132 w 161"/>
                      <a:gd name="T5" fmla="*/ 9 h 86"/>
                      <a:gd name="T6" fmla="*/ 159 w 161"/>
                      <a:gd name="T7" fmla="*/ 27 h 86"/>
                      <a:gd name="T8" fmla="*/ 117 w 161"/>
                      <a:gd name="T9" fmla="*/ 78 h 86"/>
                      <a:gd name="T10" fmla="*/ 72 w 161"/>
                      <a:gd name="T11" fmla="*/ 78 h 86"/>
                      <a:gd name="T12" fmla="*/ 0 w 161"/>
                      <a:gd name="T13" fmla="*/ 45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" h="86">
                        <a:moveTo>
                          <a:pt x="0" y="45"/>
                        </a:moveTo>
                        <a:cubicBezTo>
                          <a:pt x="0" y="33"/>
                          <a:pt x="50" y="12"/>
                          <a:pt x="72" y="6"/>
                        </a:cubicBezTo>
                        <a:cubicBezTo>
                          <a:pt x="94" y="0"/>
                          <a:pt x="118" y="6"/>
                          <a:pt x="132" y="9"/>
                        </a:cubicBezTo>
                        <a:cubicBezTo>
                          <a:pt x="146" y="12"/>
                          <a:pt x="161" y="16"/>
                          <a:pt x="159" y="27"/>
                        </a:cubicBezTo>
                        <a:cubicBezTo>
                          <a:pt x="157" y="38"/>
                          <a:pt x="131" y="70"/>
                          <a:pt x="117" y="78"/>
                        </a:cubicBezTo>
                        <a:cubicBezTo>
                          <a:pt x="103" y="86"/>
                          <a:pt x="90" y="83"/>
                          <a:pt x="72" y="78"/>
                        </a:cubicBezTo>
                        <a:cubicBezTo>
                          <a:pt x="54" y="73"/>
                          <a:pt x="0" y="57"/>
                          <a:pt x="0" y="4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10" name="Freeform 181"/>
                  <p:cNvSpPr>
                    <a:spLocks/>
                  </p:cNvSpPr>
                  <p:nvPr/>
                </p:nvSpPr>
                <p:spPr bwMode="auto">
                  <a:xfrm>
                    <a:off x="2372" y="1828"/>
                    <a:ext cx="313" cy="169"/>
                  </a:xfrm>
                  <a:custGeom>
                    <a:avLst/>
                    <a:gdLst>
                      <a:gd name="T0" fmla="*/ 49 w 313"/>
                      <a:gd name="T1" fmla="*/ 2 h 169"/>
                      <a:gd name="T2" fmla="*/ 13 w 313"/>
                      <a:gd name="T3" fmla="*/ 50 h 169"/>
                      <a:gd name="T4" fmla="*/ 13 w 313"/>
                      <a:gd name="T5" fmla="*/ 68 h 169"/>
                      <a:gd name="T6" fmla="*/ 94 w 313"/>
                      <a:gd name="T7" fmla="*/ 104 h 169"/>
                      <a:gd name="T8" fmla="*/ 238 w 313"/>
                      <a:gd name="T9" fmla="*/ 149 h 169"/>
                      <a:gd name="T10" fmla="*/ 280 w 313"/>
                      <a:gd name="T11" fmla="*/ 164 h 169"/>
                      <a:gd name="T12" fmla="*/ 307 w 313"/>
                      <a:gd name="T13" fmla="*/ 119 h 169"/>
                      <a:gd name="T14" fmla="*/ 244 w 313"/>
                      <a:gd name="T15" fmla="*/ 65 h 169"/>
                      <a:gd name="T16" fmla="*/ 139 w 313"/>
                      <a:gd name="T17" fmla="*/ 35 h 169"/>
                      <a:gd name="T18" fmla="*/ 49 w 313"/>
                      <a:gd name="T19" fmla="*/ 2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3" h="169">
                        <a:moveTo>
                          <a:pt x="49" y="2"/>
                        </a:moveTo>
                        <a:cubicBezTo>
                          <a:pt x="28" y="4"/>
                          <a:pt x="19" y="39"/>
                          <a:pt x="13" y="50"/>
                        </a:cubicBezTo>
                        <a:cubicBezTo>
                          <a:pt x="7" y="61"/>
                          <a:pt x="0" y="59"/>
                          <a:pt x="13" y="68"/>
                        </a:cubicBezTo>
                        <a:cubicBezTo>
                          <a:pt x="26" y="77"/>
                          <a:pt x="57" y="91"/>
                          <a:pt x="94" y="104"/>
                        </a:cubicBezTo>
                        <a:cubicBezTo>
                          <a:pt x="131" y="117"/>
                          <a:pt x="207" y="139"/>
                          <a:pt x="238" y="149"/>
                        </a:cubicBezTo>
                        <a:cubicBezTo>
                          <a:pt x="269" y="159"/>
                          <a:pt x="269" y="169"/>
                          <a:pt x="280" y="164"/>
                        </a:cubicBezTo>
                        <a:cubicBezTo>
                          <a:pt x="291" y="159"/>
                          <a:pt x="313" y="135"/>
                          <a:pt x="307" y="119"/>
                        </a:cubicBezTo>
                        <a:cubicBezTo>
                          <a:pt x="301" y="103"/>
                          <a:pt x="272" y="79"/>
                          <a:pt x="244" y="65"/>
                        </a:cubicBezTo>
                        <a:cubicBezTo>
                          <a:pt x="216" y="51"/>
                          <a:pt x="169" y="44"/>
                          <a:pt x="139" y="35"/>
                        </a:cubicBezTo>
                        <a:cubicBezTo>
                          <a:pt x="109" y="26"/>
                          <a:pt x="70" y="0"/>
                          <a:pt x="49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11" name="Freeform 180"/>
                  <p:cNvSpPr>
                    <a:spLocks/>
                  </p:cNvSpPr>
                  <p:nvPr/>
                </p:nvSpPr>
                <p:spPr bwMode="auto">
                  <a:xfrm>
                    <a:off x="2656" y="1949"/>
                    <a:ext cx="352" cy="334"/>
                  </a:xfrm>
                  <a:custGeom>
                    <a:avLst/>
                    <a:gdLst>
                      <a:gd name="T0" fmla="*/ 26 w 352"/>
                      <a:gd name="T1" fmla="*/ 1 h 334"/>
                      <a:gd name="T2" fmla="*/ 5 w 352"/>
                      <a:gd name="T3" fmla="*/ 43 h 334"/>
                      <a:gd name="T4" fmla="*/ 56 w 352"/>
                      <a:gd name="T5" fmla="*/ 94 h 334"/>
                      <a:gd name="T6" fmla="*/ 161 w 352"/>
                      <a:gd name="T7" fmla="*/ 187 h 334"/>
                      <a:gd name="T8" fmla="*/ 242 w 352"/>
                      <a:gd name="T9" fmla="*/ 259 h 334"/>
                      <a:gd name="T10" fmla="*/ 287 w 352"/>
                      <a:gd name="T11" fmla="*/ 256 h 334"/>
                      <a:gd name="T12" fmla="*/ 341 w 352"/>
                      <a:gd name="T13" fmla="*/ 331 h 334"/>
                      <a:gd name="T14" fmla="*/ 314 w 352"/>
                      <a:gd name="T15" fmla="*/ 277 h 334"/>
                      <a:gd name="T16" fmla="*/ 350 w 352"/>
                      <a:gd name="T17" fmla="*/ 286 h 334"/>
                      <a:gd name="T18" fmla="*/ 302 w 352"/>
                      <a:gd name="T19" fmla="*/ 250 h 334"/>
                      <a:gd name="T20" fmla="*/ 278 w 352"/>
                      <a:gd name="T21" fmla="*/ 226 h 334"/>
                      <a:gd name="T22" fmla="*/ 233 w 352"/>
                      <a:gd name="T23" fmla="*/ 181 h 334"/>
                      <a:gd name="T24" fmla="*/ 155 w 352"/>
                      <a:gd name="T25" fmla="*/ 109 h 334"/>
                      <a:gd name="T26" fmla="*/ 104 w 352"/>
                      <a:gd name="T27" fmla="*/ 49 h 334"/>
                      <a:gd name="T28" fmla="*/ 26 w 352"/>
                      <a:gd name="T29" fmla="*/ 1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52" h="334">
                        <a:moveTo>
                          <a:pt x="26" y="1"/>
                        </a:moveTo>
                        <a:cubicBezTo>
                          <a:pt x="10" y="0"/>
                          <a:pt x="0" y="28"/>
                          <a:pt x="5" y="43"/>
                        </a:cubicBezTo>
                        <a:cubicBezTo>
                          <a:pt x="10" y="58"/>
                          <a:pt x="30" y="70"/>
                          <a:pt x="56" y="94"/>
                        </a:cubicBezTo>
                        <a:cubicBezTo>
                          <a:pt x="82" y="118"/>
                          <a:pt x="130" y="160"/>
                          <a:pt x="161" y="187"/>
                        </a:cubicBezTo>
                        <a:cubicBezTo>
                          <a:pt x="192" y="214"/>
                          <a:pt x="221" y="248"/>
                          <a:pt x="242" y="259"/>
                        </a:cubicBezTo>
                        <a:cubicBezTo>
                          <a:pt x="263" y="270"/>
                          <a:pt x="270" y="244"/>
                          <a:pt x="287" y="256"/>
                        </a:cubicBezTo>
                        <a:cubicBezTo>
                          <a:pt x="304" y="268"/>
                          <a:pt x="337" y="328"/>
                          <a:pt x="341" y="331"/>
                        </a:cubicBezTo>
                        <a:cubicBezTo>
                          <a:pt x="345" y="334"/>
                          <a:pt x="313" y="284"/>
                          <a:pt x="314" y="277"/>
                        </a:cubicBezTo>
                        <a:cubicBezTo>
                          <a:pt x="315" y="270"/>
                          <a:pt x="352" y="290"/>
                          <a:pt x="350" y="286"/>
                        </a:cubicBezTo>
                        <a:cubicBezTo>
                          <a:pt x="348" y="282"/>
                          <a:pt x="314" y="260"/>
                          <a:pt x="302" y="250"/>
                        </a:cubicBezTo>
                        <a:cubicBezTo>
                          <a:pt x="290" y="240"/>
                          <a:pt x="289" y="237"/>
                          <a:pt x="278" y="226"/>
                        </a:cubicBezTo>
                        <a:cubicBezTo>
                          <a:pt x="267" y="215"/>
                          <a:pt x="253" y="200"/>
                          <a:pt x="233" y="181"/>
                        </a:cubicBezTo>
                        <a:cubicBezTo>
                          <a:pt x="213" y="162"/>
                          <a:pt x="176" y="131"/>
                          <a:pt x="155" y="109"/>
                        </a:cubicBezTo>
                        <a:cubicBezTo>
                          <a:pt x="134" y="87"/>
                          <a:pt x="125" y="67"/>
                          <a:pt x="104" y="49"/>
                        </a:cubicBezTo>
                        <a:cubicBezTo>
                          <a:pt x="83" y="31"/>
                          <a:pt x="42" y="2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81" name="Group 167"/>
              <p:cNvGrpSpPr>
                <a:grpSpLocks/>
              </p:cNvGrpSpPr>
              <p:nvPr/>
            </p:nvGrpSpPr>
            <p:grpSpPr bwMode="auto">
              <a:xfrm>
                <a:off x="3912" y="2171"/>
                <a:ext cx="423" cy="1627"/>
                <a:chOff x="3912" y="2171"/>
                <a:chExt cx="423" cy="1627"/>
              </a:xfrm>
            </p:grpSpPr>
            <p:grpSp>
              <p:nvGrpSpPr>
                <p:cNvPr id="1196" name="Group 169"/>
                <p:cNvGrpSpPr>
                  <a:grpSpLocks/>
                </p:cNvGrpSpPr>
                <p:nvPr/>
              </p:nvGrpSpPr>
              <p:grpSpPr bwMode="auto">
                <a:xfrm>
                  <a:off x="3912" y="2723"/>
                  <a:ext cx="318" cy="1075"/>
                  <a:chOff x="3912" y="2723"/>
                  <a:chExt cx="318" cy="1075"/>
                </a:xfrm>
              </p:grpSpPr>
              <p:grpSp>
                <p:nvGrpSpPr>
                  <p:cNvPr id="1198" name="Group 174"/>
                  <p:cNvGrpSpPr>
                    <a:grpSpLocks/>
                  </p:cNvGrpSpPr>
                  <p:nvPr/>
                </p:nvGrpSpPr>
                <p:grpSpPr bwMode="auto">
                  <a:xfrm rot="-381888">
                    <a:off x="3936" y="2723"/>
                    <a:ext cx="294" cy="1027"/>
                    <a:chOff x="1644" y="1723"/>
                    <a:chExt cx="199" cy="694"/>
                  </a:xfrm>
                </p:grpSpPr>
                <p:sp>
                  <p:nvSpPr>
                    <p:cNvPr id="1203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1739" y="1723"/>
                      <a:ext cx="104" cy="111"/>
                    </a:xfrm>
                    <a:custGeom>
                      <a:avLst/>
                      <a:gdLst>
                        <a:gd name="T0" fmla="*/ 46 w 104"/>
                        <a:gd name="T1" fmla="*/ 11 h 111"/>
                        <a:gd name="T2" fmla="*/ 1 w 104"/>
                        <a:gd name="T3" fmla="*/ 77 h 111"/>
                        <a:gd name="T4" fmla="*/ 55 w 104"/>
                        <a:gd name="T5" fmla="*/ 104 h 111"/>
                        <a:gd name="T6" fmla="*/ 94 w 104"/>
                        <a:gd name="T7" fmla="*/ 32 h 111"/>
                        <a:gd name="T8" fmla="*/ 94 w 104"/>
                        <a:gd name="T9" fmla="*/ 11 h 111"/>
                        <a:gd name="T10" fmla="*/ 46 w 104"/>
                        <a:gd name="T11" fmla="*/ 11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4" h="111">
                          <a:moveTo>
                            <a:pt x="46" y="11"/>
                          </a:moveTo>
                          <a:cubicBezTo>
                            <a:pt x="31" y="22"/>
                            <a:pt x="0" y="62"/>
                            <a:pt x="1" y="77"/>
                          </a:cubicBezTo>
                          <a:cubicBezTo>
                            <a:pt x="2" y="92"/>
                            <a:pt x="39" y="111"/>
                            <a:pt x="55" y="104"/>
                          </a:cubicBezTo>
                          <a:cubicBezTo>
                            <a:pt x="71" y="97"/>
                            <a:pt x="88" y="47"/>
                            <a:pt x="94" y="32"/>
                          </a:cubicBezTo>
                          <a:cubicBezTo>
                            <a:pt x="100" y="17"/>
                            <a:pt x="104" y="16"/>
                            <a:pt x="94" y="11"/>
                          </a:cubicBezTo>
                          <a:cubicBezTo>
                            <a:pt x="84" y="6"/>
                            <a:pt x="61" y="0"/>
                            <a:pt x="46" y="1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04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1695" y="1806"/>
                      <a:ext cx="103" cy="248"/>
                    </a:xfrm>
                    <a:custGeom>
                      <a:avLst/>
                      <a:gdLst>
                        <a:gd name="T0" fmla="*/ 48 w 103"/>
                        <a:gd name="T1" fmla="*/ 9 h 248"/>
                        <a:gd name="T2" fmla="*/ 24 w 103"/>
                        <a:gd name="T3" fmla="*/ 90 h 248"/>
                        <a:gd name="T4" fmla="*/ 3 w 103"/>
                        <a:gd name="T5" fmla="*/ 168 h 248"/>
                        <a:gd name="T6" fmla="*/ 3 w 103"/>
                        <a:gd name="T7" fmla="*/ 219 h 248"/>
                        <a:gd name="T8" fmla="*/ 18 w 103"/>
                        <a:gd name="T9" fmla="*/ 237 h 248"/>
                        <a:gd name="T10" fmla="*/ 42 w 103"/>
                        <a:gd name="T11" fmla="*/ 234 h 248"/>
                        <a:gd name="T12" fmla="*/ 66 w 103"/>
                        <a:gd name="T13" fmla="*/ 156 h 248"/>
                        <a:gd name="T14" fmla="*/ 96 w 103"/>
                        <a:gd name="T15" fmla="*/ 66 h 248"/>
                        <a:gd name="T16" fmla="*/ 96 w 103"/>
                        <a:gd name="T17" fmla="*/ 33 h 248"/>
                        <a:gd name="T18" fmla="*/ 48 w 103"/>
                        <a:gd name="T19" fmla="*/ 9 h 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3" h="248">
                          <a:moveTo>
                            <a:pt x="48" y="9"/>
                          </a:moveTo>
                          <a:cubicBezTo>
                            <a:pt x="36" y="18"/>
                            <a:pt x="31" y="64"/>
                            <a:pt x="24" y="90"/>
                          </a:cubicBezTo>
                          <a:cubicBezTo>
                            <a:pt x="17" y="116"/>
                            <a:pt x="6" y="147"/>
                            <a:pt x="3" y="168"/>
                          </a:cubicBezTo>
                          <a:cubicBezTo>
                            <a:pt x="0" y="189"/>
                            <a:pt x="1" y="208"/>
                            <a:pt x="3" y="219"/>
                          </a:cubicBezTo>
                          <a:cubicBezTo>
                            <a:pt x="5" y="230"/>
                            <a:pt x="12" y="235"/>
                            <a:pt x="18" y="237"/>
                          </a:cubicBezTo>
                          <a:cubicBezTo>
                            <a:pt x="24" y="239"/>
                            <a:pt x="34" y="248"/>
                            <a:pt x="42" y="234"/>
                          </a:cubicBezTo>
                          <a:cubicBezTo>
                            <a:pt x="50" y="220"/>
                            <a:pt x="57" y="184"/>
                            <a:pt x="66" y="156"/>
                          </a:cubicBezTo>
                          <a:cubicBezTo>
                            <a:pt x="75" y="128"/>
                            <a:pt x="91" y="86"/>
                            <a:pt x="96" y="66"/>
                          </a:cubicBezTo>
                          <a:cubicBezTo>
                            <a:pt x="101" y="46"/>
                            <a:pt x="103" y="42"/>
                            <a:pt x="96" y="33"/>
                          </a:cubicBezTo>
                          <a:cubicBezTo>
                            <a:pt x="89" y="24"/>
                            <a:pt x="60" y="0"/>
                            <a:pt x="48" y="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05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644" y="2031"/>
                      <a:ext cx="111" cy="386"/>
                    </a:xfrm>
                    <a:custGeom>
                      <a:avLst/>
                      <a:gdLst>
                        <a:gd name="T0" fmla="*/ 51 w 111"/>
                        <a:gd name="T1" fmla="*/ 9 h 386"/>
                        <a:gd name="T2" fmla="*/ 96 w 111"/>
                        <a:gd name="T3" fmla="*/ 12 h 386"/>
                        <a:gd name="T4" fmla="*/ 105 w 111"/>
                        <a:gd name="T5" fmla="*/ 48 h 386"/>
                        <a:gd name="T6" fmla="*/ 57 w 111"/>
                        <a:gd name="T7" fmla="*/ 147 h 386"/>
                        <a:gd name="T8" fmla="*/ 51 w 111"/>
                        <a:gd name="T9" fmla="*/ 240 h 386"/>
                        <a:gd name="T10" fmla="*/ 27 w 111"/>
                        <a:gd name="T11" fmla="*/ 276 h 386"/>
                        <a:gd name="T12" fmla="*/ 21 w 111"/>
                        <a:gd name="T13" fmla="*/ 327 h 386"/>
                        <a:gd name="T14" fmla="*/ 18 w 111"/>
                        <a:gd name="T15" fmla="*/ 369 h 386"/>
                        <a:gd name="T16" fmla="*/ 6 w 111"/>
                        <a:gd name="T17" fmla="*/ 375 h 386"/>
                        <a:gd name="T18" fmla="*/ 3 w 111"/>
                        <a:gd name="T19" fmla="*/ 300 h 386"/>
                        <a:gd name="T20" fmla="*/ 3 w 111"/>
                        <a:gd name="T21" fmla="*/ 246 h 386"/>
                        <a:gd name="T22" fmla="*/ 3 w 111"/>
                        <a:gd name="T23" fmla="*/ 150 h 386"/>
                        <a:gd name="T24" fmla="*/ 24 w 111"/>
                        <a:gd name="T25" fmla="*/ 66 h 386"/>
                        <a:gd name="T26" fmla="*/ 51 w 111"/>
                        <a:gd name="T27" fmla="*/ 9 h 3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11" h="386">
                          <a:moveTo>
                            <a:pt x="51" y="9"/>
                          </a:moveTo>
                          <a:cubicBezTo>
                            <a:pt x="63" y="0"/>
                            <a:pt x="87" y="6"/>
                            <a:pt x="96" y="12"/>
                          </a:cubicBezTo>
                          <a:cubicBezTo>
                            <a:pt x="105" y="18"/>
                            <a:pt x="111" y="26"/>
                            <a:pt x="105" y="48"/>
                          </a:cubicBezTo>
                          <a:cubicBezTo>
                            <a:pt x="99" y="70"/>
                            <a:pt x="66" y="115"/>
                            <a:pt x="57" y="147"/>
                          </a:cubicBezTo>
                          <a:cubicBezTo>
                            <a:pt x="48" y="179"/>
                            <a:pt x="56" y="219"/>
                            <a:pt x="51" y="240"/>
                          </a:cubicBezTo>
                          <a:cubicBezTo>
                            <a:pt x="46" y="261"/>
                            <a:pt x="32" y="262"/>
                            <a:pt x="27" y="276"/>
                          </a:cubicBezTo>
                          <a:cubicBezTo>
                            <a:pt x="22" y="290"/>
                            <a:pt x="22" y="312"/>
                            <a:pt x="21" y="327"/>
                          </a:cubicBezTo>
                          <a:cubicBezTo>
                            <a:pt x="20" y="342"/>
                            <a:pt x="20" y="361"/>
                            <a:pt x="18" y="369"/>
                          </a:cubicBezTo>
                          <a:cubicBezTo>
                            <a:pt x="16" y="377"/>
                            <a:pt x="8" y="386"/>
                            <a:pt x="6" y="375"/>
                          </a:cubicBezTo>
                          <a:cubicBezTo>
                            <a:pt x="4" y="364"/>
                            <a:pt x="3" y="321"/>
                            <a:pt x="3" y="300"/>
                          </a:cubicBezTo>
                          <a:cubicBezTo>
                            <a:pt x="3" y="279"/>
                            <a:pt x="3" y="271"/>
                            <a:pt x="3" y="246"/>
                          </a:cubicBezTo>
                          <a:cubicBezTo>
                            <a:pt x="3" y="221"/>
                            <a:pt x="0" y="180"/>
                            <a:pt x="3" y="150"/>
                          </a:cubicBezTo>
                          <a:cubicBezTo>
                            <a:pt x="6" y="120"/>
                            <a:pt x="16" y="88"/>
                            <a:pt x="24" y="66"/>
                          </a:cubicBezTo>
                          <a:cubicBezTo>
                            <a:pt x="32" y="44"/>
                            <a:pt x="39" y="18"/>
                            <a:pt x="51" y="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199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912" y="2771"/>
                    <a:ext cx="294" cy="1027"/>
                    <a:chOff x="1644" y="1723"/>
                    <a:chExt cx="199" cy="694"/>
                  </a:xfrm>
                </p:grpSpPr>
                <p:sp>
                  <p:nvSpPr>
                    <p:cNvPr id="1200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1739" y="1723"/>
                      <a:ext cx="104" cy="111"/>
                    </a:xfrm>
                    <a:custGeom>
                      <a:avLst/>
                      <a:gdLst>
                        <a:gd name="T0" fmla="*/ 46 w 104"/>
                        <a:gd name="T1" fmla="*/ 11 h 111"/>
                        <a:gd name="T2" fmla="*/ 1 w 104"/>
                        <a:gd name="T3" fmla="*/ 77 h 111"/>
                        <a:gd name="T4" fmla="*/ 55 w 104"/>
                        <a:gd name="T5" fmla="*/ 104 h 111"/>
                        <a:gd name="T6" fmla="*/ 94 w 104"/>
                        <a:gd name="T7" fmla="*/ 32 h 111"/>
                        <a:gd name="T8" fmla="*/ 94 w 104"/>
                        <a:gd name="T9" fmla="*/ 11 h 111"/>
                        <a:gd name="T10" fmla="*/ 46 w 104"/>
                        <a:gd name="T11" fmla="*/ 11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4" h="111">
                          <a:moveTo>
                            <a:pt x="46" y="11"/>
                          </a:moveTo>
                          <a:cubicBezTo>
                            <a:pt x="31" y="22"/>
                            <a:pt x="0" y="62"/>
                            <a:pt x="1" y="77"/>
                          </a:cubicBezTo>
                          <a:cubicBezTo>
                            <a:pt x="2" y="92"/>
                            <a:pt x="39" y="111"/>
                            <a:pt x="55" y="104"/>
                          </a:cubicBezTo>
                          <a:cubicBezTo>
                            <a:pt x="71" y="97"/>
                            <a:pt x="88" y="47"/>
                            <a:pt x="94" y="32"/>
                          </a:cubicBezTo>
                          <a:cubicBezTo>
                            <a:pt x="100" y="17"/>
                            <a:pt x="104" y="16"/>
                            <a:pt x="94" y="11"/>
                          </a:cubicBezTo>
                          <a:cubicBezTo>
                            <a:pt x="84" y="6"/>
                            <a:pt x="61" y="0"/>
                            <a:pt x="46" y="1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01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1695" y="1806"/>
                      <a:ext cx="103" cy="248"/>
                    </a:xfrm>
                    <a:custGeom>
                      <a:avLst/>
                      <a:gdLst>
                        <a:gd name="T0" fmla="*/ 48 w 103"/>
                        <a:gd name="T1" fmla="*/ 9 h 248"/>
                        <a:gd name="T2" fmla="*/ 24 w 103"/>
                        <a:gd name="T3" fmla="*/ 90 h 248"/>
                        <a:gd name="T4" fmla="*/ 3 w 103"/>
                        <a:gd name="T5" fmla="*/ 168 h 248"/>
                        <a:gd name="T6" fmla="*/ 3 w 103"/>
                        <a:gd name="T7" fmla="*/ 219 h 248"/>
                        <a:gd name="T8" fmla="*/ 18 w 103"/>
                        <a:gd name="T9" fmla="*/ 237 h 248"/>
                        <a:gd name="T10" fmla="*/ 42 w 103"/>
                        <a:gd name="T11" fmla="*/ 234 h 248"/>
                        <a:gd name="T12" fmla="*/ 66 w 103"/>
                        <a:gd name="T13" fmla="*/ 156 h 248"/>
                        <a:gd name="T14" fmla="*/ 96 w 103"/>
                        <a:gd name="T15" fmla="*/ 66 h 248"/>
                        <a:gd name="T16" fmla="*/ 96 w 103"/>
                        <a:gd name="T17" fmla="*/ 33 h 248"/>
                        <a:gd name="T18" fmla="*/ 48 w 103"/>
                        <a:gd name="T19" fmla="*/ 9 h 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3" h="248">
                          <a:moveTo>
                            <a:pt x="48" y="9"/>
                          </a:moveTo>
                          <a:cubicBezTo>
                            <a:pt x="36" y="18"/>
                            <a:pt x="31" y="64"/>
                            <a:pt x="24" y="90"/>
                          </a:cubicBezTo>
                          <a:cubicBezTo>
                            <a:pt x="17" y="116"/>
                            <a:pt x="6" y="147"/>
                            <a:pt x="3" y="168"/>
                          </a:cubicBezTo>
                          <a:cubicBezTo>
                            <a:pt x="0" y="189"/>
                            <a:pt x="1" y="208"/>
                            <a:pt x="3" y="219"/>
                          </a:cubicBezTo>
                          <a:cubicBezTo>
                            <a:pt x="5" y="230"/>
                            <a:pt x="12" y="235"/>
                            <a:pt x="18" y="237"/>
                          </a:cubicBezTo>
                          <a:cubicBezTo>
                            <a:pt x="24" y="239"/>
                            <a:pt x="34" y="248"/>
                            <a:pt x="42" y="234"/>
                          </a:cubicBezTo>
                          <a:cubicBezTo>
                            <a:pt x="50" y="220"/>
                            <a:pt x="57" y="184"/>
                            <a:pt x="66" y="156"/>
                          </a:cubicBezTo>
                          <a:cubicBezTo>
                            <a:pt x="75" y="128"/>
                            <a:pt x="91" y="86"/>
                            <a:pt x="96" y="66"/>
                          </a:cubicBezTo>
                          <a:cubicBezTo>
                            <a:pt x="101" y="46"/>
                            <a:pt x="103" y="42"/>
                            <a:pt x="96" y="33"/>
                          </a:cubicBezTo>
                          <a:cubicBezTo>
                            <a:pt x="89" y="24"/>
                            <a:pt x="60" y="0"/>
                            <a:pt x="48" y="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02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1644" y="2031"/>
                      <a:ext cx="111" cy="386"/>
                    </a:xfrm>
                    <a:custGeom>
                      <a:avLst/>
                      <a:gdLst>
                        <a:gd name="T0" fmla="*/ 51 w 111"/>
                        <a:gd name="T1" fmla="*/ 9 h 386"/>
                        <a:gd name="T2" fmla="*/ 96 w 111"/>
                        <a:gd name="T3" fmla="*/ 12 h 386"/>
                        <a:gd name="T4" fmla="*/ 105 w 111"/>
                        <a:gd name="T5" fmla="*/ 48 h 386"/>
                        <a:gd name="T6" fmla="*/ 57 w 111"/>
                        <a:gd name="T7" fmla="*/ 147 h 386"/>
                        <a:gd name="T8" fmla="*/ 51 w 111"/>
                        <a:gd name="T9" fmla="*/ 240 h 386"/>
                        <a:gd name="T10" fmla="*/ 27 w 111"/>
                        <a:gd name="T11" fmla="*/ 276 h 386"/>
                        <a:gd name="T12" fmla="*/ 21 w 111"/>
                        <a:gd name="T13" fmla="*/ 327 h 386"/>
                        <a:gd name="T14" fmla="*/ 18 w 111"/>
                        <a:gd name="T15" fmla="*/ 369 h 386"/>
                        <a:gd name="T16" fmla="*/ 6 w 111"/>
                        <a:gd name="T17" fmla="*/ 375 h 386"/>
                        <a:gd name="T18" fmla="*/ 3 w 111"/>
                        <a:gd name="T19" fmla="*/ 300 h 386"/>
                        <a:gd name="T20" fmla="*/ 3 w 111"/>
                        <a:gd name="T21" fmla="*/ 246 h 386"/>
                        <a:gd name="T22" fmla="*/ 3 w 111"/>
                        <a:gd name="T23" fmla="*/ 150 h 386"/>
                        <a:gd name="T24" fmla="*/ 24 w 111"/>
                        <a:gd name="T25" fmla="*/ 66 h 386"/>
                        <a:gd name="T26" fmla="*/ 51 w 111"/>
                        <a:gd name="T27" fmla="*/ 9 h 3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11" h="386">
                          <a:moveTo>
                            <a:pt x="51" y="9"/>
                          </a:moveTo>
                          <a:cubicBezTo>
                            <a:pt x="63" y="0"/>
                            <a:pt x="87" y="6"/>
                            <a:pt x="96" y="12"/>
                          </a:cubicBezTo>
                          <a:cubicBezTo>
                            <a:pt x="105" y="18"/>
                            <a:pt x="111" y="26"/>
                            <a:pt x="105" y="48"/>
                          </a:cubicBezTo>
                          <a:cubicBezTo>
                            <a:pt x="99" y="70"/>
                            <a:pt x="66" y="115"/>
                            <a:pt x="57" y="147"/>
                          </a:cubicBezTo>
                          <a:cubicBezTo>
                            <a:pt x="48" y="179"/>
                            <a:pt x="56" y="219"/>
                            <a:pt x="51" y="240"/>
                          </a:cubicBezTo>
                          <a:cubicBezTo>
                            <a:pt x="46" y="261"/>
                            <a:pt x="32" y="262"/>
                            <a:pt x="27" y="276"/>
                          </a:cubicBezTo>
                          <a:cubicBezTo>
                            <a:pt x="22" y="290"/>
                            <a:pt x="22" y="312"/>
                            <a:pt x="21" y="327"/>
                          </a:cubicBezTo>
                          <a:cubicBezTo>
                            <a:pt x="20" y="342"/>
                            <a:pt x="20" y="361"/>
                            <a:pt x="18" y="369"/>
                          </a:cubicBezTo>
                          <a:cubicBezTo>
                            <a:pt x="16" y="377"/>
                            <a:pt x="8" y="386"/>
                            <a:pt x="6" y="375"/>
                          </a:cubicBezTo>
                          <a:cubicBezTo>
                            <a:pt x="4" y="364"/>
                            <a:pt x="3" y="321"/>
                            <a:pt x="3" y="300"/>
                          </a:cubicBezTo>
                          <a:cubicBezTo>
                            <a:pt x="3" y="279"/>
                            <a:pt x="3" y="271"/>
                            <a:pt x="3" y="246"/>
                          </a:cubicBezTo>
                          <a:cubicBezTo>
                            <a:pt x="3" y="221"/>
                            <a:pt x="0" y="180"/>
                            <a:pt x="3" y="150"/>
                          </a:cubicBezTo>
                          <a:cubicBezTo>
                            <a:pt x="6" y="120"/>
                            <a:pt x="16" y="88"/>
                            <a:pt x="24" y="66"/>
                          </a:cubicBezTo>
                          <a:cubicBezTo>
                            <a:pt x="32" y="44"/>
                            <a:pt x="39" y="18"/>
                            <a:pt x="51" y="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1197" name="Freeform 168"/>
                <p:cNvSpPr>
                  <a:spLocks/>
                </p:cNvSpPr>
                <p:nvPr/>
              </p:nvSpPr>
              <p:spPr bwMode="auto">
                <a:xfrm>
                  <a:off x="3948" y="2171"/>
                  <a:ext cx="387" cy="634"/>
                </a:xfrm>
                <a:custGeom>
                  <a:avLst/>
                  <a:gdLst>
                    <a:gd name="T0" fmla="*/ 171 w 262"/>
                    <a:gd name="T1" fmla="*/ 420 h 429"/>
                    <a:gd name="T2" fmla="*/ 255 w 262"/>
                    <a:gd name="T3" fmla="*/ 357 h 429"/>
                    <a:gd name="T4" fmla="*/ 216 w 262"/>
                    <a:gd name="T5" fmla="*/ 261 h 429"/>
                    <a:gd name="T6" fmla="*/ 141 w 262"/>
                    <a:gd name="T7" fmla="*/ 111 h 429"/>
                    <a:gd name="T8" fmla="*/ 117 w 262"/>
                    <a:gd name="T9" fmla="*/ 42 h 429"/>
                    <a:gd name="T10" fmla="*/ 93 w 262"/>
                    <a:gd name="T11" fmla="*/ 21 h 429"/>
                    <a:gd name="T12" fmla="*/ 51 w 262"/>
                    <a:gd name="T13" fmla="*/ 9 h 429"/>
                    <a:gd name="T14" fmla="*/ 24 w 262"/>
                    <a:gd name="T15" fmla="*/ 0 h 429"/>
                    <a:gd name="T16" fmla="*/ 3 w 262"/>
                    <a:gd name="T17" fmla="*/ 9 h 429"/>
                    <a:gd name="T18" fmla="*/ 6 w 262"/>
                    <a:gd name="T19" fmla="*/ 54 h 429"/>
                    <a:gd name="T20" fmla="*/ 24 w 262"/>
                    <a:gd name="T21" fmla="*/ 117 h 429"/>
                    <a:gd name="T22" fmla="*/ 21 w 262"/>
                    <a:gd name="T23" fmla="*/ 222 h 429"/>
                    <a:gd name="T24" fmla="*/ 9 w 262"/>
                    <a:gd name="T25" fmla="*/ 255 h 429"/>
                    <a:gd name="T26" fmla="*/ 36 w 262"/>
                    <a:gd name="T27" fmla="*/ 282 h 429"/>
                    <a:gd name="T28" fmla="*/ 87 w 262"/>
                    <a:gd name="T29" fmla="*/ 255 h 429"/>
                    <a:gd name="T30" fmla="*/ 51 w 262"/>
                    <a:gd name="T31" fmla="*/ 282 h 429"/>
                    <a:gd name="T32" fmla="*/ 63 w 262"/>
                    <a:gd name="T33" fmla="*/ 315 h 429"/>
                    <a:gd name="T34" fmla="*/ 123 w 262"/>
                    <a:gd name="T35" fmla="*/ 378 h 429"/>
                    <a:gd name="T36" fmla="*/ 105 w 262"/>
                    <a:gd name="T37" fmla="*/ 408 h 429"/>
                    <a:gd name="T38" fmla="*/ 171 w 262"/>
                    <a:gd name="T39" fmla="*/ 420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2" h="429">
                      <a:moveTo>
                        <a:pt x="171" y="420"/>
                      </a:moveTo>
                      <a:cubicBezTo>
                        <a:pt x="196" y="411"/>
                        <a:pt x="248" y="383"/>
                        <a:pt x="255" y="357"/>
                      </a:cubicBezTo>
                      <a:cubicBezTo>
                        <a:pt x="262" y="331"/>
                        <a:pt x="235" y="302"/>
                        <a:pt x="216" y="261"/>
                      </a:cubicBezTo>
                      <a:cubicBezTo>
                        <a:pt x="197" y="220"/>
                        <a:pt x="158" y="148"/>
                        <a:pt x="141" y="111"/>
                      </a:cubicBezTo>
                      <a:cubicBezTo>
                        <a:pt x="124" y="74"/>
                        <a:pt x="125" y="57"/>
                        <a:pt x="117" y="42"/>
                      </a:cubicBezTo>
                      <a:cubicBezTo>
                        <a:pt x="109" y="27"/>
                        <a:pt x="104" y="26"/>
                        <a:pt x="93" y="21"/>
                      </a:cubicBezTo>
                      <a:cubicBezTo>
                        <a:pt x="82" y="16"/>
                        <a:pt x="62" y="12"/>
                        <a:pt x="51" y="9"/>
                      </a:cubicBezTo>
                      <a:cubicBezTo>
                        <a:pt x="40" y="6"/>
                        <a:pt x="32" y="0"/>
                        <a:pt x="24" y="0"/>
                      </a:cubicBezTo>
                      <a:cubicBezTo>
                        <a:pt x="16" y="0"/>
                        <a:pt x="6" y="0"/>
                        <a:pt x="3" y="9"/>
                      </a:cubicBezTo>
                      <a:cubicBezTo>
                        <a:pt x="0" y="18"/>
                        <a:pt x="2" y="36"/>
                        <a:pt x="6" y="54"/>
                      </a:cubicBezTo>
                      <a:cubicBezTo>
                        <a:pt x="10" y="72"/>
                        <a:pt x="22" y="89"/>
                        <a:pt x="24" y="117"/>
                      </a:cubicBezTo>
                      <a:cubicBezTo>
                        <a:pt x="26" y="145"/>
                        <a:pt x="24" y="199"/>
                        <a:pt x="21" y="222"/>
                      </a:cubicBezTo>
                      <a:cubicBezTo>
                        <a:pt x="18" y="245"/>
                        <a:pt x="6" y="245"/>
                        <a:pt x="9" y="255"/>
                      </a:cubicBezTo>
                      <a:cubicBezTo>
                        <a:pt x="12" y="265"/>
                        <a:pt x="23" y="282"/>
                        <a:pt x="36" y="282"/>
                      </a:cubicBezTo>
                      <a:cubicBezTo>
                        <a:pt x="49" y="282"/>
                        <a:pt x="85" y="255"/>
                        <a:pt x="87" y="255"/>
                      </a:cubicBezTo>
                      <a:cubicBezTo>
                        <a:pt x="89" y="255"/>
                        <a:pt x="55" y="272"/>
                        <a:pt x="51" y="282"/>
                      </a:cubicBezTo>
                      <a:cubicBezTo>
                        <a:pt x="47" y="292"/>
                        <a:pt x="51" y="299"/>
                        <a:pt x="63" y="315"/>
                      </a:cubicBezTo>
                      <a:cubicBezTo>
                        <a:pt x="75" y="331"/>
                        <a:pt x="116" y="363"/>
                        <a:pt x="123" y="378"/>
                      </a:cubicBezTo>
                      <a:cubicBezTo>
                        <a:pt x="130" y="393"/>
                        <a:pt x="99" y="401"/>
                        <a:pt x="105" y="408"/>
                      </a:cubicBezTo>
                      <a:cubicBezTo>
                        <a:pt x="111" y="415"/>
                        <a:pt x="146" y="429"/>
                        <a:pt x="171" y="4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182" name="Freeform 166"/>
              <p:cNvSpPr>
                <a:spLocks/>
              </p:cNvSpPr>
              <p:nvPr/>
            </p:nvSpPr>
            <p:spPr bwMode="auto">
              <a:xfrm>
                <a:off x="4107" y="1969"/>
                <a:ext cx="421" cy="853"/>
              </a:xfrm>
              <a:custGeom>
                <a:avLst/>
                <a:gdLst>
                  <a:gd name="T0" fmla="*/ 234 w 284"/>
                  <a:gd name="T1" fmla="*/ 322 h 576"/>
                  <a:gd name="T2" fmla="*/ 273 w 284"/>
                  <a:gd name="T3" fmla="*/ 388 h 576"/>
                  <a:gd name="T4" fmla="*/ 276 w 284"/>
                  <a:gd name="T5" fmla="*/ 481 h 576"/>
                  <a:gd name="T6" fmla="*/ 228 w 284"/>
                  <a:gd name="T7" fmla="*/ 562 h 576"/>
                  <a:gd name="T8" fmla="*/ 156 w 284"/>
                  <a:gd name="T9" fmla="*/ 565 h 576"/>
                  <a:gd name="T10" fmla="*/ 153 w 284"/>
                  <a:gd name="T11" fmla="*/ 502 h 576"/>
                  <a:gd name="T12" fmla="*/ 132 w 284"/>
                  <a:gd name="T13" fmla="*/ 457 h 576"/>
                  <a:gd name="T14" fmla="*/ 60 w 284"/>
                  <a:gd name="T15" fmla="*/ 310 h 576"/>
                  <a:gd name="T16" fmla="*/ 27 w 284"/>
                  <a:gd name="T17" fmla="*/ 247 h 576"/>
                  <a:gd name="T18" fmla="*/ 9 w 284"/>
                  <a:gd name="T19" fmla="*/ 166 h 576"/>
                  <a:gd name="T20" fmla="*/ 3 w 284"/>
                  <a:gd name="T21" fmla="*/ 118 h 576"/>
                  <a:gd name="T22" fmla="*/ 30 w 284"/>
                  <a:gd name="T23" fmla="*/ 43 h 576"/>
                  <a:gd name="T24" fmla="*/ 63 w 284"/>
                  <a:gd name="T25" fmla="*/ 1 h 576"/>
                  <a:gd name="T26" fmla="*/ 120 w 284"/>
                  <a:gd name="T27" fmla="*/ 49 h 576"/>
                  <a:gd name="T28" fmla="*/ 153 w 284"/>
                  <a:gd name="T29" fmla="*/ 145 h 576"/>
                  <a:gd name="T30" fmla="*/ 198 w 284"/>
                  <a:gd name="T31" fmla="*/ 19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576">
                    <a:moveTo>
                      <a:pt x="234" y="322"/>
                    </a:moveTo>
                    <a:cubicBezTo>
                      <a:pt x="250" y="342"/>
                      <a:pt x="266" y="362"/>
                      <a:pt x="273" y="388"/>
                    </a:cubicBezTo>
                    <a:cubicBezTo>
                      <a:pt x="280" y="414"/>
                      <a:pt x="284" y="452"/>
                      <a:pt x="276" y="481"/>
                    </a:cubicBezTo>
                    <a:cubicBezTo>
                      <a:pt x="268" y="510"/>
                      <a:pt x="248" y="548"/>
                      <a:pt x="228" y="562"/>
                    </a:cubicBezTo>
                    <a:cubicBezTo>
                      <a:pt x="208" y="576"/>
                      <a:pt x="168" y="575"/>
                      <a:pt x="156" y="565"/>
                    </a:cubicBezTo>
                    <a:cubicBezTo>
                      <a:pt x="144" y="555"/>
                      <a:pt x="157" y="520"/>
                      <a:pt x="153" y="502"/>
                    </a:cubicBezTo>
                    <a:cubicBezTo>
                      <a:pt x="149" y="484"/>
                      <a:pt x="148" y="489"/>
                      <a:pt x="132" y="457"/>
                    </a:cubicBezTo>
                    <a:cubicBezTo>
                      <a:pt x="116" y="425"/>
                      <a:pt x="77" y="345"/>
                      <a:pt x="60" y="310"/>
                    </a:cubicBezTo>
                    <a:cubicBezTo>
                      <a:pt x="43" y="275"/>
                      <a:pt x="35" y="271"/>
                      <a:pt x="27" y="247"/>
                    </a:cubicBezTo>
                    <a:cubicBezTo>
                      <a:pt x="19" y="223"/>
                      <a:pt x="13" y="187"/>
                      <a:pt x="9" y="166"/>
                    </a:cubicBezTo>
                    <a:cubicBezTo>
                      <a:pt x="5" y="145"/>
                      <a:pt x="0" y="139"/>
                      <a:pt x="3" y="118"/>
                    </a:cubicBezTo>
                    <a:cubicBezTo>
                      <a:pt x="6" y="97"/>
                      <a:pt x="20" y="62"/>
                      <a:pt x="30" y="43"/>
                    </a:cubicBezTo>
                    <a:cubicBezTo>
                      <a:pt x="40" y="24"/>
                      <a:pt x="48" y="0"/>
                      <a:pt x="63" y="1"/>
                    </a:cubicBezTo>
                    <a:cubicBezTo>
                      <a:pt x="78" y="2"/>
                      <a:pt x="105" y="25"/>
                      <a:pt x="120" y="49"/>
                    </a:cubicBezTo>
                    <a:cubicBezTo>
                      <a:pt x="135" y="73"/>
                      <a:pt x="140" y="121"/>
                      <a:pt x="153" y="145"/>
                    </a:cubicBezTo>
                    <a:cubicBezTo>
                      <a:pt x="166" y="169"/>
                      <a:pt x="182" y="182"/>
                      <a:pt x="198" y="19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3" name="Freeform 165"/>
              <p:cNvSpPr>
                <a:spLocks/>
              </p:cNvSpPr>
              <p:nvPr/>
            </p:nvSpPr>
            <p:spPr bwMode="auto">
              <a:xfrm>
                <a:off x="3317" y="2029"/>
                <a:ext cx="666" cy="1094"/>
              </a:xfrm>
              <a:custGeom>
                <a:avLst/>
                <a:gdLst>
                  <a:gd name="T0" fmla="*/ 84 w 450"/>
                  <a:gd name="T1" fmla="*/ 39 h 740"/>
                  <a:gd name="T2" fmla="*/ 21 w 450"/>
                  <a:gd name="T3" fmla="*/ 192 h 740"/>
                  <a:gd name="T4" fmla="*/ 18 w 450"/>
                  <a:gd name="T5" fmla="*/ 396 h 740"/>
                  <a:gd name="T6" fmla="*/ 6 w 450"/>
                  <a:gd name="T7" fmla="*/ 537 h 740"/>
                  <a:gd name="T8" fmla="*/ 51 w 450"/>
                  <a:gd name="T9" fmla="*/ 612 h 740"/>
                  <a:gd name="T10" fmla="*/ 36 w 450"/>
                  <a:gd name="T11" fmla="*/ 597 h 740"/>
                  <a:gd name="T12" fmla="*/ 33 w 450"/>
                  <a:gd name="T13" fmla="*/ 636 h 740"/>
                  <a:gd name="T14" fmla="*/ 108 w 450"/>
                  <a:gd name="T15" fmla="*/ 705 h 740"/>
                  <a:gd name="T16" fmla="*/ 156 w 450"/>
                  <a:gd name="T17" fmla="*/ 732 h 740"/>
                  <a:gd name="T18" fmla="*/ 216 w 450"/>
                  <a:gd name="T19" fmla="*/ 657 h 740"/>
                  <a:gd name="T20" fmla="*/ 174 w 450"/>
                  <a:gd name="T21" fmla="*/ 654 h 740"/>
                  <a:gd name="T22" fmla="*/ 99 w 450"/>
                  <a:gd name="T23" fmla="*/ 633 h 740"/>
                  <a:gd name="T24" fmla="*/ 60 w 450"/>
                  <a:gd name="T25" fmla="*/ 606 h 740"/>
                  <a:gd name="T26" fmla="*/ 114 w 450"/>
                  <a:gd name="T27" fmla="*/ 639 h 740"/>
                  <a:gd name="T28" fmla="*/ 186 w 450"/>
                  <a:gd name="T29" fmla="*/ 654 h 740"/>
                  <a:gd name="T30" fmla="*/ 234 w 450"/>
                  <a:gd name="T31" fmla="*/ 636 h 740"/>
                  <a:gd name="T32" fmla="*/ 348 w 450"/>
                  <a:gd name="T33" fmla="*/ 483 h 740"/>
                  <a:gd name="T34" fmla="*/ 426 w 450"/>
                  <a:gd name="T35" fmla="*/ 363 h 740"/>
                  <a:gd name="T36" fmla="*/ 447 w 450"/>
                  <a:gd name="T37" fmla="*/ 306 h 740"/>
                  <a:gd name="T38" fmla="*/ 447 w 450"/>
                  <a:gd name="T39" fmla="*/ 234 h 740"/>
                  <a:gd name="T40" fmla="*/ 447 w 450"/>
                  <a:gd name="T41" fmla="*/ 171 h 740"/>
                  <a:gd name="T42" fmla="*/ 426 w 450"/>
                  <a:gd name="T43" fmla="*/ 111 h 740"/>
                  <a:gd name="T44" fmla="*/ 381 w 450"/>
                  <a:gd name="T45" fmla="*/ 81 h 740"/>
                  <a:gd name="T46" fmla="*/ 279 w 450"/>
                  <a:gd name="T47" fmla="*/ 24 h 740"/>
                  <a:gd name="T48" fmla="*/ 219 w 450"/>
                  <a:gd name="T49" fmla="*/ 6 h 740"/>
                  <a:gd name="T50" fmla="*/ 156 w 450"/>
                  <a:gd name="T51" fmla="*/ 3 h 740"/>
                  <a:gd name="T52" fmla="*/ 84 w 450"/>
                  <a:gd name="T53" fmla="*/ 3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0" h="740">
                    <a:moveTo>
                      <a:pt x="84" y="39"/>
                    </a:moveTo>
                    <a:cubicBezTo>
                      <a:pt x="62" y="70"/>
                      <a:pt x="32" y="133"/>
                      <a:pt x="21" y="192"/>
                    </a:cubicBezTo>
                    <a:cubicBezTo>
                      <a:pt x="10" y="251"/>
                      <a:pt x="20" y="339"/>
                      <a:pt x="18" y="396"/>
                    </a:cubicBezTo>
                    <a:cubicBezTo>
                      <a:pt x="16" y="453"/>
                      <a:pt x="0" y="501"/>
                      <a:pt x="6" y="537"/>
                    </a:cubicBezTo>
                    <a:cubicBezTo>
                      <a:pt x="12" y="573"/>
                      <a:pt x="46" y="602"/>
                      <a:pt x="51" y="612"/>
                    </a:cubicBezTo>
                    <a:cubicBezTo>
                      <a:pt x="56" y="622"/>
                      <a:pt x="39" y="593"/>
                      <a:pt x="36" y="597"/>
                    </a:cubicBezTo>
                    <a:cubicBezTo>
                      <a:pt x="33" y="601"/>
                      <a:pt x="21" y="618"/>
                      <a:pt x="33" y="636"/>
                    </a:cubicBezTo>
                    <a:cubicBezTo>
                      <a:pt x="45" y="654"/>
                      <a:pt x="88" y="689"/>
                      <a:pt x="108" y="705"/>
                    </a:cubicBezTo>
                    <a:cubicBezTo>
                      <a:pt x="128" y="721"/>
                      <a:pt x="138" y="740"/>
                      <a:pt x="156" y="732"/>
                    </a:cubicBezTo>
                    <a:cubicBezTo>
                      <a:pt x="174" y="724"/>
                      <a:pt x="213" y="670"/>
                      <a:pt x="216" y="657"/>
                    </a:cubicBezTo>
                    <a:cubicBezTo>
                      <a:pt x="219" y="644"/>
                      <a:pt x="193" y="658"/>
                      <a:pt x="174" y="654"/>
                    </a:cubicBezTo>
                    <a:cubicBezTo>
                      <a:pt x="155" y="650"/>
                      <a:pt x="118" y="641"/>
                      <a:pt x="99" y="633"/>
                    </a:cubicBezTo>
                    <a:cubicBezTo>
                      <a:pt x="80" y="625"/>
                      <a:pt x="58" y="605"/>
                      <a:pt x="60" y="606"/>
                    </a:cubicBezTo>
                    <a:cubicBezTo>
                      <a:pt x="62" y="607"/>
                      <a:pt x="93" y="631"/>
                      <a:pt x="114" y="639"/>
                    </a:cubicBezTo>
                    <a:cubicBezTo>
                      <a:pt x="135" y="647"/>
                      <a:pt x="166" y="655"/>
                      <a:pt x="186" y="654"/>
                    </a:cubicBezTo>
                    <a:cubicBezTo>
                      <a:pt x="206" y="653"/>
                      <a:pt x="207" y="664"/>
                      <a:pt x="234" y="636"/>
                    </a:cubicBezTo>
                    <a:cubicBezTo>
                      <a:pt x="261" y="608"/>
                      <a:pt x="316" y="528"/>
                      <a:pt x="348" y="483"/>
                    </a:cubicBezTo>
                    <a:cubicBezTo>
                      <a:pt x="380" y="438"/>
                      <a:pt x="410" y="392"/>
                      <a:pt x="426" y="363"/>
                    </a:cubicBezTo>
                    <a:cubicBezTo>
                      <a:pt x="442" y="334"/>
                      <a:pt x="444" y="327"/>
                      <a:pt x="447" y="306"/>
                    </a:cubicBezTo>
                    <a:cubicBezTo>
                      <a:pt x="450" y="285"/>
                      <a:pt x="447" y="256"/>
                      <a:pt x="447" y="234"/>
                    </a:cubicBezTo>
                    <a:cubicBezTo>
                      <a:pt x="447" y="212"/>
                      <a:pt x="450" y="191"/>
                      <a:pt x="447" y="171"/>
                    </a:cubicBezTo>
                    <a:cubicBezTo>
                      <a:pt x="444" y="151"/>
                      <a:pt x="437" y="126"/>
                      <a:pt x="426" y="111"/>
                    </a:cubicBezTo>
                    <a:cubicBezTo>
                      <a:pt x="415" y="96"/>
                      <a:pt x="405" y="95"/>
                      <a:pt x="381" y="81"/>
                    </a:cubicBezTo>
                    <a:cubicBezTo>
                      <a:pt x="357" y="67"/>
                      <a:pt x="306" y="36"/>
                      <a:pt x="279" y="24"/>
                    </a:cubicBezTo>
                    <a:cubicBezTo>
                      <a:pt x="252" y="12"/>
                      <a:pt x="240" y="9"/>
                      <a:pt x="219" y="6"/>
                    </a:cubicBezTo>
                    <a:cubicBezTo>
                      <a:pt x="198" y="3"/>
                      <a:pt x="177" y="0"/>
                      <a:pt x="156" y="3"/>
                    </a:cubicBezTo>
                    <a:cubicBezTo>
                      <a:pt x="135" y="6"/>
                      <a:pt x="106" y="8"/>
                      <a:pt x="84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4" name="Oval 164"/>
              <p:cNvSpPr>
                <a:spLocks noChangeArrowheads="1"/>
              </p:cNvSpPr>
              <p:nvPr/>
            </p:nvSpPr>
            <p:spPr bwMode="auto">
              <a:xfrm rot="1529854">
                <a:off x="3496" y="2127"/>
                <a:ext cx="128" cy="211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85" name="Group 153"/>
              <p:cNvGrpSpPr>
                <a:grpSpLocks/>
              </p:cNvGrpSpPr>
              <p:nvPr/>
            </p:nvGrpSpPr>
            <p:grpSpPr bwMode="auto">
              <a:xfrm>
                <a:off x="3054" y="2354"/>
                <a:ext cx="406" cy="1401"/>
                <a:chOff x="3054" y="2354"/>
                <a:chExt cx="406" cy="1401"/>
              </a:xfrm>
            </p:grpSpPr>
            <p:grpSp>
              <p:nvGrpSpPr>
                <p:cNvPr id="1186" name="Group 159"/>
                <p:cNvGrpSpPr>
                  <a:grpSpLocks/>
                </p:cNvGrpSpPr>
                <p:nvPr/>
              </p:nvGrpSpPr>
              <p:grpSpPr bwMode="auto">
                <a:xfrm>
                  <a:off x="3054" y="2354"/>
                  <a:ext cx="359" cy="1401"/>
                  <a:chOff x="1064" y="1441"/>
                  <a:chExt cx="243" cy="947"/>
                </a:xfrm>
              </p:grpSpPr>
              <p:sp>
                <p:nvSpPr>
                  <p:cNvPr id="1192" name="Freeform 163"/>
                  <p:cNvSpPr>
                    <a:spLocks/>
                  </p:cNvSpPr>
                  <p:nvPr/>
                </p:nvSpPr>
                <p:spPr bwMode="auto">
                  <a:xfrm>
                    <a:off x="1064" y="1850"/>
                    <a:ext cx="117" cy="538"/>
                  </a:xfrm>
                  <a:custGeom>
                    <a:avLst/>
                    <a:gdLst>
                      <a:gd name="T0" fmla="*/ 115 w 117"/>
                      <a:gd name="T1" fmla="*/ 508 h 538"/>
                      <a:gd name="T2" fmla="*/ 94 w 117"/>
                      <a:gd name="T3" fmla="*/ 319 h 538"/>
                      <a:gd name="T4" fmla="*/ 70 w 117"/>
                      <a:gd name="T5" fmla="*/ 148 h 538"/>
                      <a:gd name="T6" fmla="*/ 61 w 117"/>
                      <a:gd name="T7" fmla="*/ 22 h 538"/>
                      <a:gd name="T8" fmla="*/ 25 w 117"/>
                      <a:gd name="T9" fmla="*/ 16 h 538"/>
                      <a:gd name="T10" fmla="*/ 10 w 117"/>
                      <a:gd name="T11" fmla="*/ 103 h 538"/>
                      <a:gd name="T12" fmla="*/ 4 w 117"/>
                      <a:gd name="T13" fmla="*/ 274 h 538"/>
                      <a:gd name="T14" fmla="*/ 37 w 117"/>
                      <a:gd name="T15" fmla="*/ 406 h 538"/>
                      <a:gd name="T16" fmla="*/ 82 w 117"/>
                      <a:gd name="T17" fmla="*/ 499 h 538"/>
                      <a:gd name="T18" fmla="*/ 115 w 117"/>
                      <a:gd name="T19" fmla="*/ 508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7" h="538">
                        <a:moveTo>
                          <a:pt x="115" y="508"/>
                        </a:moveTo>
                        <a:cubicBezTo>
                          <a:pt x="117" y="478"/>
                          <a:pt x="102" y="379"/>
                          <a:pt x="94" y="319"/>
                        </a:cubicBezTo>
                        <a:cubicBezTo>
                          <a:pt x="86" y="259"/>
                          <a:pt x="76" y="198"/>
                          <a:pt x="70" y="148"/>
                        </a:cubicBezTo>
                        <a:cubicBezTo>
                          <a:pt x="64" y="98"/>
                          <a:pt x="68" y="44"/>
                          <a:pt x="61" y="22"/>
                        </a:cubicBezTo>
                        <a:cubicBezTo>
                          <a:pt x="54" y="0"/>
                          <a:pt x="33" y="3"/>
                          <a:pt x="25" y="16"/>
                        </a:cubicBezTo>
                        <a:cubicBezTo>
                          <a:pt x="17" y="29"/>
                          <a:pt x="14" y="60"/>
                          <a:pt x="10" y="103"/>
                        </a:cubicBezTo>
                        <a:cubicBezTo>
                          <a:pt x="6" y="146"/>
                          <a:pt x="0" y="224"/>
                          <a:pt x="4" y="274"/>
                        </a:cubicBezTo>
                        <a:cubicBezTo>
                          <a:pt x="8" y="324"/>
                          <a:pt x="24" y="368"/>
                          <a:pt x="37" y="406"/>
                        </a:cubicBezTo>
                        <a:cubicBezTo>
                          <a:pt x="50" y="444"/>
                          <a:pt x="70" y="482"/>
                          <a:pt x="82" y="499"/>
                        </a:cubicBezTo>
                        <a:cubicBezTo>
                          <a:pt x="94" y="516"/>
                          <a:pt x="113" y="538"/>
                          <a:pt x="115" y="5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93" name="Freeform 162"/>
                  <p:cNvSpPr>
                    <a:spLocks/>
                  </p:cNvSpPr>
                  <p:nvPr/>
                </p:nvSpPr>
                <p:spPr bwMode="auto">
                  <a:xfrm>
                    <a:off x="1081" y="1560"/>
                    <a:ext cx="94" cy="304"/>
                  </a:xfrm>
                  <a:custGeom>
                    <a:avLst/>
                    <a:gdLst>
                      <a:gd name="T0" fmla="*/ 2 w 94"/>
                      <a:gd name="T1" fmla="*/ 291 h 304"/>
                      <a:gd name="T2" fmla="*/ 14 w 94"/>
                      <a:gd name="T3" fmla="*/ 144 h 304"/>
                      <a:gd name="T4" fmla="*/ 35 w 94"/>
                      <a:gd name="T5" fmla="*/ 18 h 304"/>
                      <a:gd name="T6" fmla="*/ 86 w 94"/>
                      <a:gd name="T7" fmla="*/ 33 h 304"/>
                      <a:gd name="T8" fmla="*/ 86 w 94"/>
                      <a:gd name="T9" fmla="*/ 114 h 304"/>
                      <a:gd name="T10" fmla="*/ 65 w 94"/>
                      <a:gd name="T11" fmla="*/ 252 h 304"/>
                      <a:gd name="T12" fmla="*/ 47 w 94"/>
                      <a:gd name="T13" fmla="*/ 297 h 304"/>
                      <a:gd name="T14" fmla="*/ 2 w 94"/>
                      <a:gd name="T15" fmla="*/ 291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4" h="304">
                        <a:moveTo>
                          <a:pt x="2" y="291"/>
                        </a:moveTo>
                        <a:cubicBezTo>
                          <a:pt x="0" y="265"/>
                          <a:pt x="9" y="189"/>
                          <a:pt x="14" y="144"/>
                        </a:cubicBezTo>
                        <a:cubicBezTo>
                          <a:pt x="19" y="99"/>
                          <a:pt x="23" y="36"/>
                          <a:pt x="35" y="18"/>
                        </a:cubicBezTo>
                        <a:cubicBezTo>
                          <a:pt x="47" y="0"/>
                          <a:pt x="78" y="17"/>
                          <a:pt x="86" y="33"/>
                        </a:cubicBezTo>
                        <a:cubicBezTo>
                          <a:pt x="94" y="49"/>
                          <a:pt x="89" y="78"/>
                          <a:pt x="86" y="114"/>
                        </a:cubicBezTo>
                        <a:cubicBezTo>
                          <a:pt x="83" y="150"/>
                          <a:pt x="71" y="222"/>
                          <a:pt x="65" y="252"/>
                        </a:cubicBezTo>
                        <a:cubicBezTo>
                          <a:pt x="59" y="282"/>
                          <a:pt x="57" y="290"/>
                          <a:pt x="47" y="297"/>
                        </a:cubicBezTo>
                        <a:cubicBezTo>
                          <a:pt x="37" y="304"/>
                          <a:pt x="11" y="292"/>
                          <a:pt x="2" y="2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94" name="Freeform 161"/>
                  <p:cNvSpPr>
                    <a:spLocks/>
                  </p:cNvSpPr>
                  <p:nvPr/>
                </p:nvSpPr>
                <p:spPr bwMode="auto">
                  <a:xfrm>
                    <a:off x="1116" y="1462"/>
                    <a:ext cx="126" cy="126"/>
                  </a:xfrm>
                  <a:custGeom>
                    <a:avLst/>
                    <a:gdLst>
                      <a:gd name="T0" fmla="*/ 99 w 126"/>
                      <a:gd name="T1" fmla="*/ 2 h 126"/>
                      <a:gd name="T2" fmla="*/ 120 w 126"/>
                      <a:gd name="T3" fmla="*/ 47 h 126"/>
                      <a:gd name="T4" fmla="*/ 60 w 126"/>
                      <a:gd name="T5" fmla="*/ 116 h 126"/>
                      <a:gd name="T6" fmla="*/ 27 w 126"/>
                      <a:gd name="T7" fmla="*/ 110 h 126"/>
                      <a:gd name="T8" fmla="*/ 3 w 126"/>
                      <a:gd name="T9" fmla="*/ 86 h 126"/>
                      <a:gd name="T10" fmla="*/ 42 w 126"/>
                      <a:gd name="T11" fmla="*/ 56 h 126"/>
                      <a:gd name="T12" fmla="*/ 99 w 126"/>
                      <a:gd name="T13" fmla="*/ 2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6" h="126">
                        <a:moveTo>
                          <a:pt x="99" y="2"/>
                        </a:moveTo>
                        <a:cubicBezTo>
                          <a:pt x="112" y="0"/>
                          <a:pt x="126" y="28"/>
                          <a:pt x="120" y="47"/>
                        </a:cubicBezTo>
                        <a:cubicBezTo>
                          <a:pt x="114" y="66"/>
                          <a:pt x="75" y="106"/>
                          <a:pt x="60" y="116"/>
                        </a:cubicBezTo>
                        <a:cubicBezTo>
                          <a:pt x="45" y="126"/>
                          <a:pt x="36" y="115"/>
                          <a:pt x="27" y="110"/>
                        </a:cubicBezTo>
                        <a:cubicBezTo>
                          <a:pt x="18" y="105"/>
                          <a:pt x="0" y="95"/>
                          <a:pt x="3" y="86"/>
                        </a:cubicBezTo>
                        <a:cubicBezTo>
                          <a:pt x="6" y="77"/>
                          <a:pt x="27" y="70"/>
                          <a:pt x="42" y="56"/>
                        </a:cubicBezTo>
                        <a:cubicBezTo>
                          <a:pt x="57" y="42"/>
                          <a:pt x="86" y="4"/>
                          <a:pt x="99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95" name="Freeform 160"/>
                  <p:cNvSpPr>
                    <a:spLocks/>
                  </p:cNvSpPr>
                  <p:nvPr/>
                </p:nvSpPr>
                <p:spPr bwMode="auto">
                  <a:xfrm>
                    <a:off x="1221" y="1441"/>
                    <a:ext cx="86" cy="82"/>
                  </a:xfrm>
                  <a:custGeom>
                    <a:avLst/>
                    <a:gdLst>
                      <a:gd name="T0" fmla="*/ 0 w 86"/>
                      <a:gd name="T1" fmla="*/ 23 h 82"/>
                      <a:gd name="T2" fmla="*/ 18 w 86"/>
                      <a:gd name="T3" fmla="*/ 74 h 82"/>
                      <a:gd name="T4" fmla="*/ 66 w 86"/>
                      <a:gd name="T5" fmla="*/ 74 h 82"/>
                      <a:gd name="T6" fmla="*/ 84 w 86"/>
                      <a:gd name="T7" fmla="*/ 38 h 82"/>
                      <a:gd name="T8" fmla="*/ 75 w 86"/>
                      <a:gd name="T9" fmla="*/ 5 h 82"/>
                      <a:gd name="T10" fmla="*/ 18 w 86"/>
                      <a:gd name="T11" fmla="*/ 5 h 82"/>
                      <a:gd name="T12" fmla="*/ 0 w 86"/>
                      <a:gd name="T13" fmla="*/ 23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82">
                        <a:moveTo>
                          <a:pt x="0" y="23"/>
                        </a:moveTo>
                        <a:cubicBezTo>
                          <a:pt x="0" y="34"/>
                          <a:pt x="7" y="66"/>
                          <a:pt x="18" y="74"/>
                        </a:cubicBezTo>
                        <a:cubicBezTo>
                          <a:pt x="29" y="82"/>
                          <a:pt x="55" y="80"/>
                          <a:pt x="66" y="74"/>
                        </a:cubicBezTo>
                        <a:cubicBezTo>
                          <a:pt x="77" y="68"/>
                          <a:pt x="83" y="49"/>
                          <a:pt x="84" y="38"/>
                        </a:cubicBezTo>
                        <a:cubicBezTo>
                          <a:pt x="85" y="27"/>
                          <a:pt x="86" y="10"/>
                          <a:pt x="75" y="5"/>
                        </a:cubicBezTo>
                        <a:cubicBezTo>
                          <a:pt x="64" y="0"/>
                          <a:pt x="31" y="1"/>
                          <a:pt x="18" y="5"/>
                        </a:cubicBezTo>
                        <a:cubicBezTo>
                          <a:pt x="5" y="9"/>
                          <a:pt x="0" y="12"/>
                          <a:pt x="0" y="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87" name="Group 154"/>
                <p:cNvGrpSpPr>
                  <a:grpSpLocks/>
                </p:cNvGrpSpPr>
                <p:nvPr/>
              </p:nvGrpSpPr>
              <p:grpSpPr bwMode="auto">
                <a:xfrm rot="-132336">
                  <a:off x="3101" y="2354"/>
                  <a:ext cx="359" cy="1401"/>
                  <a:chOff x="1064" y="1441"/>
                  <a:chExt cx="243" cy="947"/>
                </a:xfrm>
              </p:grpSpPr>
              <p:sp>
                <p:nvSpPr>
                  <p:cNvPr id="1188" name="Freeform 158"/>
                  <p:cNvSpPr>
                    <a:spLocks/>
                  </p:cNvSpPr>
                  <p:nvPr/>
                </p:nvSpPr>
                <p:spPr bwMode="auto">
                  <a:xfrm>
                    <a:off x="1064" y="1850"/>
                    <a:ext cx="117" cy="538"/>
                  </a:xfrm>
                  <a:custGeom>
                    <a:avLst/>
                    <a:gdLst>
                      <a:gd name="T0" fmla="*/ 115 w 117"/>
                      <a:gd name="T1" fmla="*/ 508 h 538"/>
                      <a:gd name="T2" fmla="*/ 94 w 117"/>
                      <a:gd name="T3" fmla="*/ 319 h 538"/>
                      <a:gd name="T4" fmla="*/ 70 w 117"/>
                      <a:gd name="T5" fmla="*/ 148 h 538"/>
                      <a:gd name="T6" fmla="*/ 61 w 117"/>
                      <a:gd name="T7" fmla="*/ 22 h 538"/>
                      <a:gd name="T8" fmla="*/ 25 w 117"/>
                      <a:gd name="T9" fmla="*/ 16 h 538"/>
                      <a:gd name="T10" fmla="*/ 10 w 117"/>
                      <a:gd name="T11" fmla="*/ 103 h 538"/>
                      <a:gd name="T12" fmla="*/ 4 w 117"/>
                      <a:gd name="T13" fmla="*/ 274 h 538"/>
                      <a:gd name="T14" fmla="*/ 37 w 117"/>
                      <a:gd name="T15" fmla="*/ 406 h 538"/>
                      <a:gd name="T16" fmla="*/ 82 w 117"/>
                      <a:gd name="T17" fmla="*/ 499 h 538"/>
                      <a:gd name="T18" fmla="*/ 115 w 117"/>
                      <a:gd name="T19" fmla="*/ 508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7" h="538">
                        <a:moveTo>
                          <a:pt x="115" y="508"/>
                        </a:moveTo>
                        <a:cubicBezTo>
                          <a:pt x="117" y="478"/>
                          <a:pt x="102" y="379"/>
                          <a:pt x="94" y="319"/>
                        </a:cubicBezTo>
                        <a:cubicBezTo>
                          <a:pt x="86" y="259"/>
                          <a:pt x="76" y="198"/>
                          <a:pt x="70" y="148"/>
                        </a:cubicBezTo>
                        <a:cubicBezTo>
                          <a:pt x="64" y="98"/>
                          <a:pt x="68" y="44"/>
                          <a:pt x="61" y="22"/>
                        </a:cubicBezTo>
                        <a:cubicBezTo>
                          <a:pt x="54" y="0"/>
                          <a:pt x="33" y="3"/>
                          <a:pt x="25" y="16"/>
                        </a:cubicBezTo>
                        <a:cubicBezTo>
                          <a:pt x="17" y="29"/>
                          <a:pt x="14" y="60"/>
                          <a:pt x="10" y="103"/>
                        </a:cubicBezTo>
                        <a:cubicBezTo>
                          <a:pt x="6" y="146"/>
                          <a:pt x="0" y="224"/>
                          <a:pt x="4" y="274"/>
                        </a:cubicBezTo>
                        <a:cubicBezTo>
                          <a:pt x="8" y="324"/>
                          <a:pt x="24" y="368"/>
                          <a:pt x="37" y="406"/>
                        </a:cubicBezTo>
                        <a:cubicBezTo>
                          <a:pt x="50" y="444"/>
                          <a:pt x="70" y="482"/>
                          <a:pt x="82" y="499"/>
                        </a:cubicBezTo>
                        <a:cubicBezTo>
                          <a:pt x="94" y="516"/>
                          <a:pt x="113" y="538"/>
                          <a:pt x="115" y="5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89" name="Freeform 157"/>
                  <p:cNvSpPr>
                    <a:spLocks/>
                  </p:cNvSpPr>
                  <p:nvPr/>
                </p:nvSpPr>
                <p:spPr bwMode="auto">
                  <a:xfrm>
                    <a:off x="1081" y="1560"/>
                    <a:ext cx="94" cy="304"/>
                  </a:xfrm>
                  <a:custGeom>
                    <a:avLst/>
                    <a:gdLst>
                      <a:gd name="T0" fmla="*/ 2 w 94"/>
                      <a:gd name="T1" fmla="*/ 291 h 304"/>
                      <a:gd name="T2" fmla="*/ 14 w 94"/>
                      <a:gd name="T3" fmla="*/ 144 h 304"/>
                      <a:gd name="T4" fmla="*/ 35 w 94"/>
                      <a:gd name="T5" fmla="*/ 18 h 304"/>
                      <a:gd name="T6" fmla="*/ 86 w 94"/>
                      <a:gd name="T7" fmla="*/ 33 h 304"/>
                      <a:gd name="T8" fmla="*/ 86 w 94"/>
                      <a:gd name="T9" fmla="*/ 114 h 304"/>
                      <a:gd name="T10" fmla="*/ 65 w 94"/>
                      <a:gd name="T11" fmla="*/ 252 h 304"/>
                      <a:gd name="T12" fmla="*/ 47 w 94"/>
                      <a:gd name="T13" fmla="*/ 297 h 304"/>
                      <a:gd name="T14" fmla="*/ 2 w 94"/>
                      <a:gd name="T15" fmla="*/ 291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4" h="304">
                        <a:moveTo>
                          <a:pt x="2" y="291"/>
                        </a:moveTo>
                        <a:cubicBezTo>
                          <a:pt x="0" y="265"/>
                          <a:pt x="9" y="189"/>
                          <a:pt x="14" y="144"/>
                        </a:cubicBezTo>
                        <a:cubicBezTo>
                          <a:pt x="19" y="99"/>
                          <a:pt x="23" y="36"/>
                          <a:pt x="35" y="18"/>
                        </a:cubicBezTo>
                        <a:cubicBezTo>
                          <a:pt x="47" y="0"/>
                          <a:pt x="78" y="17"/>
                          <a:pt x="86" y="33"/>
                        </a:cubicBezTo>
                        <a:cubicBezTo>
                          <a:pt x="94" y="49"/>
                          <a:pt x="89" y="78"/>
                          <a:pt x="86" y="114"/>
                        </a:cubicBezTo>
                        <a:cubicBezTo>
                          <a:pt x="83" y="150"/>
                          <a:pt x="71" y="222"/>
                          <a:pt x="65" y="252"/>
                        </a:cubicBezTo>
                        <a:cubicBezTo>
                          <a:pt x="59" y="282"/>
                          <a:pt x="57" y="290"/>
                          <a:pt x="47" y="297"/>
                        </a:cubicBezTo>
                        <a:cubicBezTo>
                          <a:pt x="37" y="304"/>
                          <a:pt x="11" y="292"/>
                          <a:pt x="2" y="2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90" name="Freeform 156"/>
                  <p:cNvSpPr>
                    <a:spLocks/>
                  </p:cNvSpPr>
                  <p:nvPr/>
                </p:nvSpPr>
                <p:spPr bwMode="auto">
                  <a:xfrm>
                    <a:off x="1116" y="1462"/>
                    <a:ext cx="126" cy="126"/>
                  </a:xfrm>
                  <a:custGeom>
                    <a:avLst/>
                    <a:gdLst>
                      <a:gd name="T0" fmla="*/ 99 w 126"/>
                      <a:gd name="T1" fmla="*/ 2 h 126"/>
                      <a:gd name="T2" fmla="*/ 120 w 126"/>
                      <a:gd name="T3" fmla="*/ 47 h 126"/>
                      <a:gd name="T4" fmla="*/ 60 w 126"/>
                      <a:gd name="T5" fmla="*/ 116 h 126"/>
                      <a:gd name="T6" fmla="*/ 27 w 126"/>
                      <a:gd name="T7" fmla="*/ 110 h 126"/>
                      <a:gd name="T8" fmla="*/ 3 w 126"/>
                      <a:gd name="T9" fmla="*/ 86 h 126"/>
                      <a:gd name="T10" fmla="*/ 42 w 126"/>
                      <a:gd name="T11" fmla="*/ 56 h 126"/>
                      <a:gd name="T12" fmla="*/ 99 w 126"/>
                      <a:gd name="T13" fmla="*/ 2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6" h="126">
                        <a:moveTo>
                          <a:pt x="99" y="2"/>
                        </a:moveTo>
                        <a:cubicBezTo>
                          <a:pt x="112" y="0"/>
                          <a:pt x="126" y="28"/>
                          <a:pt x="120" y="47"/>
                        </a:cubicBezTo>
                        <a:cubicBezTo>
                          <a:pt x="114" y="66"/>
                          <a:pt x="75" y="106"/>
                          <a:pt x="60" y="116"/>
                        </a:cubicBezTo>
                        <a:cubicBezTo>
                          <a:pt x="45" y="126"/>
                          <a:pt x="36" y="115"/>
                          <a:pt x="27" y="110"/>
                        </a:cubicBezTo>
                        <a:cubicBezTo>
                          <a:pt x="18" y="105"/>
                          <a:pt x="0" y="95"/>
                          <a:pt x="3" y="86"/>
                        </a:cubicBezTo>
                        <a:cubicBezTo>
                          <a:pt x="6" y="77"/>
                          <a:pt x="27" y="70"/>
                          <a:pt x="42" y="56"/>
                        </a:cubicBezTo>
                        <a:cubicBezTo>
                          <a:pt x="57" y="42"/>
                          <a:pt x="86" y="4"/>
                          <a:pt x="99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91" name="Freeform 155"/>
                  <p:cNvSpPr>
                    <a:spLocks/>
                  </p:cNvSpPr>
                  <p:nvPr/>
                </p:nvSpPr>
                <p:spPr bwMode="auto">
                  <a:xfrm>
                    <a:off x="1221" y="1441"/>
                    <a:ext cx="86" cy="82"/>
                  </a:xfrm>
                  <a:custGeom>
                    <a:avLst/>
                    <a:gdLst>
                      <a:gd name="T0" fmla="*/ 0 w 86"/>
                      <a:gd name="T1" fmla="*/ 23 h 82"/>
                      <a:gd name="T2" fmla="*/ 18 w 86"/>
                      <a:gd name="T3" fmla="*/ 74 h 82"/>
                      <a:gd name="T4" fmla="*/ 66 w 86"/>
                      <a:gd name="T5" fmla="*/ 74 h 82"/>
                      <a:gd name="T6" fmla="*/ 84 w 86"/>
                      <a:gd name="T7" fmla="*/ 38 h 82"/>
                      <a:gd name="T8" fmla="*/ 75 w 86"/>
                      <a:gd name="T9" fmla="*/ 5 h 82"/>
                      <a:gd name="T10" fmla="*/ 18 w 86"/>
                      <a:gd name="T11" fmla="*/ 5 h 82"/>
                      <a:gd name="T12" fmla="*/ 0 w 86"/>
                      <a:gd name="T13" fmla="*/ 23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82">
                        <a:moveTo>
                          <a:pt x="0" y="23"/>
                        </a:moveTo>
                        <a:cubicBezTo>
                          <a:pt x="0" y="34"/>
                          <a:pt x="7" y="66"/>
                          <a:pt x="18" y="74"/>
                        </a:cubicBezTo>
                        <a:cubicBezTo>
                          <a:pt x="29" y="82"/>
                          <a:pt x="55" y="80"/>
                          <a:pt x="66" y="74"/>
                        </a:cubicBezTo>
                        <a:cubicBezTo>
                          <a:pt x="77" y="68"/>
                          <a:pt x="83" y="49"/>
                          <a:pt x="84" y="38"/>
                        </a:cubicBezTo>
                        <a:cubicBezTo>
                          <a:pt x="85" y="27"/>
                          <a:pt x="86" y="10"/>
                          <a:pt x="75" y="5"/>
                        </a:cubicBezTo>
                        <a:cubicBezTo>
                          <a:pt x="64" y="0"/>
                          <a:pt x="31" y="1"/>
                          <a:pt x="18" y="5"/>
                        </a:cubicBezTo>
                        <a:cubicBezTo>
                          <a:pt x="5" y="9"/>
                          <a:pt x="0" y="12"/>
                          <a:pt x="0" y="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4" name="Group 89"/>
            <p:cNvGrpSpPr>
              <a:grpSpLocks/>
            </p:cNvGrpSpPr>
            <p:nvPr/>
          </p:nvGrpSpPr>
          <p:grpSpPr bwMode="auto">
            <a:xfrm rot="1653103">
              <a:off x="4369" y="7155"/>
              <a:ext cx="779" cy="220"/>
              <a:chOff x="2487" y="1364"/>
              <a:chExt cx="5613" cy="1580"/>
            </a:xfrm>
          </p:grpSpPr>
          <p:grpSp>
            <p:nvGrpSpPr>
              <p:cNvPr id="1116" name="Group 138"/>
              <p:cNvGrpSpPr>
                <a:grpSpLocks/>
              </p:cNvGrpSpPr>
              <p:nvPr/>
            </p:nvGrpSpPr>
            <p:grpSpPr bwMode="auto">
              <a:xfrm>
                <a:off x="2487" y="1485"/>
                <a:ext cx="1493" cy="753"/>
                <a:chOff x="2487" y="1485"/>
                <a:chExt cx="1493" cy="753"/>
              </a:xfrm>
            </p:grpSpPr>
            <p:grpSp>
              <p:nvGrpSpPr>
                <p:cNvPr id="1165" name="Group 147"/>
                <p:cNvGrpSpPr>
                  <a:grpSpLocks/>
                </p:cNvGrpSpPr>
                <p:nvPr/>
              </p:nvGrpSpPr>
              <p:grpSpPr bwMode="auto">
                <a:xfrm rot="500247">
                  <a:off x="2487" y="1678"/>
                  <a:ext cx="716" cy="233"/>
                  <a:chOff x="2487" y="1623"/>
                  <a:chExt cx="716" cy="233"/>
                </a:xfrm>
              </p:grpSpPr>
              <p:sp>
                <p:nvSpPr>
                  <p:cNvPr id="1174" name="Freeform 151"/>
                  <p:cNvSpPr>
                    <a:spLocks/>
                  </p:cNvSpPr>
                  <p:nvPr/>
                </p:nvSpPr>
                <p:spPr bwMode="auto">
                  <a:xfrm>
                    <a:off x="2999" y="1643"/>
                    <a:ext cx="204" cy="179"/>
                  </a:xfrm>
                  <a:custGeom>
                    <a:avLst/>
                    <a:gdLst>
                      <a:gd name="T0" fmla="*/ 204 w 204"/>
                      <a:gd name="T1" fmla="*/ 37 h 179"/>
                      <a:gd name="T2" fmla="*/ 121 w 204"/>
                      <a:gd name="T3" fmla="*/ 0 h 179"/>
                      <a:gd name="T4" fmla="*/ 24 w 204"/>
                      <a:gd name="T5" fmla="*/ 37 h 179"/>
                      <a:gd name="T6" fmla="*/ 24 w 204"/>
                      <a:gd name="T7" fmla="*/ 157 h 179"/>
                      <a:gd name="T8" fmla="*/ 166 w 204"/>
                      <a:gd name="T9" fmla="*/ 172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4" h="179">
                        <a:moveTo>
                          <a:pt x="204" y="37"/>
                        </a:moveTo>
                        <a:cubicBezTo>
                          <a:pt x="177" y="18"/>
                          <a:pt x="151" y="0"/>
                          <a:pt x="121" y="0"/>
                        </a:cubicBezTo>
                        <a:cubicBezTo>
                          <a:pt x="91" y="0"/>
                          <a:pt x="40" y="11"/>
                          <a:pt x="24" y="37"/>
                        </a:cubicBezTo>
                        <a:cubicBezTo>
                          <a:pt x="8" y="63"/>
                          <a:pt x="0" y="135"/>
                          <a:pt x="24" y="157"/>
                        </a:cubicBezTo>
                        <a:cubicBezTo>
                          <a:pt x="48" y="179"/>
                          <a:pt x="107" y="175"/>
                          <a:pt x="166" y="17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75" name="Freeform 150"/>
                  <p:cNvSpPr>
                    <a:spLocks/>
                  </p:cNvSpPr>
                  <p:nvPr/>
                </p:nvSpPr>
                <p:spPr bwMode="auto">
                  <a:xfrm>
                    <a:off x="2838" y="1624"/>
                    <a:ext cx="238" cy="210"/>
                  </a:xfrm>
                  <a:custGeom>
                    <a:avLst/>
                    <a:gdLst>
                      <a:gd name="T0" fmla="*/ 87 w 238"/>
                      <a:gd name="T1" fmla="*/ 19 h 210"/>
                      <a:gd name="T2" fmla="*/ 5 w 238"/>
                      <a:gd name="T3" fmla="*/ 131 h 210"/>
                      <a:gd name="T4" fmla="*/ 57 w 238"/>
                      <a:gd name="T5" fmla="*/ 199 h 210"/>
                      <a:gd name="T6" fmla="*/ 155 w 238"/>
                      <a:gd name="T7" fmla="*/ 199 h 210"/>
                      <a:gd name="T8" fmla="*/ 192 w 238"/>
                      <a:gd name="T9" fmla="*/ 169 h 210"/>
                      <a:gd name="T10" fmla="*/ 192 w 238"/>
                      <a:gd name="T11" fmla="*/ 94 h 210"/>
                      <a:gd name="T12" fmla="*/ 222 w 238"/>
                      <a:gd name="T13" fmla="*/ 19 h 210"/>
                      <a:gd name="T14" fmla="*/ 87 w 238"/>
                      <a:gd name="T15" fmla="*/ 19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8" h="210">
                        <a:moveTo>
                          <a:pt x="87" y="19"/>
                        </a:moveTo>
                        <a:cubicBezTo>
                          <a:pt x="51" y="38"/>
                          <a:pt x="10" y="101"/>
                          <a:pt x="5" y="131"/>
                        </a:cubicBezTo>
                        <a:cubicBezTo>
                          <a:pt x="0" y="161"/>
                          <a:pt x="32" y="188"/>
                          <a:pt x="57" y="199"/>
                        </a:cubicBezTo>
                        <a:cubicBezTo>
                          <a:pt x="82" y="210"/>
                          <a:pt x="133" y="204"/>
                          <a:pt x="155" y="199"/>
                        </a:cubicBezTo>
                        <a:cubicBezTo>
                          <a:pt x="177" y="194"/>
                          <a:pt x="186" y="186"/>
                          <a:pt x="192" y="169"/>
                        </a:cubicBezTo>
                        <a:cubicBezTo>
                          <a:pt x="198" y="152"/>
                          <a:pt x="187" y="119"/>
                          <a:pt x="192" y="94"/>
                        </a:cubicBezTo>
                        <a:cubicBezTo>
                          <a:pt x="197" y="69"/>
                          <a:pt x="238" y="31"/>
                          <a:pt x="222" y="19"/>
                        </a:cubicBezTo>
                        <a:cubicBezTo>
                          <a:pt x="206" y="7"/>
                          <a:pt x="123" y="0"/>
                          <a:pt x="87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76" name="Freeform 149"/>
                  <p:cNvSpPr>
                    <a:spLocks/>
                  </p:cNvSpPr>
                  <p:nvPr/>
                </p:nvSpPr>
                <p:spPr bwMode="auto">
                  <a:xfrm rot="293112">
                    <a:off x="2703" y="1623"/>
                    <a:ext cx="202" cy="233"/>
                  </a:xfrm>
                  <a:custGeom>
                    <a:avLst/>
                    <a:gdLst>
                      <a:gd name="T0" fmla="*/ 42 w 202"/>
                      <a:gd name="T1" fmla="*/ 34 h 233"/>
                      <a:gd name="T2" fmla="*/ 185 w 202"/>
                      <a:gd name="T3" fmla="*/ 4 h 233"/>
                      <a:gd name="T4" fmla="*/ 147 w 202"/>
                      <a:gd name="T5" fmla="*/ 57 h 233"/>
                      <a:gd name="T6" fmla="*/ 140 w 202"/>
                      <a:gd name="T7" fmla="*/ 132 h 233"/>
                      <a:gd name="T8" fmla="*/ 192 w 202"/>
                      <a:gd name="T9" fmla="*/ 184 h 233"/>
                      <a:gd name="T10" fmla="*/ 132 w 202"/>
                      <a:gd name="T11" fmla="*/ 214 h 233"/>
                      <a:gd name="T12" fmla="*/ 20 w 202"/>
                      <a:gd name="T13" fmla="*/ 214 h 233"/>
                      <a:gd name="T14" fmla="*/ 12 w 202"/>
                      <a:gd name="T15" fmla="*/ 102 h 233"/>
                      <a:gd name="T16" fmla="*/ 42 w 202"/>
                      <a:gd name="T17" fmla="*/ 34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233">
                        <a:moveTo>
                          <a:pt x="42" y="34"/>
                        </a:moveTo>
                        <a:cubicBezTo>
                          <a:pt x="71" y="18"/>
                          <a:pt x="168" y="0"/>
                          <a:pt x="185" y="4"/>
                        </a:cubicBezTo>
                        <a:cubicBezTo>
                          <a:pt x="202" y="8"/>
                          <a:pt x="154" y="36"/>
                          <a:pt x="147" y="57"/>
                        </a:cubicBezTo>
                        <a:cubicBezTo>
                          <a:pt x="140" y="78"/>
                          <a:pt x="133" y="111"/>
                          <a:pt x="140" y="132"/>
                        </a:cubicBezTo>
                        <a:cubicBezTo>
                          <a:pt x="147" y="153"/>
                          <a:pt x="193" y="170"/>
                          <a:pt x="192" y="184"/>
                        </a:cubicBezTo>
                        <a:cubicBezTo>
                          <a:pt x="191" y="198"/>
                          <a:pt x="161" y="209"/>
                          <a:pt x="132" y="214"/>
                        </a:cubicBezTo>
                        <a:cubicBezTo>
                          <a:pt x="103" y="219"/>
                          <a:pt x="40" y="233"/>
                          <a:pt x="20" y="214"/>
                        </a:cubicBezTo>
                        <a:cubicBezTo>
                          <a:pt x="0" y="195"/>
                          <a:pt x="10" y="134"/>
                          <a:pt x="12" y="102"/>
                        </a:cubicBezTo>
                        <a:cubicBezTo>
                          <a:pt x="14" y="70"/>
                          <a:pt x="13" y="50"/>
                          <a:pt x="42" y="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77" name="Freeform 148"/>
                  <p:cNvSpPr>
                    <a:spLocks/>
                  </p:cNvSpPr>
                  <p:nvPr/>
                </p:nvSpPr>
                <p:spPr bwMode="auto">
                  <a:xfrm>
                    <a:off x="2487" y="1665"/>
                    <a:ext cx="253" cy="185"/>
                  </a:xfrm>
                  <a:custGeom>
                    <a:avLst/>
                    <a:gdLst>
                      <a:gd name="T0" fmla="*/ 243 w 253"/>
                      <a:gd name="T1" fmla="*/ 16 h 185"/>
                      <a:gd name="T2" fmla="*/ 153 w 253"/>
                      <a:gd name="T3" fmla="*/ 16 h 185"/>
                      <a:gd name="T4" fmla="*/ 41 w 253"/>
                      <a:gd name="T5" fmla="*/ 113 h 185"/>
                      <a:gd name="T6" fmla="*/ 18 w 253"/>
                      <a:gd name="T7" fmla="*/ 166 h 185"/>
                      <a:gd name="T8" fmla="*/ 146 w 253"/>
                      <a:gd name="T9" fmla="*/ 166 h 185"/>
                      <a:gd name="T10" fmla="*/ 213 w 253"/>
                      <a:gd name="T11" fmla="*/ 166 h 185"/>
                      <a:gd name="T12" fmla="*/ 213 w 253"/>
                      <a:gd name="T13" fmla="*/ 53 h 185"/>
                      <a:gd name="T14" fmla="*/ 243 w 253"/>
                      <a:gd name="T15" fmla="*/ 16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3" h="185">
                        <a:moveTo>
                          <a:pt x="243" y="16"/>
                        </a:moveTo>
                        <a:cubicBezTo>
                          <a:pt x="233" y="10"/>
                          <a:pt x="187" y="0"/>
                          <a:pt x="153" y="16"/>
                        </a:cubicBezTo>
                        <a:cubicBezTo>
                          <a:pt x="119" y="32"/>
                          <a:pt x="63" y="88"/>
                          <a:pt x="41" y="113"/>
                        </a:cubicBezTo>
                        <a:cubicBezTo>
                          <a:pt x="19" y="138"/>
                          <a:pt x="0" y="157"/>
                          <a:pt x="18" y="166"/>
                        </a:cubicBezTo>
                        <a:cubicBezTo>
                          <a:pt x="36" y="175"/>
                          <a:pt x="114" y="166"/>
                          <a:pt x="146" y="166"/>
                        </a:cubicBezTo>
                        <a:cubicBezTo>
                          <a:pt x="178" y="166"/>
                          <a:pt x="202" y="185"/>
                          <a:pt x="213" y="166"/>
                        </a:cubicBezTo>
                        <a:cubicBezTo>
                          <a:pt x="224" y="147"/>
                          <a:pt x="209" y="79"/>
                          <a:pt x="213" y="53"/>
                        </a:cubicBezTo>
                        <a:cubicBezTo>
                          <a:pt x="217" y="27"/>
                          <a:pt x="253" y="22"/>
                          <a:pt x="243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66" name="Group 144"/>
                <p:cNvGrpSpPr>
                  <a:grpSpLocks/>
                </p:cNvGrpSpPr>
                <p:nvPr/>
              </p:nvGrpSpPr>
              <p:grpSpPr bwMode="auto">
                <a:xfrm>
                  <a:off x="3026" y="1485"/>
                  <a:ext cx="954" cy="753"/>
                  <a:chOff x="3026" y="1393"/>
                  <a:chExt cx="954" cy="753"/>
                </a:xfrm>
              </p:grpSpPr>
              <p:sp>
                <p:nvSpPr>
                  <p:cNvPr id="1172" name="Freeform 146"/>
                  <p:cNvSpPr>
                    <a:spLocks/>
                  </p:cNvSpPr>
                  <p:nvPr/>
                </p:nvSpPr>
                <p:spPr bwMode="auto">
                  <a:xfrm>
                    <a:off x="3026" y="1393"/>
                    <a:ext cx="954" cy="753"/>
                  </a:xfrm>
                  <a:custGeom>
                    <a:avLst/>
                    <a:gdLst>
                      <a:gd name="T0" fmla="*/ 139 w 954"/>
                      <a:gd name="T1" fmla="*/ 235 h 753"/>
                      <a:gd name="T2" fmla="*/ 289 w 954"/>
                      <a:gd name="T3" fmla="*/ 92 h 753"/>
                      <a:gd name="T4" fmla="*/ 559 w 954"/>
                      <a:gd name="T5" fmla="*/ 10 h 753"/>
                      <a:gd name="T6" fmla="*/ 807 w 954"/>
                      <a:gd name="T7" fmla="*/ 32 h 753"/>
                      <a:gd name="T8" fmla="*/ 934 w 954"/>
                      <a:gd name="T9" fmla="*/ 145 h 753"/>
                      <a:gd name="T10" fmla="*/ 927 w 954"/>
                      <a:gd name="T11" fmla="*/ 265 h 753"/>
                      <a:gd name="T12" fmla="*/ 889 w 954"/>
                      <a:gd name="T13" fmla="*/ 400 h 753"/>
                      <a:gd name="T14" fmla="*/ 829 w 954"/>
                      <a:gd name="T15" fmla="*/ 572 h 753"/>
                      <a:gd name="T16" fmla="*/ 777 w 954"/>
                      <a:gd name="T17" fmla="*/ 730 h 753"/>
                      <a:gd name="T18" fmla="*/ 507 w 954"/>
                      <a:gd name="T19" fmla="*/ 707 h 753"/>
                      <a:gd name="T20" fmla="*/ 357 w 954"/>
                      <a:gd name="T21" fmla="*/ 707 h 753"/>
                      <a:gd name="T22" fmla="*/ 102 w 954"/>
                      <a:gd name="T23" fmla="*/ 730 h 753"/>
                      <a:gd name="T24" fmla="*/ 42 w 954"/>
                      <a:gd name="T25" fmla="*/ 610 h 753"/>
                      <a:gd name="T26" fmla="*/ 42 w 954"/>
                      <a:gd name="T27" fmla="*/ 497 h 753"/>
                      <a:gd name="T28" fmla="*/ 297 w 954"/>
                      <a:gd name="T29" fmla="*/ 700 h 753"/>
                      <a:gd name="T30" fmla="*/ 49 w 954"/>
                      <a:gd name="T31" fmla="*/ 505 h 753"/>
                      <a:gd name="T32" fmla="*/ 34 w 954"/>
                      <a:gd name="T33" fmla="*/ 407 h 753"/>
                      <a:gd name="T34" fmla="*/ 139 w 954"/>
                      <a:gd name="T35" fmla="*/ 235 h 7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54" h="753">
                        <a:moveTo>
                          <a:pt x="139" y="235"/>
                        </a:moveTo>
                        <a:cubicBezTo>
                          <a:pt x="182" y="183"/>
                          <a:pt x="219" y="129"/>
                          <a:pt x="289" y="92"/>
                        </a:cubicBezTo>
                        <a:cubicBezTo>
                          <a:pt x="359" y="55"/>
                          <a:pt x="473" y="20"/>
                          <a:pt x="559" y="10"/>
                        </a:cubicBezTo>
                        <a:cubicBezTo>
                          <a:pt x="645" y="0"/>
                          <a:pt x="744" y="9"/>
                          <a:pt x="807" y="32"/>
                        </a:cubicBezTo>
                        <a:cubicBezTo>
                          <a:pt x="870" y="55"/>
                          <a:pt x="914" y="106"/>
                          <a:pt x="934" y="145"/>
                        </a:cubicBezTo>
                        <a:cubicBezTo>
                          <a:pt x="954" y="184"/>
                          <a:pt x="934" y="223"/>
                          <a:pt x="927" y="265"/>
                        </a:cubicBezTo>
                        <a:cubicBezTo>
                          <a:pt x="920" y="307"/>
                          <a:pt x="905" y="349"/>
                          <a:pt x="889" y="400"/>
                        </a:cubicBezTo>
                        <a:cubicBezTo>
                          <a:pt x="873" y="451"/>
                          <a:pt x="848" y="517"/>
                          <a:pt x="829" y="572"/>
                        </a:cubicBezTo>
                        <a:cubicBezTo>
                          <a:pt x="810" y="627"/>
                          <a:pt x="831" y="707"/>
                          <a:pt x="777" y="730"/>
                        </a:cubicBezTo>
                        <a:cubicBezTo>
                          <a:pt x="723" y="753"/>
                          <a:pt x="577" y="711"/>
                          <a:pt x="507" y="707"/>
                        </a:cubicBezTo>
                        <a:cubicBezTo>
                          <a:pt x="437" y="703"/>
                          <a:pt x="424" y="703"/>
                          <a:pt x="357" y="707"/>
                        </a:cubicBezTo>
                        <a:cubicBezTo>
                          <a:pt x="290" y="711"/>
                          <a:pt x="154" y="746"/>
                          <a:pt x="102" y="730"/>
                        </a:cubicBezTo>
                        <a:cubicBezTo>
                          <a:pt x="50" y="714"/>
                          <a:pt x="52" y="649"/>
                          <a:pt x="42" y="610"/>
                        </a:cubicBezTo>
                        <a:cubicBezTo>
                          <a:pt x="32" y="571"/>
                          <a:pt x="0" y="482"/>
                          <a:pt x="42" y="497"/>
                        </a:cubicBezTo>
                        <a:cubicBezTo>
                          <a:pt x="84" y="512"/>
                          <a:pt x="296" y="699"/>
                          <a:pt x="297" y="700"/>
                        </a:cubicBezTo>
                        <a:cubicBezTo>
                          <a:pt x="298" y="701"/>
                          <a:pt x="93" y="554"/>
                          <a:pt x="49" y="505"/>
                        </a:cubicBezTo>
                        <a:cubicBezTo>
                          <a:pt x="5" y="456"/>
                          <a:pt x="22" y="458"/>
                          <a:pt x="34" y="407"/>
                        </a:cubicBezTo>
                        <a:cubicBezTo>
                          <a:pt x="46" y="356"/>
                          <a:pt x="96" y="287"/>
                          <a:pt x="139" y="2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73" name="Oval 145"/>
                  <p:cNvSpPr>
                    <a:spLocks noChangeArrowheads="1"/>
                  </p:cNvSpPr>
                  <p:nvPr/>
                </p:nvSpPr>
                <p:spPr bwMode="auto">
                  <a:xfrm rot="-980223">
                    <a:off x="3383" y="1530"/>
                    <a:ext cx="225" cy="10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67" name="Group 139"/>
                <p:cNvGrpSpPr>
                  <a:grpSpLocks/>
                </p:cNvGrpSpPr>
                <p:nvPr/>
              </p:nvGrpSpPr>
              <p:grpSpPr bwMode="auto">
                <a:xfrm>
                  <a:off x="2487" y="1715"/>
                  <a:ext cx="716" cy="233"/>
                  <a:chOff x="2487" y="1623"/>
                  <a:chExt cx="716" cy="233"/>
                </a:xfrm>
              </p:grpSpPr>
              <p:sp>
                <p:nvSpPr>
                  <p:cNvPr id="1168" name="Freeform 143"/>
                  <p:cNvSpPr>
                    <a:spLocks/>
                  </p:cNvSpPr>
                  <p:nvPr/>
                </p:nvSpPr>
                <p:spPr bwMode="auto">
                  <a:xfrm>
                    <a:off x="2999" y="1643"/>
                    <a:ext cx="204" cy="179"/>
                  </a:xfrm>
                  <a:custGeom>
                    <a:avLst/>
                    <a:gdLst>
                      <a:gd name="T0" fmla="*/ 204 w 204"/>
                      <a:gd name="T1" fmla="*/ 37 h 179"/>
                      <a:gd name="T2" fmla="*/ 121 w 204"/>
                      <a:gd name="T3" fmla="*/ 0 h 179"/>
                      <a:gd name="T4" fmla="*/ 24 w 204"/>
                      <a:gd name="T5" fmla="*/ 37 h 179"/>
                      <a:gd name="T6" fmla="*/ 24 w 204"/>
                      <a:gd name="T7" fmla="*/ 157 h 179"/>
                      <a:gd name="T8" fmla="*/ 166 w 204"/>
                      <a:gd name="T9" fmla="*/ 172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4" h="179">
                        <a:moveTo>
                          <a:pt x="204" y="37"/>
                        </a:moveTo>
                        <a:cubicBezTo>
                          <a:pt x="177" y="18"/>
                          <a:pt x="151" y="0"/>
                          <a:pt x="121" y="0"/>
                        </a:cubicBezTo>
                        <a:cubicBezTo>
                          <a:pt x="91" y="0"/>
                          <a:pt x="40" y="11"/>
                          <a:pt x="24" y="37"/>
                        </a:cubicBezTo>
                        <a:cubicBezTo>
                          <a:pt x="8" y="63"/>
                          <a:pt x="0" y="135"/>
                          <a:pt x="24" y="157"/>
                        </a:cubicBezTo>
                        <a:cubicBezTo>
                          <a:pt x="48" y="179"/>
                          <a:pt x="107" y="175"/>
                          <a:pt x="166" y="17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69" name="Freeform 142"/>
                  <p:cNvSpPr>
                    <a:spLocks/>
                  </p:cNvSpPr>
                  <p:nvPr/>
                </p:nvSpPr>
                <p:spPr bwMode="auto">
                  <a:xfrm>
                    <a:off x="2838" y="1624"/>
                    <a:ext cx="238" cy="210"/>
                  </a:xfrm>
                  <a:custGeom>
                    <a:avLst/>
                    <a:gdLst>
                      <a:gd name="T0" fmla="*/ 87 w 238"/>
                      <a:gd name="T1" fmla="*/ 19 h 210"/>
                      <a:gd name="T2" fmla="*/ 5 w 238"/>
                      <a:gd name="T3" fmla="*/ 131 h 210"/>
                      <a:gd name="T4" fmla="*/ 57 w 238"/>
                      <a:gd name="T5" fmla="*/ 199 h 210"/>
                      <a:gd name="T6" fmla="*/ 155 w 238"/>
                      <a:gd name="T7" fmla="*/ 199 h 210"/>
                      <a:gd name="T8" fmla="*/ 192 w 238"/>
                      <a:gd name="T9" fmla="*/ 169 h 210"/>
                      <a:gd name="T10" fmla="*/ 192 w 238"/>
                      <a:gd name="T11" fmla="*/ 94 h 210"/>
                      <a:gd name="T12" fmla="*/ 222 w 238"/>
                      <a:gd name="T13" fmla="*/ 19 h 210"/>
                      <a:gd name="T14" fmla="*/ 87 w 238"/>
                      <a:gd name="T15" fmla="*/ 19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8" h="210">
                        <a:moveTo>
                          <a:pt x="87" y="19"/>
                        </a:moveTo>
                        <a:cubicBezTo>
                          <a:pt x="51" y="38"/>
                          <a:pt x="10" y="101"/>
                          <a:pt x="5" y="131"/>
                        </a:cubicBezTo>
                        <a:cubicBezTo>
                          <a:pt x="0" y="161"/>
                          <a:pt x="32" y="188"/>
                          <a:pt x="57" y="199"/>
                        </a:cubicBezTo>
                        <a:cubicBezTo>
                          <a:pt x="82" y="210"/>
                          <a:pt x="133" y="204"/>
                          <a:pt x="155" y="199"/>
                        </a:cubicBezTo>
                        <a:cubicBezTo>
                          <a:pt x="177" y="194"/>
                          <a:pt x="186" y="186"/>
                          <a:pt x="192" y="169"/>
                        </a:cubicBezTo>
                        <a:cubicBezTo>
                          <a:pt x="198" y="152"/>
                          <a:pt x="187" y="119"/>
                          <a:pt x="192" y="94"/>
                        </a:cubicBezTo>
                        <a:cubicBezTo>
                          <a:pt x="197" y="69"/>
                          <a:pt x="238" y="31"/>
                          <a:pt x="222" y="19"/>
                        </a:cubicBezTo>
                        <a:cubicBezTo>
                          <a:pt x="206" y="7"/>
                          <a:pt x="123" y="0"/>
                          <a:pt x="87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70" name="Freeform 141"/>
                  <p:cNvSpPr>
                    <a:spLocks/>
                  </p:cNvSpPr>
                  <p:nvPr/>
                </p:nvSpPr>
                <p:spPr bwMode="auto">
                  <a:xfrm rot="293112">
                    <a:off x="2703" y="1623"/>
                    <a:ext cx="202" cy="233"/>
                  </a:xfrm>
                  <a:custGeom>
                    <a:avLst/>
                    <a:gdLst>
                      <a:gd name="T0" fmla="*/ 42 w 202"/>
                      <a:gd name="T1" fmla="*/ 34 h 233"/>
                      <a:gd name="T2" fmla="*/ 185 w 202"/>
                      <a:gd name="T3" fmla="*/ 4 h 233"/>
                      <a:gd name="T4" fmla="*/ 147 w 202"/>
                      <a:gd name="T5" fmla="*/ 57 h 233"/>
                      <a:gd name="T6" fmla="*/ 140 w 202"/>
                      <a:gd name="T7" fmla="*/ 132 h 233"/>
                      <a:gd name="T8" fmla="*/ 192 w 202"/>
                      <a:gd name="T9" fmla="*/ 184 h 233"/>
                      <a:gd name="T10" fmla="*/ 132 w 202"/>
                      <a:gd name="T11" fmla="*/ 214 h 233"/>
                      <a:gd name="T12" fmla="*/ 20 w 202"/>
                      <a:gd name="T13" fmla="*/ 214 h 233"/>
                      <a:gd name="T14" fmla="*/ 12 w 202"/>
                      <a:gd name="T15" fmla="*/ 102 h 233"/>
                      <a:gd name="T16" fmla="*/ 42 w 202"/>
                      <a:gd name="T17" fmla="*/ 34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233">
                        <a:moveTo>
                          <a:pt x="42" y="34"/>
                        </a:moveTo>
                        <a:cubicBezTo>
                          <a:pt x="71" y="18"/>
                          <a:pt x="168" y="0"/>
                          <a:pt x="185" y="4"/>
                        </a:cubicBezTo>
                        <a:cubicBezTo>
                          <a:pt x="202" y="8"/>
                          <a:pt x="154" y="36"/>
                          <a:pt x="147" y="57"/>
                        </a:cubicBezTo>
                        <a:cubicBezTo>
                          <a:pt x="140" y="78"/>
                          <a:pt x="133" y="111"/>
                          <a:pt x="140" y="132"/>
                        </a:cubicBezTo>
                        <a:cubicBezTo>
                          <a:pt x="147" y="153"/>
                          <a:pt x="193" y="170"/>
                          <a:pt x="192" y="184"/>
                        </a:cubicBezTo>
                        <a:cubicBezTo>
                          <a:pt x="191" y="198"/>
                          <a:pt x="161" y="209"/>
                          <a:pt x="132" y="214"/>
                        </a:cubicBezTo>
                        <a:cubicBezTo>
                          <a:pt x="103" y="219"/>
                          <a:pt x="40" y="233"/>
                          <a:pt x="20" y="214"/>
                        </a:cubicBezTo>
                        <a:cubicBezTo>
                          <a:pt x="0" y="195"/>
                          <a:pt x="10" y="134"/>
                          <a:pt x="12" y="102"/>
                        </a:cubicBezTo>
                        <a:cubicBezTo>
                          <a:pt x="14" y="70"/>
                          <a:pt x="13" y="50"/>
                          <a:pt x="42" y="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71" name="Freeform 140"/>
                  <p:cNvSpPr>
                    <a:spLocks/>
                  </p:cNvSpPr>
                  <p:nvPr/>
                </p:nvSpPr>
                <p:spPr bwMode="auto">
                  <a:xfrm>
                    <a:off x="2487" y="1665"/>
                    <a:ext cx="253" cy="185"/>
                  </a:xfrm>
                  <a:custGeom>
                    <a:avLst/>
                    <a:gdLst>
                      <a:gd name="T0" fmla="*/ 243 w 253"/>
                      <a:gd name="T1" fmla="*/ 16 h 185"/>
                      <a:gd name="T2" fmla="*/ 153 w 253"/>
                      <a:gd name="T3" fmla="*/ 16 h 185"/>
                      <a:gd name="T4" fmla="*/ 41 w 253"/>
                      <a:gd name="T5" fmla="*/ 113 h 185"/>
                      <a:gd name="T6" fmla="*/ 18 w 253"/>
                      <a:gd name="T7" fmla="*/ 166 h 185"/>
                      <a:gd name="T8" fmla="*/ 146 w 253"/>
                      <a:gd name="T9" fmla="*/ 166 h 185"/>
                      <a:gd name="T10" fmla="*/ 213 w 253"/>
                      <a:gd name="T11" fmla="*/ 166 h 185"/>
                      <a:gd name="T12" fmla="*/ 213 w 253"/>
                      <a:gd name="T13" fmla="*/ 53 h 185"/>
                      <a:gd name="T14" fmla="*/ 243 w 253"/>
                      <a:gd name="T15" fmla="*/ 16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3" h="185">
                        <a:moveTo>
                          <a:pt x="243" y="16"/>
                        </a:moveTo>
                        <a:cubicBezTo>
                          <a:pt x="233" y="10"/>
                          <a:pt x="187" y="0"/>
                          <a:pt x="153" y="16"/>
                        </a:cubicBezTo>
                        <a:cubicBezTo>
                          <a:pt x="119" y="32"/>
                          <a:pt x="63" y="88"/>
                          <a:pt x="41" y="113"/>
                        </a:cubicBezTo>
                        <a:cubicBezTo>
                          <a:pt x="19" y="138"/>
                          <a:pt x="0" y="157"/>
                          <a:pt x="18" y="166"/>
                        </a:cubicBezTo>
                        <a:cubicBezTo>
                          <a:pt x="36" y="175"/>
                          <a:pt x="114" y="166"/>
                          <a:pt x="146" y="166"/>
                        </a:cubicBezTo>
                        <a:cubicBezTo>
                          <a:pt x="178" y="166"/>
                          <a:pt x="202" y="185"/>
                          <a:pt x="213" y="166"/>
                        </a:cubicBezTo>
                        <a:cubicBezTo>
                          <a:pt x="224" y="147"/>
                          <a:pt x="209" y="79"/>
                          <a:pt x="213" y="53"/>
                        </a:cubicBezTo>
                        <a:cubicBezTo>
                          <a:pt x="217" y="27"/>
                          <a:pt x="253" y="22"/>
                          <a:pt x="243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17" name="Group 124"/>
              <p:cNvGrpSpPr>
                <a:grpSpLocks/>
              </p:cNvGrpSpPr>
              <p:nvPr/>
            </p:nvGrpSpPr>
            <p:grpSpPr bwMode="auto">
              <a:xfrm>
                <a:off x="3816" y="1570"/>
                <a:ext cx="654" cy="1250"/>
                <a:chOff x="3816" y="1478"/>
                <a:chExt cx="654" cy="1250"/>
              </a:xfrm>
            </p:grpSpPr>
            <p:grpSp>
              <p:nvGrpSpPr>
                <p:cNvPr id="1152" name="Group 132"/>
                <p:cNvGrpSpPr>
                  <a:grpSpLocks/>
                </p:cNvGrpSpPr>
                <p:nvPr/>
              </p:nvGrpSpPr>
              <p:grpSpPr bwMode="auto">
                <a:xfrm rot="-1096627">
                  <a:off x="4091" y="2040"/>
                  <a:ext cx="282" cy="688"/>
                  <a:chOff x="4038" y="2040"/>
                  <a:chExt cx="282" cy="688"/>
                </a:xfrm>
              </p:grpSpPr>
              <p:sp>
                <p:nvSpPr>
                  <p:cNvPr id="1160" name="Freeform 137"/>
                  <p:cNvSpPr>
                    <a:spLocks/>
                  </p:cNvSpPr>
                  <p:nvPr/>
                </p:nvSpPr>
                <p:spPr bwMode="auto">
                  <a:xfrm>
                    <a:off x="4079" y="2135"/>
                    <a:ext cx="217" cy="89"/>
                  </a:xfrm>
                  <a:custGeom>
                    <a:avLst/>
                    <a:gdLst>
                      <a:gd name="T0" fmla="*/ 24 w 217"/>
                      <a:gd name="T1" fmla="*/ 18 h 89"/>
                      <a:gd name="T2" fmla="*/ 189 w 217"/>
                      <a:gd name="T3" fmla="*/ 10 h 89"/>
                      <a:gd name="T4" fmla="*/ 189 w 217"/>
                      <a:gd name="T5" fmla="*/ 78 h 89"/>
                      <a:gd name="T6" fmla="*/ 46 w 217"/>
                      <a:gd name="T7" fmla="*/ 78 h 89"/>
                      <a:gd name="T8" fmla="*/ 24 w 217"/>
                      <a:gd name="T9" fmla="*/ 18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7" h="89">
                        <a:moveTo>
                          <a:pt x="24" y="18"/>
                        </a:moveTo>
                        <a:cubicBezTo>
                          <a:pt x="48" y="7"/>
                          <a:pt x="161" y="0"/>
                          <a:pt x="189" y="10"/>
                        </a:cubicBezTo>
                        <a:cubicBezTo>
                          <a:pt x="217" y="20"/>
                          <a:pt x="213" y="67"/>
                          <a:pt x="189" y="78"/>
                        </a:cubicBezTo>
                        <a:cubicBezTo>
                          <a:pt x="165" y="89"/>
                          <a:pt x="75" y="84"/>
                          <a:pt x="46" y="78"/>
                        </a:cubicBezTo>
                        <a:cubicBezTo>
                          <a:pt x="17" y="72"/>
                          <a:pt x="0" y="29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61" name="Freeform 136"/>
                  <p:cNvSpPr>
                    <a:spLocks/>
                  </p:cNvSpPr>
                  <p:nvPr/>
                </p:nvSpPr>
                <p:spPr bwMode="auto">
                  <a:xfrm>
                    <a:off x="4116" y="2203"/>
                    <a:ext cx="160" cy="101"/>
                  </a:xfrm>
                  <a:custGeom>
                    <a:avLst/>
                    <a:gdLst>
                      <a:gd name="T0" fmla="*/ 24 w 160"/>
                      <a:gd name="T1" fmla="*/ 10 h 101"/>
                      <a:gd name="T2" fmla="*/ 17 w 160"/>
                      <a:gd name="T3" fmla="*/ 70 h 101"/>
                      <a:gd name="T4" fmla="*/ 129 w 160"/>
                      <a:gd name="T5" fmla="*/ 100 h 101"/>
                      <a:gd name="T6" fmla="*/ 159 w 160"/>
                      <a:gd name="T7" fmla="*/ 62 h 101"/>
                      <a:gd name="T8" fmla="*/ 137 w 160"/>
                      <a:gd name="T9" fmla="*/ 10 h 101"/>
                      <a:gd name="T10" fmla="*/ 24 w 160"/>
                      <a:gd name="T11" fmla="*/ 1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0" h="101">
                        <a:moveTo>
                          <a:pt x="24" y="10"/>
                        </a:moveTo>
                        <a:cubicBezTo>
                          <a:pt x="4" y="20"/>
                          <a:pt x="0" y="55"/>
                          <a:pt x="17" y="70"/>
                        </a:cubicBezTo>
                        <a:cubicBezTo>
                          <a:pt x="34" y="85"/>
                          <a:pt x="105" y="101"/>
                          <a:pt x="129" y="100"/>
                        </a:cubicBezTo>
                        <a:cubicBezTo>
                          <a:pt x="153" y="99"/>
                          <a:pt x="158" y="77"/>
                          <a:pt x="159" y="62"/>
                        </a:cubicBezTo>
                        <a:cubicBezTo>
                          <a:pt x="160" y="47"/>
                          <a:pt x="158" y="19"/>
                          <a:pt x="137" y="10"/>
                        </a:cubicBezTo>
                        <a:cubicBezTo>
                          <a:pt x="116" y="1"/>
                          <a:pt x="44" y="0"/>
                          <a:pt x="24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62" name="Freeform 135"/>
                  <p:cNvSpPr>
                    <a:spLocks/>
                  </p:cNvSpPr>
                  <p:nvPr/>
                </p:nvSpPr>
                <p:spPr bwMode="auto">
                  <a:xfrm>
                    <a:off x="4061" y="2270"/>
                    <a:ext cx="205" cy="232"/>
                  </a:xfrm>
                  <a:custGeom>
                    <a:avLst/>
                    <a:gdLst>
                      <a:gd name="T0" fmla="*/ 64 w 205"/>
                      <a:gd name="T1" fmla="*/ 18 h 232"/>
                      <a:gd name="T2" fmla="*/ 4 w 205"/>
                      <a:gd name="T3" fmla="*/ 145 h 232"/>
                      <a:gd name="T4" fmla="*/ 42 w 205"/>
                      <a:gd name="T5" fmla="*/ 198 h 232"/>
                      <a:gd name="T6" fmla="*/ 139 w 205"/>
                      <a:gd name="T7" fmla="*/ 213 h 232"/>
                      <a:gd name="T8" fmla="*/ 184 w 205"/>
                      <a:gd name="T9" fmla="*/ 85 h 232"/>
                      <a:gd name="T10" fmla="*/ 184 w 205"/>
                      <a:gd name="T11" fmla="*/ 40 h 232"/>
                      <a:gd name="T12" fmla="*/ 64 w 205"/>
                      <a:gd name="T13" fmla="*/ 18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5" h="232">
                        <a:moveTo>
                          <a:pt x="64" y="18"/>
                        </a:moveTo>
                        <a:cubicBezTo>
                          <a:pt x="34" y="36"/>
                          <a:pt x="8" y="115"/>
                          <a:pt x="4" y="145"/>
                        </a:cubicBezTo>
                        <a:cubicBezTo>
                          <a:pt x="0" y="175"/>
                          <a:pt x="20" y="187"/>
                          <a:pt x="42" y="198"/>
                        </a:cubicBezTo>
                        <a:cubicBezTo>
                          <a:pt x="64" y="209"/>
                          <a:pt x="115" y="232"/>
                          <a:pt x="139" y="213"/>
                        </a:cubicBezTo>
                        <a:cubicBezTo>
                          <a:pt x="163" y="194"/>
                          <a:pt x="177" y="114"/>
                          <a:pt x="184" y="85"/>
                        </a:cubicBezTo>
                        <a:cubicBezTo>
                          <a:pt x="191" y="56"/>
                          <a:pt x="205" y="54"/>
                          <a:pt x="184" y="40"/>
                        </a:cubicBezTo>
                        <a:cubicBezTo>
                          <a:pt x="163" y="26"/>
                          <a:pt x="94" y="0"/>
                          <a:pt x="6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63" name="Freeform 134"/>
                  <p:cNvSpPr>
                    <a:spLocks/>
                  </p:cNvSpPr>
                  <p:nvPr/>
                </p:nvSpPr>
                <p:spPr bwMode="auto">
                  <a:xfrm>
                    <a:off x="4053" y="2482"/>
                    <a:ext cx="161" cy="246"/>
                  </a:xfrm>
                  <a:custGeom>
                    <a:avLst/>
                    <a:gdLst>
                      <a:gd name="T0" fmla="*/ 20 w 161"/>
                      <a:gd name="T1" fmla="*/ 8 h 246"/>
                      <a:gd name="T2" fmla="*/ 147 w 161"/>
                      <a:gd name="T3" fmla="*/ 31 h 246"/>
                      <a:gd name="T4" fmla="*/ 102 w 161"/>
                      <a:gd name="T5" fmla="*/ 158 h 246"/>
                      <a:gd name="T6" fmla="*/ 80 w 161"/>
                      <a:gd name="T7" fmla="*/ 241 h 246"/>
                      <a:gd name="T8" fmla="*/ 35 w 161"/>
                      <a:gd name="T9" fmla="*/ 188 h 246"/>
                      <a:gd name="T10" fmla="*/ 27 w 161"/>
                      <a:gd name="T11" fmla="*/ 76 h 246"/>
                      <a:gd name="T12" fmla="*/ 20 w 161"/>
                      <a:gd name="T13" fmla="*/ 8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" h="246">
                        <a:moveTo>
                          <a:pt x="20" y="8"/>
                        </a:moveTo>
                        <a:cubicBezTo>
                          <a:pt x="40" y="0"/>
                          <a:pt x="133" y="6"/>
                          <a:pt x="147" y="31"/>
                        </a:cubicBezTo>
                        <a:cubicBezTo>
                          <a:pt x="161" y="56"/>
                          <a:pt x="113" y="123"/>
                          <a:pt x="102" y="158"/>
                        </a:cubicBezTo>
                        <a:cubicBezTo>
                          <a:pt x="91" y="193"/>
                          <a:pt x="91" y="236"/>
                          <a:pt x="80" y="241"/>
                        </a:cubicBezTo>
                        <a:cubicBezTo>
                          <a:pt x="69" y="246"/>
                          <a:pt x="44" y="215"/>
                          <a:pt x="35" y="188"/>
                        </a:cubicBezTo>
                        <a:cubicBezTo>
                          <a:pt x="26" y="161"/>
                          <a:pt x="27" y="108"/>
                          <a:pt x="27" y="76"/>
                        </a:cubicBezTo>
                        <a:cubicBezTo>
                          <a:pt x="27" y="44"/>
                          <a:pt x="0" y="16"/>
                          <a:pt x="2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64" name="Freeform 133"/>
                  <p:cNvSpPr>
                    <a:spLocks/>
                  </p:cNvSpPr>
                  <p:nvPr/>
                </p:nvSpPr>
                <p:spPr bwMode="auto">
                  <a:xfrm>
                    <a:off x="4038" y="2040"/>
                    <a:ext cx="282" cy="122"/>
                  </a:xfrm>
                  <a:custGeom>
                    <a:avLst/>
                    <a:gdLst>
                      <a:gd name="T0" fmla="*/ 12 w 282"/>
                      <a:gd name="T1" fmla="*/ 0 h 122"/>
                      <a:gd name="T2" fmla="*/ 27 w 282"/>
                      <a:gd name="T3" fmla="*/ 105 h 122"/>
                      <a:gd name="T4" fmla="*/ 177 w 282"/>
                      <a:gd name="T5" fmla="*/ 105 h 122"/>
                      <a:gd name="T6" fmla="*/ 260 w 282"/>
                      <a:gd name="T7" fmla="*/ 105 h 122"/>
                      <a:gd name="T8" fmla="*/ 282 w 282"/>
                      <a:gd name="T9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122">
                        <a:moveTo>
                          <a:pt x="12" y="0"/>
                        </a:moveTo>
                        <a:cubicBezTo>
                          <a:pt x="6" y="44"/>
                          <a:pt x="0" y="88"/>
                          <a:pt x="27" y="105"/>
                        </a:cubicBezTo>
                        <a:cubicBezTo>
                          <a:pt x="54" y="122"/>
                          <a:pt x="138" y="105"/>
                          <a:pt x="177" y="105"/>
                        </a:cubicBezTo>
                        <a:cubicBezTo>
                          <a:pt x="216" y="105"/>
                          <a:pt x="243" y="122"/>
                          <a:pt x="260" y="105"/>
                        </a:cubicBezTo>
                        <a:cubicBezTo>
                          <a:pt x="277" y="88"/>
                          <a:pt x="279" y="44"/>
                          <a:pt x="28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153" name="Freeform 131"/>
                <p:cNvSpPr>
                  <a:spLocks/>
                </p:cNvSpPr>
                <p:nvPr/>
              </p:nvSpPr>
              <p:spPr bwMode="auto">
                <a:xfrm>
                  <a:off x="3816" y="1478"/>
                  <a:ext cx="654" cy="702"/>
                </a:xfrm>
                <a:custGeom>
                  <a:avLst/>
                  <a:gdLst>
                    <a:gd name="T0" fmla="*/ 167 w 654"/>
                    <a:gd name="T1" fmla="*/ 37 h 702"/>
                    <a:gd name="T2" fmla="*/ 129 w 654"/>
                    <a:gd name="T3" fmla="*/ 255 h 702"/>
                    <a:gd name="T4" fmla="*/ 2 w 654"/>
                    <a:gd name="T5" fmla="*/ 577 h 702"/>
                    <a:gd name="T6" fmla="*/ 114 w 654"/>
                    <a:gd name="T7" fmla="*/ 682 h 702"/>
                    <a:gd name="T8" fmla="*/ 542 w 654"/>
                    <a:gd name="T9" fmla="*/ 690 h 702"/>
                    <a:gd name="T10" fmla="*/ 647 w 654"/>
                    <a:gd name="T11" fmla="*/ 607 h 702"/>
                    <a:gd name="T12" fmla="*/ 587 w 654"/>
                    <a:gd name="T13" fmla="*/ 367 h 702"/>
                    <a:gd name="T14" fmla="*/ 497 w 654"/>
                    <a:gd name="T15" fmla="*/ 157 h 702"/>
                    <a:gd name="T16" fmla="*/ 437 w 654"/>
                    <a:gd name="T17" fmla="*/ 30 h 702"/>
                    <a:gd name="T18" fmla="*/ 167 w 654"/>
                    <a:gd name="T19" fmla="*/ 37 h 7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4" h="702">
                      <a:moveTo>
                        <a:pt x="167" y="37"/>
                      </a:moveTo>
                      <a:cubicBezTo>
                        <a:pt x="116" y="74"/>
                        <a:pt x="156" y="165"/>
                        <a:pt x="129" y="255"/>
                      </a:cubicBezTo>
                      <a:cubicBezTo>
                        <a:pt x="102" y="345"/>
                        <a:pt x="4" y="506"/>
                        <a:pt x="2" y="577"/>
                      </a:cubicBezTo>
                      <a:cubicBezTo>
                        <a:pt x="0" y="648"/>
                        <a:pt x="24" y="663"/>
                        <a:pt x="114" y="682"/>
                      </a:cubicBezTo>
                      <a:cubicBezTo>
                        <a:pt x="204" y="701"/>
                        <a:pt x="453" y="702"/>
                        <a:pt x="542" y="690"/>
                      </a:cubicBezTo>
                      <a:cubicBezTo>
                        <a:pt x="631" y="678"/>
                        <a:pt x="640" y="661"/>
                        <a:pt x="647" y="607"/>
                      </a:cubicBezTo>
                      <a:cubicBezTo>
                        <a:pt x="654" y="553"/>
                        <a:pt x="612" y="442"/>
                        <a:pt x="587" y="367"/>
                      </a:cubicBezTo>
                      <a:cubicBezTo>
                        <a:pt x="562" y="292"/>
                        <a:pt x="522" y="213"/>
                        <a:pt x="497" y="157"/>
                      </a:cubicBezTo>
                      <a:cubicBezTo>
                        <a:pt x="472" y="101"/>
                        <a:pt x="489" y="54"/>
                        <a:pt x="437" y="30"/>
                      </a:cubicBezTo>
                      <a:cubicBezTo>
                        <a:pt x="385" y="6"/>
                        <a:pt x="218" y="0"/>
                        <a:pt x="167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1154" name="Group 125"/>
                <p:cNvGrpSpPr>
                  <a:grpSpLocks/>
                </p:cNvGrpSpPr>
                <p:nvPr/>
              </p:nvGrpSpPr>
              <p:grpSpPr bwMode="auto">
                <a:xfrm>
                  <a:off x="4038" y="2040"/>
                  <a:ext cx="282" cy="688"/>
                  <a:chOff x="4038" y="2040"/>
                  <a:chExt cx="282" cy="688"/>
                </a:xfrm>
              </p:grpSpPr>
              <p:sp>
                <p:nvSpPr>
                  <p:cNvPr id="1155" name="Freeform 130"/>
                  <p:cNvSpPr>
                    <a:spLocks/>
                  </p:cNvSpPr>
                  <p:nvPr/>
                </p:nvSpPr>
                <p:spPr bwMode="auto">
                  <a:xfrm>
                    <a:off x="4079" y="2135"/>
                    <a:ext cx="217" cy="89"/>
                  </a:xfrm>
                  <a:custGeom>
                    <a:avLst/>
                    <a:gdLst>
                      <a:gd name="T0" fmla="*/ 24 w 217"/>
                      <a:gd name="T1" fmla="*/ 18 h 89"/>
                      <a:gd name="T2" fmla="*/ 189 w 217"/>
                      <a:gd name="T3" fmla="*/ 10 h 89"/>
                      <a:gd name="T4" fmla="*/ 189 w 217"/>
                      <a:gd name="T5" fmla="*/ 78 h 89"/>
                      <a:gd name="T6" fmla="*/ 46 w 217"/>
                      <a:gd name="T7" fmla="*/ 78 h 89"/>
                      <a:gd name="T8" fmla="*/ 24 w 217"/>
                      <a:gd name="T9" fmla="*/ 18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7" h="89">
                        <a:moveTo>
                          <a:pt x="24" y="18"/>
                        </a:moveTo>
                        <a:cubicBezTo>
                          <a:pt x="48" y="7"/>
                          <a:pt x="161" y="0"/>
                          <a:pt x="189" y="10"/>
                        </a:cubicBezTo>
                        <a:cubicBezTo>
                          <a:pt x="217" y="20"/>
                          <a:pt x="213" y="67"/>
                          <a:pt x="189" y="78"/>
                        </a:cubicBezTo>
                        <a:cubicBezTo>
                          <a:pt x="165" y="89"/>
                          <a:pt x="75" y="84"/>
                          <a:pt x="46" y="78"/>
                        </a:cubicBezTo>
                        <a:cubicBezTo>
                          <a:pt x="17" y="72"/>
                          <a:pt x="0" y="29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56" name="Freeform 129"/>
                  <p:cNvSpPr>
                    <a:spLocks/>
                  </p:cNvSpPr>
                  <p:nvPr/>
                </p:nvSpPr>
                <p:spPr bwMode="auto">
                  <a:xfrm>
                    <a:off x="4116" y="2203"/>
                    <a:ext cx="160" cy="101"/>
                  </a:xfrm>
                  <a:custGeom>
                    <a:avLst/>
                    <a:gdLst>
                      <a:gd name="T0" fmla="*/ 24 w 160"/>
                      <a:gd name="T1" fmla="*/ 10 h 101"/>
                      <a:gd name="T2" fmla="*/ 17 w 160"/>
                      <a:gd name="T3" fmla="*/ 70 h 101"/>
                      <a:gd name="T4" fmla="*/ 129 w 160"/>
                      <a:gd name="T5" fmla="*/ 100 h 101"/>
                      <a:gd name="T6" fmla="*/ 159 w 160"/>
                      <a:gd name="T7" fmla="*/ 62 h 101"/>
                      <a:gd name="T8" fmla="*/ 137 w 160"/>
                      <a:gd name="T9" fmla="*/ 10 h 101"/>
                      <a:gd name="T10" fmla="*/ 24 w 160"/>
                      <a:gd name="T11" fmla="*/ 1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0" h="101">
                        <a:moveTo>
                          <a:pt x="24" y="10"/>
                        </a:moveTo>
                        <a:cubicBezTo>
                          <a:pt x="4" y="20"/>
                          <a:pt x="0" y="55"/>
                          <a:pt x="17" y="70"/>
                        </a:cubicBezTo>
                        <a:cubicBezTo>
                          <a:pt x="34" y="85"/>
                          <a:pt x="105" y="101"/>
                          <a:pt x="129" y="100"/>
                        </a:cubicBezTo>
                        <a:cubicBezTo>
                          <a:pt x="153" y="99"/>
                          <a:pt x="158" y="77"/>
                          <a:pt x="159" y="62"/>
                        </a:cubicBezTo>
                        <a:cubicBezTo>
                          <a:pt x="160" y="47"/>
                          <a:pt x="158" y="19"/>
                          <a:pt x="137" y="10"/>
                        </a:cubicBezTo>
                        <a:cubicBezTo>
                          <a:pt x="116" y="1"/>
                          <a:pt x="44" y="0"/>
                          <a:pt x="24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57" name="Freeform 128"/>
                  <p:cNvSpPr>
                    <a:spLocks/>
                  </p:cNvSpPr>
                  <p:nvPr/>
                </p:nvSpPr>
                <p:spPr bwMode="auto">
                  <a:xfrm>
                    <a:off x="4061" y="2270"/>
                    <a:ext cx="205" cy="232"/>
                  </a:xfrm>
                  <a:custGeom>
                    <a:avLst/>
                    <a:gdLst>
                      <a:gd name="T0" fmla="*/ 64 w 205"/>
                      <a:gd name="T1" fmla="*/ 18 h 232"/>
                      <a:gd name="T2" fmla="*/ 4 w 205"/>
                      <a:gd name="T3" fmla="*/ 145 h 232"/>
                      <a:gd name="T4" fmla="*/ 42 w 205"/>
                      <a:gd name="T5" fmla="*/ 198 h 232"/>
                      <a:gd name="T6" fmla="*/ 139 w 205"/>
                      <a:gd name="T7" fmla="*/ 213 h 232"/>
                      <a:gd name="T8" fmla="*/ 184 w 205"/>
                      <a:gd name="T9" fmla="*/ 85 h 232"/>
                      <a:gd name="T10" fmla="*/ 184 w 205"/>
                      <a:gd name="T11" fmla="*/ 40 h 232"/>
                      <a:gd name="T12" fmla="*/ 64 w 205"/>
                      <a:gd name="T13" fmla="*/ 18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5" h="232">
                        <a:moveTo>
                          <a:pt x="64" y="18"/>
                        </a:moveTo>
                        <a:cubicBezTo>
                          <a:pt x="34" y="36"/>
                          <a:pt x="8" y="115"/>
                          <a:pt x="4" y="145"/>
                        </a:cubicBezTo>
                        <a:cubicBezTo>
                          <a:pt x="0" y="175"/>
                          <a:pt x="20" y="187"/>
                          <a:pt x="42" y="198"/>
                        </a:cubicBezTo>
                        <a:cubicBezTo>
                          <a:pt x="64" y="209"/>
                          <a:pt x="115" y="232"/>
                          <a:pt x="139" y="213"/>
                        </a:cubicBezTo>
                        <a:cubicBezTo>
                          <a:pt x="163" y="194"/>
                          <a:pt x="177" y="114"/>
                          <a:pt x="184" y="85"/>
                        </a:cubicBezTo>
                        <a:cubicBezTo>
                          <a:pt x="191" y="56"/>
                          <a:pt x="205" y="54"/>
                          <a:pt x="184" y="40"/>
                        </a:cubicBezTo>
                        <a:cubicBezTo>
                          <a:pt x="163" y="26"/>
                          <a:pt x="94" y="0"/>
                          <a:pt x="64" y="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58" name="Freeform 127"/>
                  <p:cNvSpPr>
                    <a:spLocks/>
                  </p:cNvSpPr>
                  <p:nvPr/>
                </p:nvSpPr>
                <p:spPr bwMode="auto">
                  <a:xfrm>
                    <a:off x="4053" y="2482"/>
                    <a:ext cx="161" cy="246"/>
                  </a:xfrm>
                  <a:custGeom>
                    <a:avLst/>
                    <a:gdLst>
                      <a:gd name="T0" fmla="*/ 20 w 161"/>
                      <a:gd name="T1" fmla="*/ 8 h 246"/>
                      <a:gd name="T2" fmla="*/ 147 w 161"/>
                      <a:gd name="T3" fmla="*/ 31 h 246"/>
                      <a:gd name="T4" fmla="*/ 102 w 161"/>
                      <a:gd name="T5" fmla="*/ 158 h 246"/>
                      <a:gd name="T6" fmla="*/ 80 w 161"/>
                      <a:gd name="T7" fmla="*/ 241 h 246"/>
                      <a:gd name="T8" fmla="*/ 35 w 161"/>
                      <a:gd name="T9" fmla="*/ 188 h 246"/>
                      <a:gd name="T10" fmla="*/ 27 w 161"/>
                      <a:gd name="T11" fmla="*/ 76 h 246"/>
                      <a:gd name="T12" fmla="*/ 20 w 161"/>
                      <a:gd name="T13" fmla="*/ 8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" h="246">
                        <a:moveTo>
                          <a:pt x="20" y="8"/>
                        </a:moveTo>
                        <a:cubicBezTo>
                          <a:pt x="40" y="0"/>
                          <a:pt x="133" y="6"/>
                          <a:pt x="147" y="31"/>
                        </a:cubicBezTo>
                        <a:cubicBezTo>
                          <a:pt x="161" y="56"/>
                          <a:pt x="113" y="123"/>
                          <a:pt x="102" y="158"/>
                        </a:cubicBezTo>
                        <a:cubicBezTo>
                          <a:pt x="91" y="193"/>
                          <a:pt x="91" y="236"/>
                          <a:pt x="80" y="241"/>
                        </a:cubicBezTo>
                        <a:cubicBezTo>
                          <a:pt x="69" y="246"/>
                          <a:pt x="44" y="215"/>
                          <a:pt x="35" y="188"/>
                        </a:cubicBezTo>
                        <a:cubicBezTo>
                          <a:pt x="26" y="161"/>
                          <a:pt x="27" y="108"/>
                          <a:pt x="27" y="76"/>
                        </a:cubicBezTo>
                        <a:cubicBezTo>
                          <a:pt x="27" y="44"/>
                          <a:pt x="0" y="16"/>
                          <a:pt x="2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59" name="Freeform 126"/>
                  <p:cNvSpPr>
                    <a:spLocks/>
                  </p:cNvSpPr>
                  <p:nvPr/>
                </p:nvSpPr>
                <p:spPr bwMode="auto">
                  <a:xfrm>
                    <a:off x="4038" y="2040"/>
                    <a:ext cx="282" cy="122"/>
                  </a:xfrm>
                  <a:custGeom>
                    <a:avLst/>
                    <a:gdLst>
                      <a:gd name="T0" fmla="*/ 12 w 282"/>
                      <a:gd name="T1" fmla="*/ 0 h 122"/>
                      <a:gd name="T2" fmla="*/ 27 w 282"/>
                      <a:gd name="T3" fmla="*/ 105 h 122"/>
                      <a:gd name="T4" fmla="*/ 177 w 282"/>
                      <a:gd name="T5" fmla="*/ 105 h 122"/>
                      <a:gd name="T6" fmla="*/ 260 w 282"/>
                      <a:gd name="T7" fmla="*/ 105 h 122"/>
                      <a:gd name="T8" fmla="*/ 282 w 282"/>
                      <a:gd name="T9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122">
                        <a:moveTo>
                          <a:pt x="12" y="0"/>
                        </a:moveTo>
                        <a:cubicBezTo>
                          <a:pt x="6" y="44"/>
                          <a:pt x="0" y="88"/>
                          <a:pt x="27" y="105"/>
                        </a:cubicBezTo>
                        <a:cubicBezTo>
                          <a:pt x="54" y="122"/>
                          <a:pt x="138" y="105"/>
                          <a:pt x="177" y="105"/>
                        </a:cubicBezTo>
                        <a:cubicBezTo>
                          <a:pt x="216" y="105"/>
                          <a:pt x="243" y="122"/>
                          <a:pt x="260" y="105"/>
                        </a:cubicBezTo>
                        <a:cubicBezTo>
                          <a:pt x="277" y="88"/>
                          <a:pt x="279" y="44"/>
                          <a:pt x="28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18" name="Group 110"/>
              <p:cNvGrpSpPr>
                <a:grpSpLocks/>
              </p:cNvGrpSpPr>
              <p:nvPr/>
            </p:nvGrpSpPr>
            <p:grpSpPr bwMode="auto">
              <a:xfrm>
                <a:off x="4262" y="1524"/>
                <a:ext cx="848" cy="1342"/>
                <a:chOff x="4262" y="1432"/>
                <a:chExt cx="848" cy="1342"/>
              </a:xfrm>
            </p:grpSpPr>
            <p:grpSp>
              <p:nvGrpSpPr>
                <p:cNvPr id="1139" name="Group 119"/>
                <p:cNvGrpSpPr>
                  <a:grpSpLocks/>
                </p:cNvGrpSpPr>
                <p:nvPr/>
              </p:nvGrpSpPr>
              <p:grpSpPr bwMode="auto">
                <a:xfrm rot="-1093505">
                  <a:off x="4756" y="2085"/>
                  <a:ext cx="286" cy="689"/>
                  <a:chOff x="4703" y="2085"/>
                  <a:chExt cx="286" cy="689"/>
                </a:xfrm>
              </p:grpSpPr>
              <p:sp>
                <p:nvSpPr>
                  <p:cNvPr id="1148" name="Freeform 123"/>
                  <p:cNvSpPr>
                    <a:spLocks/>
                  </p:cNvSpPr>
                  <p:nvPr/>
                </p:nvSpPr>
                <p:spPr bwMode="auto">
                  <a:xfrm>
                    <a:off x="4764" y="2247"/>
                    <a:ext cx="188" cy="124"/>
                  </a:xfrm>
                  <a:custGeom>
                    <a:avLst/>
                    <a:gdLst>
                      <a:gd name="T0" fmla="*/ 21 w 188"/>
                      <a:gd name="T1" fmla="*/ 41 h 124"/>
                      <a:gd name="T2" fmla="*/ 164 w 188"/>
                      <a:gd name="T3" fmla="*/ 11 h 124"/>
                      <a:gd name="T4" fmla="*/ 164 w 188"/>
                      <a:gd name="T5" fmla="*/ 108 h 124"/>
                      <a:gd name="T6" fmla="*/ 36 w 188"/>
                      <a:gd name="T7" fmla="*/ 108 h 124"/>
                      <a:gd name="T8" fmla="*/ 21 w 188"/>
                      <a:gd name="T9" fmla="*/ 41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8" h="124">
                        <a:moveTo>
                          <a:pt x="21" y="41"/>
                        </a:moveTo>
                        <a:cubicBezTo>
                          <a:pt x="42" y="25"/>
                          <a:pt x="140" y="0"/>
                          <a:pt x="164" y="11"/>
                        </a:cubicBezTo>
                        <a:cubicBezTo>
                          <a:pt x="188" y="22"/>
                          <a:pt x="185" y="92"/>
                          <a:pt x="164" y="108"/>
                        </a:cubicBezTo>
                        <a:cubicBezTo>
                          <a:pt x="143" y="124"/>
                          <a:pt x="61" y="118"/>
                          <a:pt x="36" y="108"/>
                        </a:cubicBezTo>
                        <a:cubicBezTo>
                          <a:pt x="11" y="98"/>
                          <a:pt x="0" y="57"/>
                          <a:pt x="21" y="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49" name="Freeform 122"/>
                  <p:cNvSpPr>
                    <a:spLocks/>
                  </p:cNvSpPr>
                  <p:nvPr/>
                </p:nvSpPr>
                <p:spPr bwMode="auto">
                  <a:xfrm>
                    <a:off x="4804" y="2343"/>
                    <a:ext cx="146" cy="195"/>
                  </a:xfrm>
                  <a:custGeom>
                    <a:avLst/>
                    <a:gdLst>
                      <a:gd name="T0" fmla="*/ 19 w 146"/>
                      <a:gd name="T1" fmla="*/ 20 h 195"/>
                      <a:gd name="T2" fmla="*/ 4 w 146"/>
                      <a:gd name="T3" fmla="*/ 125 h 195"/>
                      <a:gd name="T4" fmla="*/ 41 w 146"/>
                      <a:gd name="T5" fmla="*/ 185 h 195"/>
                      <a:gd name="T6" fmla="*/ 131 w 146"/>
                      <a:gd name="T7" fmla="*/ 170 h 195"/>
                      <a:gd name="T8" fmla="*/ 131 w 146"/>
                      <a:gd name="T9" fmla="*/ 35 h 195"/>
                      <a:gd name="T10" fmla="*/ 94 w 146"/>
                      <a:gd name="T11" fmla="*/ 5 h 195"/>
                      <a:gd name="T12" fmla="*/ 19 w 146"/>
                      <a:gd name="T13" fmla="*/ 2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6" h="195">
                        <a:moveTo>
                          <a:pt x="19" y="20"/>
                        </a:moveTo>
                        <a:cubicBezTo>
                          <a:pt x="4" y="40"/>
                          <a:pt x="0" y="98"/>
                          <a:pt x="4" y="125"/>
                        </a:cubicBezTo>
                        <a:cubicBezTo>
                          <a:pt x="8" y="152"/>
                          <a:pt x="20" y="178"/>
                          <a:pt x="41" y="185"/>
                        </a:cubicBezTo>
                        <a:cubicBezTo>
                          <a:pt x="62" y="192"/>
                          <a:pt x="116" y="195"/>
                          <a:pt x="131" y="170"/>
                        </a:cubicBezTo>
                        <a:cubicBezTo>
                          <a:pt x="146" y="145"/>
                          <a:pt x="137" y="62"/>
                          <a:pt x="131" y="35"/>
                        </a:cubicBezTo>
                        <a:cubicBezTo>
                          <a:pt x="125" y="8"/>
                          <a:pt x="116" y="10"/>
                          <a:pt x="94" y="5"/>
                        </a:cubicBezTo>
                        <a:cubicBezTo>
                          <a:pt x="72" y="0"/>
                          <a:pt x="34" y="0"/>
                          <a:pt x="19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50" name="Freeform 121"/>
                  <p:cNvSpPr>
                    <a:spLocks/>
                  </p:cNvSpPr>
                  <p:nvPr/>
                </p:nvSpPr>
                <p:spPr bwMode="auto">
                  <a:xfrm>
                    <a:off x="4832" y="2514"/>
                    <a:ext cx="157" cy="260"/>
                  </a:xfrm>
                  <a:custGeom>
                    <a:avLst/>
                    <a:gdLst>
                      <a:gd name="T0" fmla="*/ 13 w 157"/>
                      <a:gd name="T1" fmla="*/ 29 h 260"/>
                      <a:gd name="T2" fmla="*/ 96 w 157"/>
                      <a:gd name="T3" fmla="*/ 21 h 260"/>
                      <a:gd name="T4" fmla="*/ 156 w 157"/>
                      <a:gd name="T5" fmla="*/ 156 h 260"/>
                      <a:gd name="T6" fmla="*/ 103 w 157"/>
                      <a:gd name="T7" fmla="*/ 254 h 260"/>
                      <a:gd name="T8" fmla="*/ 96 w 157"/>
                      <a:gd name="T9" fmla="*/ 194 h 260"/>
                      <a:gd name="T10" fmla="*/ 21 w 157"/>
                      <a:gd name="T11" fmla="*/ 119 h 260"/>
                      <a:gd name="T12" fmla="*/ 13 w 157"/>
                      <a:gd name="T13" fmla="*/ 29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7" h="260">
                        <a:moveTo>
                          <a:pt x="13" y="29"/>
                        </a:moveTo>
                        <a:cubicBezTo>
                          <a:pt x="26" y="13"/>
                          <a:pt x="72" y="0"/>
                          <a:pt x="96" y="21"/>
                        </a:cubicBezTo>
                        <a:cubicBezTo>
                          <a:pt x="120" y="42"/>
                          <a:pt x="155" y="117"/>
                          <a:pt x="156" y="156"/>
                        </a:cubicBezTo>
                        <a:cubicBezTo>
                          <a:pt x="157" y="195"/>
                          <a:pt x="113" y="248"/>
                          <a:pt x="103" y="254"/>
                        </a:cubicBezTo>
                        <a:cubicBezTo>
                          <a:pt x="93" y="260"/>
                          <a:pt x="110" y="216"/>
                          <a:pt x="96" y="194"/>
                        </a:cubicBezTo>
                        <a:cubicBezTo>
                          <a:pt x="82" y="172"/>
                          <a:pt x="35" y="148"/>
                          <a:pt x="21" y="119"/>
                        </a:cubicBezTo>
                        <a:cubicBezTo>
                          <a:pt x="7" y="90"/>
                          <a:pt x="0" y="45"/>
                          <a:pt x="13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51" name="Freeform 120"/>
                  <p:cNvSpPr>
                    <a:spLocks/>
                  </p:cNvSpPr>
                  <p:nvPr/>
                </p:nvSpPr>
                <p:spPr bwMode="auto">
                  <a:xfrm>
                    <a:off x="4703" y="2085"/>
                    <a:ext cx="264" cy="186"/>
                  </a:xfrm>
                  <a:custGeom>
                    <a:avLst/>
                    <a:gdLst>
                      <a:gd name="T0" fmla="*/ 0 w 264"/>
                      <a:gd name="T1" fmla="*/ 15 h 186"/>
                      <a:gd name="T2" fmla="*/ 60 w 264"/>
                      <a:gd name="T3" fmla="*/ 135 h 186"/>
                      <a:gd name="T4" fmla="*/ 60 w 264"/>
                      <a:gd name="T5" fmla="*/ 180 h 186"/>
                      <a:gd name="T6" fmla="*/ 180 w 264"/>
                      <a:gd name="T7" fmla="*/ 173 h 186"/>
                      <a:gd name="T8" fmla="*/ 255 w 264"/>
                      <a:gd name="T9" fmla="*/ 120 h 186"/>
                      <a:gd name="T10" fmla="*/ 233 w 264"/>
                      <a:gd name="T1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4" h="186">
                        <a:moveTo>
                          <a:pt x="0" y="15"/>
                        </a:moveTo>
                        <a:cubicBezTo>
                          <a:pt x="25" y="61"/>
                          <a:pt x="50" y="108"/>
                          <a:pt x="60" y="135"/>
                        </a:cubicBezTo>
                        <a:cubicBezTo>
                          <a:pt x="70" y="162"/>
                          <a:pt x="40" y="174"/>
                          <a:pt x="60" y="180"/>
                        </a:cubicBezTo>
                        <a:cubicBezTo>
                          <a:pt x="80" y="186"/>
                          <a:pt x="148" y="183"/>
                          <a:pt x="180" y="173"/>
                        </a:cubicBezTo>
                        <a:cubicBezTo>
                          <a:pt x="212" y="163"/>
                          <a:pt x="246" y="149"/>
                          <a:pt x="255" y="120"/>
                        </a:cubicBezTo>
                        <a:cubicBezTo>
                          <a:pt x="264" y="91"/>
                          <a:pt x="248" y="45"/>
                          <a:pt x="233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40" name="Group 116"/>
                <p:cNvGrpSpPr>
                  <a:grpSpLocks/>
                </p:cNvGrpSpPr>
                <p:nvPr/>
              </p:nvGrpSpPr>
              <p:grpSpPr bwMode="auto">
                <a:xfrm>
                  <a:off x="4262" y="1432"/>
                  <a:ext cx="848" cy="776"/>
                  <a:chOff x="4262" y="1432"/>
                  <a:chExt cx="848" cy="776"/>
                </a:xfrm>
              </p:grpSpPr>
              <p:sp>
                <p:nvSpPr>
                  <p:cNvPr id="1146" name="Freeform 118"/>
                  <p:cNvSpPr>
                    <a:spLocks/>
                  </p:cNvSpPr>
                  <p:nvPr/>
                </p:nvSpPr>
                <p:spPr bwMode="auto">
                  <a:xfrm>
                    <a:off x="4262" y="1432"/>
                    <a:ext cx="848" cy="776"/>
                  </a:xfrm>
                  <a:custGeom>
                    <a:avLst/>
                    <a:gdLst>
                      <a:gd name="T0" fmla="*/ 411 w 848"/>
                      <a:gd name="T1" fmla="*/ 736 h 776"/>
                      <a:gd name="T2" fmla="*/ 223 w 848"/>
                      <a:gd name="T3" fmla="*/ 683 h 776"/>
                      <a:gd name="T4" fmla="*/ 178 w 848"/>
                      <a:gd name="T5" fmla="*/ 466 h 776"/>
                      <a:gd name="T6" fmla="*/ 58 w 848"/>
                      <a:gd name="T7" fmla="*/ 211 h 776"/>
                      <a:gd name="T8" fmla="*/ 6 w 848"/>
                      <a:gd name="T9" fmla="*/ 83 h 776"/>
                      <a:gd name="T10" fmla="*/ 96 w 848"/>
                      <a:gd name="T11" fmla="*/ 23 h 776"/>
                      <a:gd name="T12" fmla="*/ 471 w 848"/>
                      <a:gd name="T13" fmla="*/ 23 h 776"/>
                      <a:gd name="T14" fmla="*/ 658 w 848"/>
                      <a:gd name="T15" fmla="*/ 31 h 776"/>
                      <a:gd name="T16" fmla="*/ 681 w 848"/>
                      <a:gd name="T17" fmla="*/ 211 h 776"/>
                      <a:gd name="T18" fmla="*/ 801 w 848"/>
                      <a:gd name="T19" fmla="*/ 436 h 776"/>
                      <a:gd name="T20" fmla="*/ 838 w 848"/>
                      <a:gd name="T21" fmla="*/ 721 h 776"/>
                      <a:gd name="T22" fmla="*/ 741 w 848"/>
                      <a:gd name="T23" fmla="*/ 766 h 776"/>
                      <a:gd name="T24" fmla="*/ 561 w 848"/>
                      <a:gd name="T25" fmla="*/ 766 h 776"/>
                      <a:gd name="T26" fmla="*/ 411 w 848"/>
                      <a:gd name="T27" fmla="*/ 736 h 7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48" h="776">
                        <a:moveTo>
                          <a:pt x="411" y="736"/>
                        </a:moveTo>
                        <a:cubicBezTo>
                          <a:pt x="355" y="722"/>
                          <a:pt x="262" y="728"/>
                          <a:pt x="223" y="683"/>
                        </a:cubicBezTo>
                        <a:cubicBezTo>
                          <a:pt x="184" y="638"/>
                          <a:pt x="205" y="545"/>
                          <a:pt x="178" y="466"/>
                        </a:cubicBezTo>
                        <a:cubicBezTo>
                          <a:pt x="151" y="387"/>
                          <a:pt x="87" y="275"/>
                          <a:pt x="58" y="211"/>
                        </a:cubicBezTo>
                        <a:cubicBezTo>
                          <a:pt x="29" y="147"/>
                          <a:pt x="0" y="114"/>
                          <a:pt x="6" y="83"/>
                        </a:cubicBezTo>
                        <a:cubicBezTo>
                          <a:pt x="12" y="52"/>
                          <a:pt x="18" y="33"/>
                          <a:pt x="96" y="23"/>
                        </a:cubicBezTo>
                        <a:cubicBezTo>
                          <a:pt x="174" y="13"/>
                          <a:pt x="377" y="22"/>
                          <a:pt x="471" y="23"/>
                        </a:cubicBezTo>
                        <a:cubicBezTo>
                          <a:pt x="565" y="24"/>
                          <a:pt x="623" y="0"/>
                          <a:pt x="658" y="31"/>
                        </a:cubicBezTo>
                        <a:cubicBezTo>
                          <a:pt x="693" y="62"/>
                          <a:pt x="657" y="144"/>
                          <a:pt x="681" y="211"/>
                        </a:cubicBezTo>
                        <a:cubicBezTo>
                          <a:pt x="705" y="278"/>
                          <a:pt x="775" y="351"/>
                          <a:pt x="801" y="436"/>
                        </a:cubicBezTo>
                        <a:cubicBezTo>
                          <a:pt x="827" y="521"/>
                          <a:pt x="848" y="666"/>
                          <a:pt x="838" y="721"/>
                        </a:cubicBezTo>
                        <a:cubicBezTo>
                          <a:pt x="828" y="776"/>
                          <a:pt x="787" y="759"/>
                          <a:pt x="741" y="766"/>
                        </a:cubicBezTo>
                        <a:cubicBezTo>
                          <a:pt x="695" y="773"/>
                          <a:pt x="620" y="772"/>
                          <a:pt x="561" y="766"/>
                        </a:cubicBezTo>
                        <a:cubicBezTo>
                          <a:pt x="502" y="760"/>
                          <a:pt x="467" y="750"/>
                          <a:pt x="411" y="7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47" name="Freeform 117"/>
                  <p:cNvSpPr>
                    <a:spLocks/>
                  </p:cNvSpPr>
                  <p:nvPr/>
                </p:nvSpPr>
                <p:spPr bwMode="auto">
                  <a:xfrm>
                    <a:off x="4560" y="1725"/>
                    <a:ext cx="278" cy="345"/>
                  </a:xfrm>
                  <a:custGeom>
                    <a:avLst/>
                    <a:gdLst>
                      <a:gd name="T0" fmla="*/ 0 w 278"/>
                      <a:gd name="T1" fmla="*/ 345 h 345"/>
                      <a:gd name="T2" fmla="*/ 165 w 278"/>
                      <a:gd name="T3" fmla="*/ 113 h 345"/>
                      <a:gd name="T4" fmla="*/ 278 w 278"/>
                      <a:gd name="T5" fmla="*/ 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8" h="345">
                        <a:moveTo>
                          <a:pt x="0" y="345"/>
                        </a:moveTo>
                        <a:cubicBezTo>
                          <a:pt x="59" y="257"/>
                          <a:pt x="119" y="170"/>
                          <a:pt x="165" y="113"/>
                        </a:cubicBezTo>
                        <a:cubicBezTo>
                          <a:pt x="211" y="56"/>
                          <a:pt x="259" y="20"/>
                          <a:pt x="278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41" name="Group 111"/>
                <p:cNvGrpSpPr>
                  <a:grpSpLocks/>
                </p:cNvGrpSpPr>
                <p:nvPr/>
              </p:nvGrpSpPr>
              <p:grpSpPr bwMode="auto">
                <a:xfrm>
                  <a:off x="4703" y="2085"/>
                  <a:ext cx="286" cy="689"/>
                  <a:chOff x="4703" y="2085"/>
                  <a:chExt cx="286" cy="689"/>
                </a:xfrm>
              </p:grpSpPr>
              <p:sp>
                <p:nvSpPr>
                  <p:cNvPr id="1142" name="Freeform 115"/>
                  <p:cNvSpPr>
                    <a:spLocks/>
                  </p:cNvSpPr>
                  <p:nvPr/>
                </p:nvSpPr>
                <p:spPr bwMode="auto">
                  <a:xfrm>
                    <a:off x="4764" y="2247"/>
                    <a:ext cx="188" cy="124"/>
                  </a:xfrm>
                  <a:custGeom>
                    <a:avLst/>
                    <a:gdLst>
                      <a:gd name="T0" fmla="*/ 21 w 188"/>
                      <a:gd name="T1" fmla="*/ 41 h 124"/>
                      <a:gd name="T2" fmla="*/ 164 w 188"/>
                      <a:gd name="T3" fmla="*/ 11 h 124"/>
                      <a:gd name="T4" fmla="*/ 164 w 188"/>
                      <a:gd name="T5" fmla="*/ 108 h 124"/>
                      <a:gd name="T6" fmla="*/ 36 w 188"/>
                      <a:gd name="T7" fmla="*/ 108 h 124"/>
                      <a:gd name="T8" fmla="*/ 21 w 188"/>
                      <a:gd name="T9" fmla="*/ 41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8" h="124">
                        <a:moveTo>
                          <a:pt x="21" y="41"/>
                        </a:moveTo>
                        <a:cubicBezTo>
                          <a:pt x="42" y="25"/>
                          <a:pt x="140" y="0"/>
                          <a:pt x="164" y="11"/>
                        </a:cubicBezTo>
                        <a:cubicBezTo>
                          <a:pt x="188" y="22"/>
                          <a:pt x="185" y="92"/>
                          <a:pt x="164" y="108"/>
                        </a:cubicBezTo>
                        <a:cubicBezTo>
                          <a:pt x="143" y="124"/>
                          <a:pt x="61" y="118"/>
                          <a:pt x="36" y="108"/>
                        </a:cubicBezTo>
                        <a:cubicBezTo>
                          <a:pt x="11" y="98"/>
                          <a:pt x="0" y="57"/>
                          <a:pt x="21" y="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43" name="Freeform 114"/>
                  <p:cNvSpPr>
                    <a:spLocks/>
                  </p:cNvSpPr>
                  <p:nvPr/>
                </p:nvSpPr>
                <p:spPr bwMode="auto">
                  <a:xfrm>
                    <a:off x="4804" y="2343"/>
                    <a:ext cx="146" cy="195"/>
                  </a:xfrm>
                  <a:custGeom>
                    <a:avLst/>
                    <a:gdLst>
                      <a:gd name="T0" fmla="*/ 19 w 146"/>
                      <a:gd name="T1" fmla="*/ 20 h 195"/>
                      <a:gd name="T2" fmla="*/ 4 w 146"/>
                      <a:gd name="T3" fmla="*/ 125 h 195"/>
                      <a:gd name="T4" fmla="*/ 41 w 146"/>
                      <a:gd name="T5" fmla="*/ 185 h 195"/>
                      <a:gd name="T6" fmla="*/ 131 w 146"/>
                      <a:gd name="T7" fmla="*/ 170 h 195"/>
                      <a:gd name="T8" fmla="*/ 131 w 146"/>
                      <a:gd name="T9" fmla="*/ 35 h 195"/>
                      <a:gd name="T10" fmla="*/ 94 w 146"/>
                      <a:gd name="T11" fmla="*/ 5 h 195"/>
                      <a:gd name="T12" fmla="*/ 19 w 146"/>
                      <a:gd name="T13" fmla="*/ 2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6" h="195">
                        <a:moveTo>
                          <a:pt x="19" y="20"/>
                        </a:moveTo>
                        <a:cubicBezTo>
                          <a:pt x="4" y="40"/>
                          <a:pt x="0" y="98"/>
                          <a:pt x="4" y="125"/>
                        </a:cubicBezTo>
                        <a:cubicBezTo>
                          <a:pt x="8" y="152"/>
                          <a:pt x="20" y="178"/>
                          <a:pt x="41" y="185"/>
                        </a:cubicBezTo>
                        <a:cubicBezTo>
                          <a:pt x="62" y="192"/>
                          <a:pt x="116" y="195"/>
                          <a:pt x="131" y="170"/>
                        </a:cubicBezTo>
                        <a:cubicBezTo>
                          <a:pt x="146" y="145"/>
                          <a:pt x="137" y="62"/>
                          <a:pt x="131" y="35"/>
                        </a:cubicBezTo>
                        <a:cubicBezTo>
                          <a:pt x="125" y="8"/>
                          <a:pt x="116" y="10"/>
                          <a:pt x="94" y="5"/>
                        </a:cubicBezTo>
                        <a:cubicBezTo>
                          <a:pt x="72" y="0"/>
                          <a:pt x="34" y="0"/>
                          <a:pt x="19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44" name="Freeform 113"/>
                  <p:cNvSpPr>
                    <a:spLocks/>
                  </p:cNvSpPr>
                  <p:nvPr/>
                </p:nvSpPr>
                <p:spPr bwMode="auto">
                  <a:xfrm>
                    <a:off x="4832" y="2514"/>
                    <a:ext cx="157" cy="260"/>
                  </a:xfrm>
                  <a:custGeom>
                    <a:avLst/>
                    <a:gdLst>
                      <a:gd name="T0" fmla="*/ 13 w 157"/>
                      <a:gd name="T1" fmla="*/ 29 h 260"/>
                      <a:gd name="T2" fmla="*/ 96 w 157"/>
                      <a:gd name="T3" fmla="*/ 21 h 260"/>
                      <a:gd name="T4" fmla="*/ 156 w 157"/>
                      <a:gd name="T5" fmla="*/ 156 h 260"/>
                      <a:gd name="T6" fmla="*/ 103 w 157"/>
                      <a:gd name="T7" fmla="*/ 254 h 260"/>
                      <a:gd name="T8" fmla="*/ 96 w 157"/>
                      <a:gd name="T9" fmla="*/ 194 h 260"/>
                      <a:gd name="T10" fmla="*/ 21 w 157"/>
                      <a:gd name="T11" fmla="*/ 119 h 260"/>
                      <a:gd name="T12" fmla="*/ 13 w 157"/>
                      <a:gd name="T13" fmla="*/ 29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7" h="260">
                        <a:moveTo>
                          <a:pt x="13" y="29"/>
                        </a:moveTo>
                        <a:cubicBezTo>
                          <a:pt x="26" y="13"/>
                          <a:pt x="72" y="0"/>
                          <a:pt x="96" y="21"/>
                        </a:cubicBezTo>
                        <a:cubicBezTo>
                          <a:pt x="120" y="42"/>
                          <a:pt x="155" y="117"/>
                          <a:pt x="156" y="156"/>
                        </a:cubicBezTo>
                        <a:cubicBezTo>
                          <a:pt x="157" y="195"/>
                          <a:pt x="113" y="248"/>
                          <a:pt x="103" y="254"/>
                        </a:cubicBezTo>
                        <a:cubicBezTo>
                          <a:pt x="93" y="260"/>
                          <a:pt x="110" y="216"/>
                          <a:pt x="96" y="194"/>
                        </a:cubicBezTo>
                        <a:cubicBezTo>
                          <a:pt x="82" y="172"/>
                          <a:pt x="35" y="148"/>
                          <a:pt x="21" y="119"/>
                        </a:cubicBezTo>
                        <a:cubicBezTo>
                          <a:pt x="7" y="90"/>
                          <a:pt x="0" y="45"/>
                          <a:pt x="13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45" name="Freeform 112"/>
                  <p:cNvSpPr>
                    <a:spLocks/>
                  </p:cNvSpPr>
                  <p:nvPr/>
                </p:nvSpPr>
                <p:spPr bwMode="auto">
                  <a:xfrm>
                    <a:off x="4703" y="2085"/>
                    <a:ext cx="264" cy="186"/>
                  </a:xfrm>
                  <a:custGeom>
                    <a:avLst/>
                    <a:gdLst>
                      <a:gd name="T0" fmla="*/ 0 w 264"/>
                      <a:gd name="T1" fmla="*/ 15 h 186"/>
                      <a:gd name="T2" fmla="*/ 60 w 264"/>
                      <a:gd name="T3" fmla="*/ 135 h 186"/>
                      <a:gd name="T4" fmla="*/ 60 w 264"/>
                      <a:gd name="T5" fmla="*/ 180 h 186"/>
                      <a:gd name="T6" fmla="*/ 180 w 264"/>
                      <a:gd name="T7" fmla="*/ 173 h 186"/>
                      <a:gd name="T8" fmla="*/ 255 w 264"/>
                      <a:gd name="T9" fmla="*/ 120 h 186"/>
                      <a:gd name="T10" fmla="*/ 233 w 264"/>
                      <a:gd name="T1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4" h="186">
                        <a:moveTo>
                          <a:pt x="0" y="15"/>
                        </a:moveTo>
                        <a:cubicBezTo>
                          <a:pt x="25" y="61"/>
                          <a:pt x="50" y="108"/>
                          <a:pt x="60" y="135"/>
                        </a:cubicBezTo>
                        <a:cubicBezTo>
                          <a:pt x="70" y="162"/>
                          <a:pt x="40" y="174"/>
                          <a:pt x="60" y="180"/>
                        </a:cubicBezTo>
                        <a:cubicBezTo>
                          <a:pt x="80" y="186"/>
                          <a:pt x="148" y="183"/>
                          <a:pt x="180" y="173"/>
                        </a:cubicBezTo>
                        <a:cubicBezTo>
                          <a:pt x="212" y="163"/>
                          <a:pt x="246" y="149"/>
                          <a:pt x="255" y="120"/>
                        </a:cubicBezTo>
                        <a:cubicBezTo>
                          <a:pt x="264" y="91"/>
                          <a:pt x="248" y="45"/>
                          <a:pt x="233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19" name="Group 96"/>
              <p:cNvGrpSpPr>
                <a:grpSpLocks/>
              </p:cNvGrpSpPr>
              <p:nvPr/>
            </p:nvGrpSpPr>
            <p:grpSpPr bwMode="auto">
              <a:xfrm>
                <a:off x="4934" y="1515"/>
                <a:ext cx="872" cy="1429"/>
                <a:chOff x="4934" y="1423"/>
                <a:chExt cx="872" cy="1429"/>
              </a:xfrm>
            </p:grpSpPr>
            <p:grpSp>
              <p:nvGrpSpPr>
                <p:cNvPr id="1126" name="Group 105"/>
                <p:cNvGrpSpPr>
                  <a:grpSpLocks/>
                </p:cNvGrpSpPr>
                <p:nvPr/>
              </p:nvGrpSpPr>
              <p:grpSpPr bwMode="auto">
                <a:xfrm rot="-1093841">
                  <a:off x="5386" y="2145"/>
                  <a:ext cx="420" cy="707"/>
                  <a:chOff x="5333" y="2145"/>
                  <a:chExt cx="420" cy="707"/>
                </a:xfrm>
              </p:grpSpPr>
              <p:sp>
                <p:nvSpPr>
                  <p:cNvPr id="1135" name="Freeform 109"/>
                  <p:cNvSpPr>
                    <a:spLocks/>
                  </p:cNvSpPr>
                  <p:nvPr/>
                </p:nvSpPr>
                <p:spPr bwMode="auto">
                  <a:xfrm>
                    <a:off x="5333" y="2145"/>
                    <a:ext cx="353" cy="196"/>
                  </a:xfrm>
                  <a:custGeom>
                    <a:avLst/>
                    <a:gdLst>
                      <a:gd name="T0" fmla="*/ 0 w 353"/>
                      <a:gd name="T1" fmla="*/ 0 h 196"/>
                      <a:gd name="T2" fmla="*/ 105 w 353"/>
                      <a:gd name="T3" fmla="*/ 158 h 196"/>
                      <a:gd name="T4" fmla="*/ 157 w 353"/>
                      <a:gd name="T5" fmla="*/ 188 h 196"/>
                      <a:gd name="T6" fmla="*/ 322 w 353"/>
                      <a:gd name="T7" fmla="*/ 165 h 196"/>
                      <a:gd name="T8" fmla="*/ 345 w 353"/>
                      <a:gd name="T9" fmla="*/ 0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3" h="196">
                        <a:moveTo>
                          <a:pt x="0" y="0"/>
                        </a:moveTo>
                        <a:cubicBezTo>
                          <a:pt x="39" y="63"/>
                          <a:pt x="79" y="127"/>
                          <a:pt x="105" y="158"/>
                        </a:cubicBezTo>
                        <a:cubicBezTo>
                          <a:pt x="131" y="189"/>
                          <a:pt x="121" y="187"/>
                          <a:pt x="157" y="188"/>
                        </a:cubicBezTo>
                        <a:cubicBezTo>
                          <a:pt x="193" y="189"/>
                          <a:pt x="291" y="196"/>
                          <a:pt x="322" y="165"/>
                        </a:cubicBezTo>
                        <a:cubicBezTo>
                          <a:pt x="353" y="134"/>
                          <a:pt x="349" y="67"/>
                          <a:pt x="3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36" name="Freeform 108"/>
                  <p:cNvSpPr>
                    <a:spLocks/>
                  </p:cNvSpPr>
                  <p:nvPr/>
                </p:nvSpPr>
                <p:spPr bwMode="auto">
                  <a:xfrm>
                    <a:off x="5465" y="2313"/>
                    <a:ext cx="247" cy="135"/>
                  </a:xfrm>
                  <a:custGeom>
                    <a:avLst/>
                    <a:gdLst>
                      <a:gd name="T0" fmla="*/ 25 w 247"/>
                      <a:gd name="T1" fmla="*/ 27 h 135"/>
                      <a:gd name="T2" fmla="*/ 198 w 247"/>
                      <a:gd name="T3" fmla="*/ 5 h 135"/>
                      <a:gd name="T4" fmla="*/ 235 w 247"/>
                      <a:gd name="T5" fmla="*/ 57 h 135"/>
                      <a:gd name="T6" fmla="*/ 123 w 247"/>
                      <a:gd name="T7" fmla="*/ 117 h 135"/>
                      <a:gd name="T8" fmla="*/ 48 w 247"/>
                      <a:gd name="T9" fmla="*/ 125 h 135"/>
                      <a:gd name="T10" fmla="*/ 25 w 247"/>
                      <a:gd name="T11" fmla="*/ 27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7" h="135">
                        <a:moveTo>
                          <a:pt x="25" y="27"/>
                        </a:moveTo>
                        <a:cubicBezTo>
                          <a:pt x="50" y="7"/>
                          <a:pt x="163" y="0"/>
                          <a:pt x="198" y="5"/>
                        </a:cubicBezTo>
                        <a:cubicBezTo>
                          <a:pt x="233" y="10"/>
                          <a:pt x="247" y="38"/>
                          <a:pt x="235" y="57"/>
                        </a:cubicBezTo>
                        <a:cubicBezTo>
                          <a:pt x="223" y="76"/>
                          <a:pt x="154" y="106"/>
                          <a:pt x="123" y="117"/>
                        </a:cubicBezTo>
                        <a:cubicBezTo>
                          <a:pt x="92" y="128"/>
                          <a:pt x="68" y="135"/>
                          <a:pt x="48" y="125"/>
                        </a:cubicBezTo>
                        <a:cubicBezTo>
                          <a:pt x="28" y="115"/>
                          <a:pt x="0" y="47"/>
                          <a:pt x="25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37" name="Freeform 107"/>
                  <p:cNvSpPr>
                    <a:spLocks/>
                  </p:cNvSpPr>
                  <p:nvPr/>
                </p:nvSpPr>
                <p:spPr bwMode="auto">
                  <a:xfrm>
                    <a:off x="5526" y="2404"/>
                    <a:ext cx="199" cy="205"/>
                  </a:xfrm>
                  <a:custGeom>
                    <a:avLst/>
                    <a:gdLst>
                      <a:gd name="T0" fmla="*/ 77 w 199"/>
                      <a:gd name="T1" fmla="*/ 184 h 205"/>
                      <a:gd name="T2" fmla="*/ 9 w 199"/>
                      <a:gd name="T3" fmla="*/ 49 h 205"/>
                      <a:gd name="T4" fmla="*/ 129 w 199"/>
                      <a:gd name="T5" fmla="*/ 11 h 205"/>
                      <a:gd name="T6" fmla="*/ 197 w 199"/>
                      <a:gd name="T7" fmla="*/ 116 h 205"/>
                      <a:gd name="T8" fmla="*/ 144 w 199"/>
                      <a:gd name="T9" fmla="*/ 176 h 205"/>
                      <a:gd name="T10" fmla="*/ 77 w 199"/>
                      <a:gd name="T11" fmla="*/ 184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9" h="205">
                        <a:moveTo>
                          <a:pt x="77" y="184"/>
                        </a:moveTo>
                        <a:cubicBezTo>
                          <a:pt x="54" y="163"/>
                          <a:pt x="0" y="78"/>
                          <a:pt x="9" y="49"/>
                        </a:cubicBezTo>
                        <a:cubicBezTo>
                          <a:pt x="18" y="20"/>
                          <a:pt x="98" y="0"/>
                          <a:pt x="129" y="11"/>
                        </a:cubicBezTo>
                        <a:cubicBezTo>
                          <a:pt x="160" y="22"/>
                          <a:pt x="195" y="89"/>
                          <a:pt x="197" y="116"/>
                        </a:cubicBezTo>
                        <a:cubicBezTo>
                          <a:pt x="199" y="143"/>
                          <a:pt x="164" y="166"/>
                          <a:pt x="144" y="176"/>
                        </a:cubicBezTo>
                        <a:cubicBezTo>
                          <a:pt x="124" y="186"/>
                          <a:pt x="100" y="205"/>
                          <a:pt x="77" y="18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38" name="Freeform 106"/>
                  <p:cNvSpPr>
                    <a:spLocks/>
                  </p:cNvSpPr>
                  <p:nvPr/>
                </p:nvSpPr>
                <p:spPr bwMode="auto">
                  <a:xfrm>
                    <a:off x="5615" y="2560"/>
                    <a:ext cx="138" cy="292"/>
                  </a:xfrm>
                  <a:custGeom>
                    <a:avLst/>
                    <a:gdLst>
                      <a:gd name="T0" fmla="*/ 10 w 138"/>
                      <a:gd name="T1" fmla="*/ 28 h 292"/>
                      <a:gd name="T2" fmla="*/ 63 w 138"/>
                      <a:gd name="T3" fmla="*/ 193 h 292"/>
                      <a:gd name="T4" fmla="*/ 78 w 138"/>
                      <a:gd name="T5" fmla="*/ 290 h 292"/>
                      <a:gd name="T6" fmla="*/ 108 w 138"/>
                      <a:gd name="T7" fmla="*/ 178 h 292"/>
                      <a:gd name="T8" fmla="*/ 123 w 138"/>
                      <a:gd name="T9" fmla="*/ 118 h 292"/>
                      <a:gd name="T10" fmla="*/ 123 w 138"/>
                      <a:gd name="T11" fmla="*/ 28 h 292"/>
                      <a:gd name="T12" fmla="*/ 10 w 138"/>
                      <a:gd name="T13" fmla="*/ 28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8" h="292">
                        <a:moveTo>
                          <a:pt x="10" y="28"/>
                        </a:moveTo>
                        <a:cubicBezTo>
                          <a:pt x="0" y="56"/>
                          <a:pt x="52" y="150"/>
                          <a:pt x="63" y="193"/>
                        </a:cubicBezTo>
                        <a:cubicBezTo>
                          <a:pt x="74" y="236"/>
                          <a:pt x="71" y="292"/>
                          <a:pt x="78" y="290"/>
                        </a:cubicBezTo>
                        <a:cubicBezTo>
                          <a:pt x="85" y="288"/>
                          <a:pt x="101" y="207"/>
                          <a:pt x="108" y="178"/>
                        </a:cubicBezTo>
                        <a:cubicBezTo>
                          <a:pt x="115" y="149"/>
                          <a:pt x="121" y="143"/>
                          <a:pt x="123" y="118"/>
                        </a:cubicBezTo>
                        <a:cubicBezTo>
                          <a:pt x="125" y="93"/>
                          <a:pt x="138" y="44"/>
                          <a:pt x="123" y="28"/>
                        </a:cubicBezTo>
                        <a:cubicBezTo>
                          <a:pt x="108" y="12"/>
                          <a:pt x="20" y="0"/>
                          <a:pt x="10" y="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27" name="Group 102"/>
                <p:cNvGrpSpPr>
                  <a:grpSpLocks/>
                </p:cNvGrpSpPr>
                <p:nvPr/>
              </p:nvGrpSpPr>
              <p:grpSpPr bwMode="auto">
                <a:xfrm>
                  <a:off x="4934" y="1423"/>
                  <a:ext cx="788" cy="848"/>
                  <a:chOff x="4934" y="1423"/>
                  <a:chExt cx="788" cy="848"/>
                </a:xfrm>
              </p:grpSpPr>
              <p:sp>
                <p:nvSpPr>
                  <p:cNvPr id="1133" name="Freeform 104"/>
                  <p:cNvSpPr>
                    <a:spLocks/>
                  </p:cNvSpPr>
                  <p:nvPr/>
                </p:nvSpPr>
                <p:spPr bwMode="auto">
                  <a:xfrm>
                    <a:off x="4934" y="1423"/>
                    <a:ext cx="788" cy="848"/>
                  </a:xfrm>
                  <a:custGeom>
                    <a:avLst/>
                    <a:gdLst>
                      <a:gd name="T0" fmla="*/ 436 w 788"/>
                      <a:gd name="T1" fmla="*/ 812 h 848"/>
                      <a:gd name="T2" fmla="*/ 226 w 788"/>
                      <a:gd name="T3" fmla="*/ 782 h 848"/>
                      <a:gd name="T4" fmla="*/ 166 w 788"/>
                      <a:gd name="T5" fmla="*/ 700 h 848"/>
                      <a:gd name="T6" fmla="*/ 181 w 788"/>
                      <a:gd name="T7" fmla="*/ 520 h 848"/>
                      <a:gd name="T8" fmla="*/ 31 w 788"/>
                      <a:gd name="T9" fmla="*/ 287 h 848"/>
                      <a:gd name="T10" fmla="*/ 9 w 788"/>
                      <a:gd name="T11" fmla="*/ 55 h 848"/>
                      <a:gd name="T12" fmla="*/ 84 w 788"/>
                      <a:gd name="T13" fmla="*/ 10 h 848"/>
                      <a:gd name="T14" fmla="*/ 496 w 788"/>
                      <a:gd name="T15" fmla="*/ 10 h 848"/>
                      <a:gd name="T16" fmla="*/ 571 w 788"/>
                      <a:gd name="T17" fmla="*/ 70 h 848"/>
                      <a:gd name="T18" fmla="*/ 639 w 788"/>
                      <a:gd name="T19" fmla="*/ 385 h 848"/>
                      <a:gd name="T20" fmla="*/ 729 w 788"/>
                      <a:gd name="T21" fmla="*/ 670 h 848"/>
                      <a:gd name="T22" fmla="*/ 766 w 788"/>
                      <a:gd name="T23" fmla="*/ 820 h 848"/>
                      <a:gd name="T24" fmla="*/ 594 w 788"/>
                      <a:gd name="T25" fmla="*/ 842 h 848"/>
                      <a:gd name="T26" fmla="*/ 436 w 788"/>
                      <a:gd name="T27" fmla="*/ 812 h 8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88" h="848">
                        <a:moveTo>
                          <a:pt x="436" y="812"/>
                        </a:moveTo>
                        <a:cubicBezTo>
                          <a:pt x="375" y="802"/>
                          <a:pt x="271" y="801"/>
                          <a:pt x="226" y="782"/>
                        </a:cubicBezTo>
                        <a:cubicBezTo>
                          <a:pt x="181" y="763"/>
                          <a:pt x="174" y="744"/>
                          <a:pt x="166" y="700"/>
                        </a:cubicBezTo>
                        <a:cubicBezTo>
                          <a:pt x="158" y="656"/>
                          <a:pt x="203" y="589"/>
                          <a:pt x="181" y="520"/>
                        </a:cubicBezTo>
                        <a:cubicBezTo>
                          <a:pt x="159" y="451"/>
                          <a:pt x="60" y="365"/>
                          <a:pt x="31" y="287"/>
                        </a:cubicBezTo>
                        <a:cubicBezTo>
                          <a:pt x="2" y="209"/>
                          <a:pt x="0" y="101"/>
                          <a:pt x="9" y="55"/>
                        </a:cubicBezTo>
                        <a:cubicBezTo>
                          <a:pt x="18" y="9"/>
                          <a:pt x="3" y="17"/>
                          <a:pt x="84" y="10"/>
                        </a:cubicBezTo>
                        <a:cubicBezTo>
                          <a:pt x="165" y="3"/>
                          <a:pt x="415" y="0"/>
                          <a:pt x="496" y="10"/>
                        </a:cubicBezTo>
                        <a:cubicBezTo>
                          <a:pt x="577" y="20"/>
                          <a:pt x="547" y="8"/>
                          <a:pt x="571" y="70"/>
                        </a:cubicBezTo>
                        <a:cubicBezTo>
                          <a:pt x="595" y="132"/>
                          <a:pt x="613" y="285"/>
                          <a:pt x="639" y="385"/>
                        </a:cubicBezTo>
                        <a:cubicBezTo>
                          <a:pt x="665" y="485"/>
                          <a:pt x="708" y="597"/>
                          <a:pt x="729" y="670"/>
                        </a:cubicBezTo>
                        <a:cubicBezTo>
                          <a:pt x="750" y="743"/>
                          <a:pt x="788" y="792"/>
                          <a:pt x="766" y="820"/>
                        </a:cubicBezTo>
                        <a:cubicBezTo>
                          <a:pt x="744" y="848"/>
                          <a:pt x="653" y="842"/>
                          <a:pt x="594" y="842"/>
                        </a:cubicBezTo>
                        <a:cubicBezTo>
                          <a:pt x="535" y="842"/>
                          <a:pt x="497" y="822"/>
                          <a:pt x="436" y="8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34" name="Freeform 103"/>
                  <p:cNvSpPr>
                    <a:spLocks/>
                  </p:cNvSpPr>
                  <p:nvPr/>
                </p:nvSpPr>
                <p:spPr bwMode="auto">
                  <a:xfrm>
                    <a:off x="5183" y="1763"/>
                    <a:ext cx="240" cy="337"/>
                  </a:xfrm>
                  <a:custGeom>
                    <a:avLst/>
                    <a:gdLst>
                      <a:gd name="T0" fmla="*/ 0 w 240"/>
                      <a:gd name="T1" fmla="*/ 337 h 337"/>
                      <a:gd name="T2" fmla="*/ 240 w 240"/>
                      <a:gd name="T3" fmla="*/ 0 h 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0" h="337">
                        <a:moveTo>
                          <a:pt x="0" y="337"/>
                        </a:moveTo>
                        <a:cubicBezTo>
                          <a:pt x="0" y="337"/>
                          <a:pt x="120" y="168"/>
                          <a:pt x="240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28" name="Group 97"/>
                <p:cNvGrpSpPr>
                  <a:grpSpLocks/>
                </p:cNvGrpSpPr>
                <p:nvPr/>
              </p:nvGrpSpPr>
              <p:grpSpPr bwMode="auto">
                <a:xfrm>
                  <a:off x="5333" y="2145"/>
                  <a:ext cx="420" cy="707"/>
                  <a:chOff x="5333" y="2145"/>
                  <a:chExt cx="420" cy="707"/>
                </a:xfrm>
              </p:grpSpPr>
              <p:sp>
                <p:nvSpPr>
                  <p:cNvPr id="1129" name="Freeform 101"/>
                  <p:cNvSpPr>
                    <a:spLocks/>
                  </p:cNvSpPr>
                  <p:nvPr/>
                </p:nvSpPr>
                <p:spPr bwMode="auto">
                  <a:xfrm>
                    <a:off x="5333" y="2145"/>
                    <a:ext cx="353" cy="196"/>
                  </a:xfrm>
                  <a:custGeom>
                    <a:avLst/>
                    <a:gdLst>
                      <a:gd name="T0" fmla="*/ 0 w 353"/>
                      <a:gd name="T1" fmla="*/ 0 h 196"/>
                      <a:gd name="T2" fmla="*/ 105 w 353"/>
                      <a:gd name="T3" fmla="*/ 158 h 196"/>
                      <a:gd name="T4" fmla="*/ 157 w 353"/>
                      <a:gd name="T5" fmla="*/ 188 h 196"/>
                      <a:gd name="T6" fmla="*/ 322 w 353"/>
                      <a:gd name="T7" fmla="*/ 165 h 196"/>
                      <a:gd name="T8" fmla="*/ 345 w 353"/>
                      <a:gd name="T9" fmla="*/ 0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3" h="196">
                        <a:moveTo>
                          <a:pt x="0" y="0"/>
                        </a:moveTo>
                        <a:cubicBezTo>
                          <a:pt x="39" y="63"/>
                          <a:pt x="79" y="127"/>
                          <a:pt x="105" y="158"/>
                        </a:cubicBezTo>
                        <a:cubicBezTo>
                          <a:pt x="131" y="189"/>
                          <a:pt x="121" y="187"/>
                          <a:pt x="157" y="188"/>
                        </a:cubicBezTo>
                        <a:cubicBezTo>
                          <a:pt x="193" y="189"/>
                          <a:pt x="291" y="196"/>
                          <a:pt x="322" y="165"/>
                        </a:cubicBezTo>
                        <a:cubicBezTo>
                          <a:pt x="353" y="134"/>
                          <a:pt x="349" y="67"/>
                          <a:pt x="3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30" name="Freeform 100"/>
                  <p:cNvSpPr>
                    <a:spLocks/>
                  </p:cNvSpPr>
                  <p:nvPr/>
                </p:nvSpPr>
                <p:spPr bwMode="auto">
                  <a:xfrm>
                    <a:off x="5465" y="2313"/>
                    <a:ext cx="247" cy="135"/>
                  </a:xfrm>
                  <a:custGeom>
                    <a:avLst/>
                    <a:gdLst>
                      <a:gd name="T0" fmla="*/ 25 w 247"/>
                      <a:gd name="T1" fmla="*/ 27 h 135"/>
                      <a:gd name="T2" fmla="*/ 198 w 247"/>
                      <a:gd name="T3" fmla="*/ 5 h 135"/>
                      <a:gd name="T4" fmla="*/ 235 w 247"/>
                      <a:gd name="T5" fmla="*/ 57 h 135"/>
                      <a:gd name="T6" fmla="*/ 123 w 247"/>
                      <a:gd name="T7" fmla="*/ 117 h 135"/>
                      <a:gd name="T8" fmla="*/ 48 w 247"/>
                      <a:gd name="T9" fmla="*/ 125 h 135"/>
                      <a:gd name="T10" fmla="*/ 25 w 247"/>
                      <a:gd name="T11" fmla="*/ 27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7" h="135">
                        <a:moveTo>
                          <a:pt x="25" y="27"/>
                        </a:moveTo>
                        <a:cubicBezTo>
                          <a:pt x="50" y="7"/>
                          <a:pt x="163" y="0"/>
                          <a:pt x="198" y="5"/>
                        </a:cubicBezTo>
                        <a:cubicBezTo>
                          <a:pt x="233" y="10"/>
                          <a:pt x="247" y="38"/>
                          <a:pt x="235" y="57"/>
                        </a:cubicBezTo>
                        <a:cubicBezTo>
                          <a:pt x="223" y="76"/>
                          <a:pt x="154" y="106"/>
                          <a:pt x="123" y="117"/>
                        </a:cubicBezTo>
                        <a:cubicBezTo>
                          <a:pt x="92" y="128"/>
                          <a:pt x="68" y="135"/>
                          <a:pt x="48" y="125"/>
                        </a:cubicBezTo>
                        <a:cubicBezTo>
                          <a:pt x="28" y="115"/>
                          <a:pt x="0" y="47"/>
                          <a:pt x="25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31" name="Freeform 99"/>
                  <p:cNvSpPr>
                    <a:spLocks/>
                  </p:cNvSpPr>
                  <p:nvPr/>
                </p:nvSpPr>
                <p:spPr bwMode="auto">
                  <a:xfrm>
                    <a:off x="5526" y="2404"/>
                    <a:ext cx="199" cy="205"/>
                  </a:xfrm>
                  <a:custGeom>
                    <a:avLst/>
                    <a:gdLst>
                      <a:gd name="T0" fmla="*/ 77 w 199"/>
                      <a:gd name="T1" fmla="*/ 184 h 205"/>
                      <a:gd name="T2" fmla="*/ 9 w 199"/>
                      <a:gd name="T3" fmla="*/ 49 h 205"/>
                      <a:gd name="T4" fmla="*/ 129 w 199"/>
                      <a:gd name="T5" fmla="*/ 11 h 205"/>
                      <a:gd name="T6" fmla="*/ 197 w 199"/>
                      <a:gd name="T7" fmla="*/ 116 h 205"/>
                      <a:gd name="T8" fmla="*/ 144 w 199"/>
                      <a:gd name="T9" fmla="*/ 176 h 205"/>
                      <a:gd name="T10" fmla="*/ 77 w 199"/>
                      <a:gd name="T11" fmla="*/ 184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9" h="205">
                        <a:moveTo>
                          <a:pt x="77" y="184"/>
                        </a:moveTo>
                        <a:cubicBezTo>
                          <a:pt x="54" y="163"/>
                          <a:pt x="0" y="78"/>
                          <a:pt x="9" y="49"/>
                        </a:cubicBezTo>
                        <a:cubicBezTo>
                          <a:pt x="18" y="20"/>
                          <a:pt x="98" y="0"/>
                          <a:pt x="129" y="11"/>
                        </a:cubicBezTo>
                        <a:cubicBezTo>
                          <a:pt x="160" y="22"/>
                          <a:pt x="195" y="89"/>
                          <a:pt x="197" y="116"/>
                        </a:cubicBezTo>
                        <a:cubicBezTo>
                          <a:pt x="199" y="143"/>
                          <a:pt x="164" y="166"/>
                          <a:pt x="144" y="176"/>
                        </a:cubicBezTo>
                        <a:cubicBezTo>
                          <a:pt x="124" y="186"/>
                          <a:pt x="100" y="205"/>
                          <a:pt x="77" y="18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32" name="Freeform 98"/>
                  <p:cNvSpPr>
                    <a:spLocks/>
                  </p:cNvSpPr>
                  <p:nvPr/>
                </p:nvSpPr>
                <p:spPr bwMode="auto">
                  <a:xfrm>
                    <a:off x="5615" y="2560"/>
                    <a:ext cx="138" cy="292"/>
                  </a:xfrm>
                  <a:custGeom>
                    <a:avLst/>
                    <a:gdLst>
                      <a:gd name="T0" fmla="*/ 10 w 138"/>
                      <a:gd name="T1" fmla="*/ 28 h 292"/>
                      <a:gd name="T2" fmla="*/ 63 w 138"/>
                      <a:gd name="T3" fmla="*/ 193 h 292"/>
                      <a:gd name="T4" fmla="*/ 78 w 138"/>
                      <a:gd name="T5" fmla="*/ 290 h 292"/>
                      <a:gd name="T6" fmla="*/ 108 w 138"/>
                      <a:gd name="T7" fmla="*/ 178 h 292"/>
                      <a:gd name="T8" fmla="*/ 123 w 138"/>
                      <a:gd name="T9" fmla="*/ 118 h 292"/>
                      <a:gd name="T10" fmla="*/ 123 w 138"/>
                      <a:gd name="T11" fmla="*/ 28 h 292"/>
                      <a:gd name="T12" fmla="*/ 10 w 138"/>
                      <a:gd name="T13" fmla="*/ 28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8" h="292">
                        <a:moveTo>
                          <a:pt x="10" y="28"/>
                        </a:moveTo>
                        <a:cubicBezTo>
                          <a:pt x="0" y="56"/>
                          <a:pt x="52" y="150"/>
                          <a:pt x="63" y="193"/>
                        </a:cubicBezTo>
                        <a:cubicBezTo>
                          <a:pt x="74" y="236"/>
                          <a:pt x="71" y="292"/>
                          <a:pt x="78" y="290"/>
                        </a:cubicBezTo>
                        <a:cubicBezTo>
                          <a:pt x="85" y="288"/>
                          <a:pt x="101" y="207"/>
                          <a:pt x="108" y="178"/>
                        </a:cubicBezTo>
                        <a:cubicBezTo>
                          <a:pt x="115" y="149"/>
                          <a:pt x="121" y="143"/>
                          <a:pt x="123" y="118"/>
                        </a:cubicBezTo>
                        <a:cubicBezTo>
                          <a:pt x="125" y="93"/>
                          <a:pt x="138" y="44"/>
                          <a:pt x="123" y="28"/>
                        </a:cubicBezTo>
                        <a:cubicBezTo>
                          <a:pt x="108" y="12"/>
                          <a:pt x="20" y="0"/>
                          <a:pt x="10" y="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120" name="Freeform 95"/>
              <p:cNvSpPr>
                <a:spLocks/>
              </p:cNvSpPr>
              <p:nvPr/>
            </p:nvSpPr>
            <p:spPr bwMode="auto">
              <a:xfrm>
                <a:off x="5453" y="1448"/>
                <a:ext cx="693" cy="1062"/>
              </a:xfrm>
              <a:custGeom>
                <a:avLst/>
                <a:gdLst>
                  <a:gd name="T0" fmla="*/ 247 w 693"/>
                  <a:gd name="T1" fmla="*/ 849 h 1062"/>
                  <a:gd name="T2" fmla="*/ 165 w 693"/>
                  <a:gd name="T3" fmla="*/ 594 h 1062"/>
                  <a:gd name="T4" fmla="*/ 90 w 693"/>
                  <a:gd name="T5" fmla="*/ 317 h 1062"/>
                  <a:gd name="T6" fmla="*/ 22 w 693"/>
                  <a:gd name="T7" fmla="*/ 84 h 1062"/>
                  <a:gd name="T8" fmla="*/ 225 w 693"/>
                  <a:gd name="T9" fmla="*/ 24 h 1062"/>
                  <a:gd name="T10" fmla="*/ 457 w 693"/>
                  <a:gd name="T11" fmla="*/ 62 h 1062"/>
                  <a:gd name="T12" fmla="*/ 510 w 693"/>
                  <a:gd name="T13" fmla="*/ 399 h 1062"/>
                  <a:gd name="T14" fmla="*/ 637 w 693"/>
                  <a:gd name="T15" fmla="*/ 774 h 1062"/>
                  <a:gd name="T16" fmla="*/ 682 w 693"/>
                  <a:gd name="T17" fmla="*/ 887 h 1062"/>
                  <a:gd name="T18" fmla="*/ 570 w 693"/>
                  <a:gd name="T19" fmla="*/ 962 h 1062"/>
                  <a:gd name="T20" fmla="*/ 540 w 693"/>
                  <a:gd name="T21" fmla="*/ 1037 h 1062"/>
                  <a:gd name="T22" fmla="*/ 382 w 693"/>
                  <a:gd name="T23" fmla="*/ 1052 h 1062"/>
                  <a:gd name="T24" fmla="*/ 367 w 693"/>
                  <a:gd name="T25" fmla="*/ 977 h 1062"/>
                  <a:gd name="T26" fmla="*/ 247 w 693"/>
                  <a:gd name="T27" fmla="*/ 849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3" h="1062">
                    <a:moveTo>
                      <a:pt x="247" y="849"/>
                    </a:moveTo>
                    <a:cubicBezTo>
                      <a:pt x="212" y="785"/>
                      <a:pt x="191" y="683"/>
                      <a:pt x="165" y="594"/>
                    </a:cubicBezTo>
                    <a:cubicBezTo>
                      <a:pt x="139" y="505"/>
                      <a:pt x="114" y="402"/>
                      <a:pt x="90" y="317"/>
                    </a:cubicBezTo>
                    <a:cubicBezTo>
                      <a:pt x="66" y="232"/>
                      <a:pt x="0" y="133"/>
                      <a:pt x="22" y="84"/>
                    </a:cubicBezTo>
                    <a:cubicBezTo>
                      <a:pt x="44" y="35"/>
                      <a:pt x="153" y="28"/>
                      <a:pt x="225" y="24"/>
                    </a:cubicBezTo>
                    <a:cubicBezTo>
                      <a:pt x="297" y="20"/>
                      <a:pt x="409" y="0"/>
                      <a:pt x="457" y="62"/>
                    </a:cubicBezTo>
                    <a:cubicBezTo>
                      <a:pt x="505" y="124"/>
                      <a:pt x="480" y="280"/>
                      <a:pt x="510" y="399"/>
                    </a:cubicBezTo>
                    <a:cubicBezTo>
                      <a:pt x="540" y="518"/>
                      <a:pt x="608" y="693"/>
                      <a:pt x="637" y="774"/>
                    </a:cubicBezTo>
                    <a:cubicBezTo>
                      <a:pt x="666" y="855"/>
                      <a:pt x="693" y="856"/>
                      <a:pt x="682" y="887"/>
                    </a:cubicBezTo>
                    <a:cubicBezTo>
                      <a:pt x="671" y="918"/>
                      <a:pt x="594" y="937"/>
                      <a:pt x="570" y="962"/>
                    </a:cubicBezTo>
                    <a:cubicBezTo>
                      <a:pt x="546" y="987"/>
                      <a:pt x="571" y="1022"/>
                      <a:pt x="540" y="1037"/>
                    </a:cubicBezTo>
                    <a:cubicBezTo>
                      <a:pt x="509" y="1052"/>
                      <a:pt x="411" y="1062"/>
                      <a:pt x="382" y="1052"/>
                    </a:cubicBezTo>
                    <a:cubicBezTo>
                      <a:pt x="353" y="1042"/>
                      <a:pt x="389" y="1011"/>
                      <a:pt x="367" y="977"/>
                    </a:cubicBezTo>
                    <a:cubicBezTo>
                      <a:pt x="345" y="943"/>
                      <a:pt x="272" y="876"/>
                      <a:pt x="247" y="8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1" name="Freeform 94"/>
              <p:cNvSpPr>
                <a:spLocks/>
              </p:cNvSpPr>
              <p:nvPr/>
            </p:nvSpPr>
            <p:spPr bwMode="auto">
              <a:xfrm>
                <a:off x="5918" y="1398"/>
                <a:ext cx="630" cy="949"/>
              </a:xfrm>
              <a:custGeom>
                <a:avLst/>
                <a:gdLst>
                  <a:gd name="T0" fmla="*/ 600 w 630"/>
                  <a:gd name="T1" fmla="*/ 907 h 949"/>
                  <a:gd name="T2" fmla="*/ 420 w 630"/>
                  <a:gd name="T3" fmla="*/ 944 h 949"/>
                  <a:gd name="T4" fmla="*/ 195 w 630"/>
                  <a:gd name="T5" fmla="*/ 907 h 949"/>
                  <a:gd name="T6" fmla="*/ 135 w 630"/>
                  <a:gd name="T7" fmla="*/ 689 h 949"/>
                  <a:gd name="T8" fmla="*/ 45 w 630"/>
                  <a:gd name="T9" fmla="*/ 427 h 949"/>
                  <a:gd name="T10" fmla="*/ 45 w 630"/>
                  <a:gd name="T11" fmla="*/ 74 h 949"/>
                  <a:gd name="T12" fmla="*/ 315 w 630"/>
                  <a:gd name="T13" fmla="*/ 52 h 949"/>
                  <a:gd name="T14" fmla="*/ 510 w 630"/>
                  <a:gd name="T15" fmla="*/ 44 h 949"/>
                  <a:gd name="T16" fmla="*/ 495 w 630"/>
                  <a:gd name="T17" fmla="*/ 314 h 949"/>
                  <a:gd name="T18" fmla="*/ 600 w 630"/>
                  <a:gd name="T19" fmla="*/ 817 h 949"/>
                  <a:gd name="T20" fmla="*/ 600 w 630"/>
                  <a:gd name="T21" fmla="*/ 907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0" h="949">
                    <a:moveTo>
                      <a:pt x="600" y="907"/>
                    </a:moveTo>
                    <a:cubicBezTo>
                      <a:pt x="570" y="928"/>
                      <a:pt x="487" y="944"/>
                      <a:pt x="420" y="944"/>
                    </a:cubicBezTo>
                    <a:cubicBezTo>
                      <a:pt x="353" y="944"/>
                      <a:pt x="242" y="949"/>
                      <a:pt x="195" y="907"/>
                    </a:cubicBezTo>
                    <a:cubicBezTo>
                      <a:pt x="148" y="865"/>
                      <a:pt x="160" y="769"/>
                      <a:pt x="135" y="689"/>
                    </a:cubicBezTo>
                    <a:cubicBezTo>
                      <a:pt x="110" y="609"/>
                      <a:pt x="60" y="529"/>
                      <a:pt x="45" y="427"/>
                    </a:cubicBezTo>
                    <a:cubicBezTo>
                      <a:pt x="30" y="325"/>
                      <a:pt x="0" y="136"/>
                      <a:pt x="45" y="74"/>
                    </a:cubicBezTo>
                    <a:cubicBezTo>
                      <a:pt x="90" y="12"/>
                      <a:pt x="238" y="57"/>
                      <a:pt x="315" y="52"/>
                    </a:cubicBezTo>
                    <a:cubicBezTo>
                      <a:pt x="392" y="47"/>
                      <a:pt x="480" y="0"/>
                      <a:pt x="510" y="44"/>
                    </a:cubicBezTo>
                    <a:cubicBezTo>
                      <a:pt x="540" y="88"/>
                      <a:pt x="480" y="185"/>
                      <a:pt x="495" y="314"/>
                    </a:cubicBezTo>
                    <a:cubicBezTo>
                      <a:pt x="510" y="443"/>
                      <a:pt x="581" y="721"/>
                      <a:pt x="600" y="817"/>
                    </a:cubicBezTo>
                    <a:cubicBezTo>
                      <a:pt x="619" y="913"/>
                      <a:pt x="630" y="886"/>
                      <a:pt x="600" y="9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2" name="Freeform 93"/>
              <p:cNvSpPr>
                <a:spLocks/>
              </p:cNvSpPr>
              <p:nvPr/>
            </p:nvSpPr>
            <p:spPr bwMode="auto">
              <a:xfrm>
                <a:off x="6399" y="1364"/>
                <a:ext cx="555" cy="1010"/>
              </a:xfrm>
              <a:custGeom>
                <a:avLst/>
                <a:gdLst>
                  <a:gd name="T0" fmla="*/ 164 w 555"/>
                  <a:gd name="T1" fmla="*/ 948 h 1010"/>
                  <a:gd name="T2" fmla="*/ 494 w 555"/>
                  <a:gd name="T3" fmla="*/ 1001 h 1010"/>
                  <a:gd name="T4" fmla="*/ 531 w 555"/>
                  <a:gd name="T5" fmla="*/ 911 h 1010"/>
                  <a:gd name="T6" fmla="*/ 464 w 555"/>
                  <a:gd name="T7" fmla="*/ 408 h 1010"/>
                  <a:gd name="T8" fmla="*/ 471 w 555"/>
                  <a:gd name="T9" fmla="*/ 86 h 1010"/>
                  <a:gd name="T10" fmla="*/ 366 w 555"/>
                  <a:gd name="T11" fmla="*/ 11 h 1010"/>
                  <a:gd name="T12" fmla="*/ 111 w 555"/>
                  <a:gd name="T13" fmla="*/ 18 h 1010"/>
                  <a:gd name="T14" fmla="*/ 29 w 555"/>
                  <a:gd name="T15" fmla="*/ 86 h 1010"/>
                  <a:gd name="T16" fmla="*/ 6 w 555"/>
                  <a:gd name="T17" fmla="*/ 251 h 1010"/>
                  <a:gd name="T18" fmla="*/ 66 w 555"/>
                  <a:gd name="T19" fmla="*/ 543 h 1010"/>
                  <a:gd name="T20" fmla="*/ 104 w 555"/>
                  <a:gd name="T21" fmla="*/ 738 h 1010"/>
                  <a:gd name="T22" fmla="*/ 164 w 555"/>
                  <a:gd name="T23" fmla="*/ 948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5" h="1010">
                    <a:moveTo>
                      <a:pt x="164" y="948"/>
                    </a:moveTo>
                    <a:cubicBezTo>
                      <a:pt x="229" y="992"/>
                      <a:pt x="433" y="1007"/>
                      <a:pt x="494" y="1001"/>
                    </a:cubicBezTo>
                    <a:cubicBezTo>
                      <a:pt x="555" y="995"/>
                      <a:pt x="536" y="1010"/>
                      <a:pt x="531" y="911"/>
                    </a:cubicBezTo>
                    <a:cubicBezTo>
                      <a:pt x="526" y="812"/>
                      <a:pt x="474" y="545"/>
                      <a:pt x="464" y="408"/>
                    </a:cubicBezTo>
                    <a:cubicBezTo>
                      <a:pt x="454" y="271"/>
                      <a:pt x="487" y="152"/>
                      <a:pt x="471" y="86"/>
                    </a:cubicBezTo>
                    <a:cubicBezTo>
                      <a:pt x="455" y="20"/>
                      <a:pt x="426" y="22"/>
                      <a:pt x="366" y="11"/>
                    </a:cubicBezTo>
                    <a:cubicBezTo>
                      <a:pt x="306" y="0"/>
                      <a:pt x="167" y="6"/>
                      <a:pt x="111" y="18"/>
                    </a:cubicBezTo>
                    <a:cubicBezTo>
                      <a:pt x="55" y="30"/>
                      <a:pt x="46" y="47"/>
                      <a:pt x="29" y="86"/>
                    </a:cubicBezTo>
                    <a:cubicBezTo>
                      <a:pt x="12" y="125"/>
                      <a:pt x="0" y="175"/>
                      <a:pt x="6" y="251"/>
                    </a:cubicBezTo>
                    <a:cubicBezTo>
                      <a:pt x="12" y="327"/>
                      <a:pt x="50" y="462"/>
                      <a:pt x="66" y="543"/>
                    </a:cubicBezTo>
                    <a:cubicBezTo>
                      <a:pt x="82" y="624"/>
                      <a:pt x="93" y="673"/>
                      <a:pt x="104" y="738"/>
                    </a:cubicBezTo>
                    <a:cubicBezTo>
                      <a:pt x="115" y="803"/>
                      <a:pt x="99" y="904"/>
                      <a:pt x="164" y="9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3" name="Freeform 92"/>
              <p:cNvSpPr>
                <a:spLocks/>
              </p:cNvSpPr>
              <p:nvPr/>
            </p:nvSpPr>
            <p:spPr bwMode="auto">
              <a:xfrm>
                <a:off x="6834" y="1400"/>
                <a:ext cx="628" cy="1193"/>
              </a:xfrm>
              <a:custGeom>
                <a:avLst/>
                <a:gdLst>
                  <a:gd name="T0" fmla="*/ 111 w 628"/>
                  <a:gd name="T1" fmla="*/ 965 h 1193"/>
                  <a:gd name="T2" fmla="*/ 111 w 628"/>
                  <a:gd name="T3" fmla="*/ 1047 h 1193"/>
                  <a:gd name="T4" fmla="*/ 134 w 628"/>
                  <a:gd name="T5" fmla="*/ 1190 h 1193"/>
                  <a:gd name="T6" fmla="*/ 171 w 628"/>
                  <a:gd name="T7" fmla="*/ 1062 h 1193"/>
                  <a:gd name="T8" fmla="*/ 269 w 628"/>
                  <a:gd name="T9" fmla="*/ 972 h 1193"/>
                  <a:gd name="T10" fmla="*/ 314 w 628"/>
                  <a:gd name="T11" fmla="*/ 860 h 1193"/>
                  <a:gd name="T12" fmla="*/ 516 w 628"/>
                  <a:gd name="T13" fmla="*/ 785 h 1193"/>
                  <a:gd name="T14" fmla="*/ 531 w 628"/>
                  <a:gd name="T15" fmla="*/ 582 h 1193"/>
                  <a:gd name="T16" fmla="*/ 599 w 628"/>
                  <a:gd name="T17" fmla="*/ 260 h 1193"/>
                  <a:gd name="T18" fmla="*/ 591 w 628"/>
                  <a:gd name="T19" fmla="*/ 102 h 1193"/>
                  <a:gd name="T20" fmla="*/ 374 w 628"/>
                  <a:gd name="T21" fmla="*/ 42 h 1193"/>
                  <a:gd name="T22" fmla="*/ 81 w 628"/>
                  <a:gd name="T23" fmla="*/ 5 h 1193"/>
                  <a:gd name="T24" fmla="*/ 36 w 628"/>
                  <a:gd name="T25" fmla="*/ 50 h 1193"/>
                  <a:gd name="T26" fmla="*/ 6 w 628"/>
                  <a:gd name="T27" fmla="*/ 305 h 1193"/>
                  <a:gd name="T28" fmla="*/ 74 w 628"/>
                  <a:gd name="T29" fmla="*/ 650 h 1193"/>
                  <a:gd name="T30" fmla="*/ 89 w 628"/>
                  <a:gd name="T31" fmla="*/ 912 h 1193"/>
                  <a:gd name="T32" fmla="*/ 111 w 628"/>
                  <a:gd name="T33" fmla="*/ 96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1193">
                    <a:moveTo>
                      <a:pt x="111" y="965"/>
                    </a:moveTo>
                    <a:cubicBezTo>
                      <a:pt x="115" y="988"/>
                      <a:pt x="107" y="1010"/>
                      <a:pt x="111" y="1047"/>
                    </a:cubicBezTo>
                    <a:cubicBezTo>
                      <a:pt x="115" y="1084"/>
                      <a:pt x="124" y="1187"/>
                      <a:pt x="134" y="1190"/>
                    </a:cubicBezTo>
                    <a:cubicBezTo>
                      <a:pt x="144" y="1193"/>
                      <a:pt x="148" y="1098"/>
                      <a:pt x="171" y="1062"/>
                    </a:cubicBezTo>
                    <a:cubicBezTo>
                      <a:pt x="194" y="1026"/>
                      <a:pt x="245" y="1006"/>
                      <a:pt x="269" y="972"/>
                    </a:cubicBezTo>
                    <a:cubicBezTo>
                      <a:pt x="293" y="938"/>
                      <a:pt x="273" y="891"/>
                      <a:pt x="314" y="860"/>
                    </a:cubicBezTo>
                    <a:cubicBezTo>
                      <a:pt x="355" y="829"/>
                      <a:pt x="480" y="831"/>
                      <a:pt x="516" y="785"/>
                    </a:cubicBezTo>
                    <a:cubicBezTo>
                      <a:pt x="552" y="739"/>
                      <a:pt x="517" y="669"/>
                      <a:pt x="531" y="582"/>
                    </a:cubicBezTo>
                    <a:cubicBezTo>
                      <a:pt x="545" y="495"/>
                      <a:pt x="589" y="340"/>
                      <a:pt x="599" y="260"/>
                    </a:cubicBezTo>
                    <a:cubicBezTo>
                      <a:pt x="609" y="180"/>
                      <a:pt x="628" y="138"/>
                      <a:pt x="591" y="102"/>
                    </a:cubicBezTo>
                    <a:cubicBezTo>
                      <a:pt x="554" y="66"/>
                      <a:pt x="459" y="58"/>
                      <a:pt x="374" y="42"/>
                    </a:cubicBezTo>
                    <a:cubicBezTo>
                      <a:pt x="289" y="26"/>
                      <a:pt x="137" y="4"/>
                      <a:pt x="81" y="5"/>
                    </a:cubicBezTo>
                    <a:cubicBezTo>
                      <a:pt x="25" y="6"/>
                      <a:pt x="48" y="0"/>
                      <a:pt x="36" y="50"/>
                    </a:cubicBezTo>
                    <a:cubicBezTo>
                      <a:pt x="24" y="100"/>
                      <a:pt x="0" y="205"/>
                      <a:pt x="6" y="305"/>
                    </a:cubicBezTo>
                    <a:cubicBezTo>
                      <a:pt x="12" y="405"/>
                      <a:pt x="60" y="549"/>
                      <a:pt x="74" y="650"/>
                    </a:cubicBezTo>
                    <a:cubicBezTo>
                      <a:pt x="88" y="751"/>
                      <a:pt x="84" y="858"/>
                      <a:pt x="89" y="912"/>
                    </a:cubicBezTo>
                    <a:cubicBezTo>
                      <a:pt x="94" y="966"/>
                      <a:pt x="107" y="942"/>
                      <a:pt x="111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4" name="Freeform 91"/>
              <p:cNvSpPr>
                <a:spLocks/>
              </p:cNvSpPr>
              <p:nvPr/>
            </p:nvSpPr>
            <p:spPr bwMode="auto">
              <a:xfrm>
                <a:off x="7334" y="1528"/>
                <a:ext cx="466" cy="669"/>
              </a:xfrm>
              <a:custGeom>
                <a:avLst/>
                <a:gdLst>
                  <a:gd name="T0" fmla="*/ 39 w 466"/>
                  <a:gd name="T1" fmla="*/ 642 h 669"/>
                  <a:gd name="T2" fmla="*/ 249 w 466"/>
                  <a:gd name="T3" fmla="*/ 634 h 669"/>
                  <a:gd name="T4" fmla="*/ 346 w 466"/>
                  <a:gd name="T5" fmla="*/ 432 h 669"/>
                  <a:gd name="T6" fmla="*/ 466 w 466"/>
                  <a:gd name="T7" fmla="*/ 214 h 669"/>
                  <a:gd name="T8" fmla="*/ 346 w 466"/>
                  <a:gd name="T9" fmla="*/ 94 h 669"/>
                  <a:gd name="T10" fmla="*/ 144 w 466"/>
                  <a:gd name="T11" fmla="*/ 4 h 669"/>
                  <a:gd name="T12" fmla="*/ 91 w 466"/>
                  <a:gd name="T13" fmla="*/ 117 h 669"/>
                  <a:gd name="T14" fmla="*/ 61 w 466"/>
                  <a:gd name="T15" fmla="*/ 409 h 669"/>
                  <a:gd name="T16" fmla="*/ 16 w 466"/>
                  <a:gd name="T17" fmla="*/ 477 h 669"/>
                  <a:gd name="T18" fmla="*/ 39 w 466"/>
                  <a:gd name="T19" fmla="*/ 642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6" h="669">
                    <a:moveTo>
                      <a:pt x="39" y="642"/>
                    </a:moveTo>
                    <a:cubicBezTo>
                      <a:pt x="78" y="668"/>
                      <a:pt x="198" y="669"/>
                      <a:pt x="249" y="634"/>
                    </a:cubicBezTo>
                    <a:cubicBezTo>
                      <a:pt x="300" y="599"/>
                      <a:pt x="310" y="502"/>
                      <a:pt x="346" y="432"/>
                    </a:cubicBezTo>
                    <a:cubicBezTo>
                      <a:pt x="382" y="362"/>
                      <a:pt x="466" y="270"/>
                      <a:pt x="466" y="214"/>
                    </a:cubicBezTo>
                    <a:cubicBezTo>
                      <a:pt x="466" y="158"/>
                      <a:pt x="400" y="129"/>
                      <a:pt x="346" y="94"/>
                    </a:cubicBezTo>
                    <a:cubicBezTo>
                      <a:pt x="292" y="59"/>
                      <a:pt x="186" y="0"/>
                      <a:pt x="144" y="4"/>
                    </a:cubicBezTo>
                    <a:cubicBezTo>
                      <a:pt x="102" y="8"/>
                      <a:pt x="105" y="50"/>
                      <a:pt x="91" y="117"/>
                    </a:cubicBezTo>
                    <a:cubicBezTo>
                      <a:pt x="77" y="184"/>
                      <a:pt x="74" y="349"/>
                      <a:pt x="61" y="409"/>
                    </a:cubicBezTo>
                    <a:cubicBezTo>
                      <a:pt x="48" y="469"/>
                      <a:pt x="20" y="437"/>
                      <a:pt x="16" y="477"/>
                    </a:cubicBezTo>
                    <a:cubicBezTo>
                      <a:pt x="12" y="517"/>
                      <a:pt x="0" y="616"/>
                      <a:pt x="39" y="6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5" name="Freeform 90"/>
              <p:cNvSpPr>
                <a:spLocks/>
              </p:cNvSpPr>
              <p:nvPr/>
            </p:nvSpPr>
            <p:spPr bwMode="auto">
              <a:xfrm>
                <a:off x="7628" y="1735"/>
                <a:ext cx="472" cy="433"/>
              </a:xfrm>
              <a:custGeom>
                <a:avLst/>
                <a:gdLst>
                  <a:gd name="T0" fmla="*/ 180 w 472"/>
                  <a:gd name="T1" fmla="*/ 30 h 433"/>
                  <a:gd name="T2" fmla="*/ 60 w 472"/>
                  <a:gd name="T3" fmla="*/ 232 h 433"/>
                  <a:gd name="T4" fmla="*/ 7 w 472"/>
                  <a:gd name="T5" fmla="*/ 390 h 433"/>
                  <a:gd name="T6" fmla="*/ 105 w 472"/>
                  <a:gd name="T7" fmla="*/ 397 h 433"/>
                  <a:gd name="T8" fmla="*/ 225 w 472"/>
                  <a:gd name="T9" fmla="*/ 412 h 433"/>
                  <a:gd name="T10" fmla="*/ 285 w 472"/>
                  <a:gd name="T11" fmla="*/ 270 h 433"/>
                  <a:gd name="T12" fmla="*/ 420 w 472"/>
                  <a:gd name="T13" fmla="*/ 225 h 433"/>
                  <a:gd name="T14" fmla="*/ 450 w 472"/>
                  <a:gd name="T15" fmla="*/ 157 h 433"/>
                  <a:gd name="T16" fmla="*/ 285 w 472"/>
                  <a:gd name="T17" fmla="*/ 52 h 433"/>
                  <a:gd name="T18" fmla="*/ 180 w 472"/>
                  <a:gd name="T19" fmla="*/ 3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2" h="433">
                    <a:moveTo>
                      <a:pt x="180" y="30"/>
                    </a:moveTo>
                    <a:cubicBezTo>
                      <a:pt x="143" y="60"/>
                      <a:pt x="89" y="172"/>
                      <a:pt x="60" y="232"/>
                    </a:cubicBezTo>
                    <a:cubicBezTo>
                      <a:pt x="31" y="292"/>
                      <a:pt x="0" y="363"/>
                      <a:pt x="7" y="390"/>
                    </a:cubicBezTo>
                    <a:cubicBezTo>
                      <a:pt x="14" y="417"/>
                      <a:pt x="69" y="393"/>
                      <a:pt x="105" y="397"/>
                    </a:cubicBezTo>
                    <a:cubicBezTo>
                      <a:pt x="141" y="401"/>
                      <a:pt x="195" y="433"/>
                      <a:pt x="225" y="412"/>
                    </a:cubicBezTo>
                    <a:cubicBezTo>
                      <a:pt x="255" y="391"/>
                      <a:pt x="252" y="301"/>
                      <a:pt x="285" y="270"/>
                    </a:cubicBezTo>
                    <a:cubicBezTo>
                      <a:pt x="318" y="239"/>
                      <a:pt x="393" y="244"/>
                      <a:pt x="420" y="225"/>
                    </a:cubicBezTo>
                    <a:cubicBezTo>
                      <a:pt x="447" y="206"/>
                      <a:pt x="472" y="186"/>
                      <a:pt x="450" y="157"/>
                    </a:cubicBezTo>
                    <a:cubicBezTo>
                      <a:pt x="428" y="128"/>
                      <a:pt x="330" y="73"/>
                      <a:pt x="285" y="52"/>
                    </a:cubicBezTo>
                    <a:cubicBezTo>
                      <a:pt x="240" y="31"/>
                      <a:pt x="217" y="0"/>
                      <a:pt x="18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45" name="Group 19"/>
            <p:cNvGrpSpPr>
              <a:grpSpLocks/>
            </p:cNvGrpSpPr>
            <p:nvPr/>
          </p:nvGrpSpPr>
          <p:grpSpPr bwMode="auto">
            <a:xfrm flipH="1">
              <a:off x="4423" y="6759"/>
              <a:ext cx="590" cy="303"/>
              <a:chOff x="1064" y="788"/>
              <a:chExt cx="6920" cy="3406"/>
            </a:xfrm>
          </p:grpSpPr>
          <p:grpSp>
            <p:nvGrpSpPr>
              <p:cNvPr id="1047" name="Group 73"/>
              <p:cNvGrpSpPr>
                <a:grpSpLocks/>
              </p:cNvGrpSpPr>
              <p:nvPr/>
            </p:nvGrpSpPr>
            <p:grpSpPr bwMode="auto">
              <a:xfrm>
                <a:off x="3795" y="1853"/>
                <a:ext cx="2316" cy="1518"/>
                <a:chOff x="3795" y="1853"/>
                <a:chExt cx="2316" cy="1518"/>
              </a:xfrm>
            </p:grpSpPr>
            <p:grpSp>
              <p:nvGrpSpPr>
                <p:cNvPr id="1101" name="Group 84"/>
                <p:cNvGrpSpPr>
                  <a:grpSpLocks/>
                </p:cNvGrpSpPr>
                <p:nvPr/>
              </p:nvGrpSpPr>
              <p:grpSpPr bwMode="auto">
                <a:xfrm rot="1107722">
                  <a:off x="4177" y="1861"/>
                  <a:ext cx="1117" cy="1510"/>
                  <a:chOff x="4253" y="1823"/>
                  <a:chExt cx="1117" cy="1510"/>
                </a:xfrm>
              </p:grpSpPr>
              <p:sp>
                <p:nvSpPr>
                  <p:cNvPr id="1112" name="Freeform 88"/>
                  <p:cNvSpPr>
                    <a:spLocks/>
                  </p:cNvSpPr>
                  <p:nvPr/>
                </p:nvSpPr>
                <p:spPr bwMode="auto">
                  <a:xfrm>
                    <a:off x="4253" y="1823"/>
                    <a:ext cx="340" cy="299"/>
                  </a:xfrm>
                  <a:custGeom>
                    <a:avLst/>
                    <a:gdLst>
                      <a:gd name="T0" fmla="*/ 0 w 340"/>
                      <a:gd name="T1" fmla="*/ 90 h 299"/>
                      <a:gd name="T2" fmla="*/ 120 w 340"/>
                      <a:gd name="T3" fmla="*/ 277 h 299"/>
                      <a:gd name="T4" fmla="*/ 315 w 340"/>
                      <a:gd name="T5" fmla="*/ 225 h 299"/>
                      <a:gd name="T6" fmla="*/ 270 w 340"/>
                      <a:gd name="T7" fmla="*/ 127 h 299"/>
                      <a:gd name="T8" fmla="*/ 142 w 340"/>
                      <a:gd name="T9" fmla="*/ 0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" h="299">
                        <a:moveTo>
                          <a:pt x="0" y="90"/>
                        </a:moveTo>
                        <a:cubicBezTo>
                          <a:pt x="34" y="172"/>
                          <a:pt x="68" y="255"/>
                          <a:pt x="120" y="277"/>
                        </a:cubicBezTo>
                        <a:cubicBezTo>
                          <a:pt x="172" y="299"/>
                          <a:pt x="290" y="250"/>
                          <a:pt x="315" y="225"/>
                        </a:cubicBezTo>
                        <a:cubicBezTo>
                          <a:pt x="340" y="200"/>
                          <a:pt x="299" y="165"/>
                          <a:pt x="270" y="127"/>
                        </a:cubicBezTo>
                        <a:cubicBezTo>
                          <a:pt x="241" y="89"/>
                          <a:pt x="191" y="44"/>
                          <a:pt x="14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auto">
                  <a:xfrm>
                    <a:off x="4419" y="2077"/>
                    <a:ext cx="370" cy="241"/>
                  </a:xfrm>
                  <a:custGeom>
                    <a:avLst/>
                    <a:gdLst>
                      <a:gd name="T0" fmla="*/ 14 w 370"/>
                      <a:gd name="T1" fmla="*/ 46 h 241"/>
                      <a:gd name="T2" fmla="*/ 216 w 370"/>
                      <a:gd name="T3" fmla="*/ 211 h 241"/>
                      <a:gd name="T4" fmla="*/ 306 w 370"/>
                      <a:gd name="T5" fmla="*/ 226 h 241"/>
                      <a:gd name="T6" fmla="*/ 359 w 370"/>
                      <a:gd name="T7" fmla="*/ 143 h 241"/>
                      <a:gd name="T8" fmla="*/ 239 w 370"/>
                      <a:gd name="T9" fmla="*/ 31 h 241"/>
                      <a:gd name="T10" fmla="*/ 134 w 370"/>
                      <a:gd name="T11" fmla="*/ 1 h 241"/>
                      <a:gd name="T12" fmla="*/ 14 w 370"/>
                      <a:gd name="T13" fmla="*/ 46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0" h="241">
                        <a:moveTo>
                          <a:pt x="14" y="46"/>
                        </a:moveTo>
                        <a:cubicBezTo>
                          <a:pt x="28" y="81"/>
                          <a:pt x="167" y="181"/>
                          <a:pt x="216" y="211"/>
                        </a:cubicBezTo>
                        <a:cubicBezTo>
                          <a:pt x="265" y="241"/>
                          <a:pt x="282" y="237"/>
                          <a:pt x="306" y="226"/>
                        </a:cubicBezTo>
                        <a:cubicBezTo>
                          <a:pt x="330" y="215"/>
                          <a:pt x="370" y="175"/>
                          <a:pt x="359" y="143"/>
                        </a:cubicBezTo>
                        <a:cubicBezTo>
                          <a:pt x="348" y="111"/>
                          <a:pt x="276" y="55"/>
                          <a:pt x="239" y="31"/>
                        </a:cubicBezTo>
                        <a:cubicBezTo>
                          <a:pt x="202" y="7"/>
                          <a:pt x="169" y="0"/>
                          <a:pt x="134" y="1"/>
                        </a:cubicBezTo>
                        <a:cubicBezTo>
                          <a:pt x="99" y="2"/>
                          <a:pt x="0" y="11"/>
                          <a:pt x="14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14" name="Freeform 86"/>
                  <p:cNvSpPr>
                    <a:spLocks/>
                  </p:cNvSpPr>
                  <p:nvPr/>
                </p:nvSpPr>
                <p:spPr bwMode="auto">
                  <a:xfrm>
                    <a:off x="4714" y="2231"/>
                    <a:ext cx="638" cy="397"/>
                  </a:xfrm>
                  <a:custGeom>
                    <a:avLst/>
                    <a:gdLst>
                      <a:gd name="T0" fmla="*/ 71 w 638"/>
                      <a:gd name="T1" fmla="*/ 19 h 397"/>
                      <a:gd name="T2" fmla="*/ 431 w 638"/>
                      <a:gd name="T3" fmla="*/ 192 h 397"/>
                      <a:gd name="T4" fmla="*/ 626 w 638"/>
                      <a:gd name="T5" fmla="*/ 327 h 397"/>
                      <a:gd name="T6" fmla="*/ 506 w 638"/>
                      <a:gd name="T7" fmla="*/ 394 h 397"/>
                      <a:gd name="T8" fmla="*/ 356 w 638"/>
                      <a:gd name="T9" fmla="*/ 312 h 397"/>
                      <a:gd name="T10" fmla="*/ 169 w 638"/>
                      <a:gd name="T11" fmla="*/ 214 h 397"/>
                      <a:gd name="T12" fmla="*/ 11 w 638"/>
                      <a:gd name="T13" fmla="*/ 79 h 397"/>
                      <a:gd name="T14" fmla="*/ 71 w 638"/>
                      <a:gd name="T15" fmla="*/ 19 h 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38" h="397">
                        <a:moveTo>
                          <a:pt x="71" y="19"/>
                        </a:moveTo>
                        <a:cubicBezTo>
                          <a:pt x="141" y="38"/>
                          <a:pt x="339" y="141"/>
                          <a:pt x="431" y="192"/>
                        </a:cubicBezTo>
                        <a:cubicBezTo>
                          <a:pt x="523" y="243"/>
                          <a:pt x="614" y="293"/>
                          <a:pt x="626" y="327"/>
                        </a:cubicBezTo>
                        <a:cubicBezTo>
                          <a:pt x="638" y="361"/>
                          <a:pt x="551" y="397"/>
                          <a:pt x="506" y="394"/>
                        </a:cubicBezTo>
                        <a:cubicBezTo>
                          <a:pt x="461" y="391"/>
                          <a:pt x="412" y="342"/>
                          <a:pt x="356" y="312"/>
                        </a:cubicBezTo>
                        <a:cubicBezTo>
                          <a:pt x="300" y="282"/>
                          <a:pt x="226" y="253"/>
                          <a:pt x="169" y="214"/>
                        </a:cubicBezTo>
                        <a:cubicBezTo>
                          <a:pt x="112" y="175"/>
                          <a:pt x="22" y="110"/>
                          <a:pt x="11" y="79"/>
                        </a:cubicBezTo>
                        <a:cubicBezTo>
                          <a:pt x="0" y="48"/>
                          <a:pt x="1" y="0"/>
                          <a:pt x="71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15" name="Freeform 85"/>
                  <p:cNvSpPr>
                    <a:spLocks/>
                  </p:cNvSpPr>
                  <p:nvPr/>
                </p:nvSpPr>
                <p:spPr bwMode="auto">
                  <a:xfrm>
                    <a:off x="5216" y="2588"/>
                    <a:ext cx="154" cy="745"/>
                  </a:xfrm>
                  <a:custGeom>
                    <a:avLst/>
                    <a:gdLst>
                      <a:gd name="T0" fmla="*/ 42 w 154"/>
                      <a:gd name="T1" fmla="*/ 52 h 745"/>
                      <a:gd name="T2" fmla="*/ 27 w 154"/>
                      <a:gd name="T3" fmla="*/ 337 h 745"/>
                      <a:gd name="T4" fmla="*/ 4 w 154"/>
                      <a:gd name="T5" fmla="*/ 420 h 745"/>
                      <a:gd name="T6" fmla="*/ 49 w 154"/>
                      <a:gd name="T7" fmla="*/ 600 h 745"/>
                      <a:gd name="T8" fmla="*/ 34 w 154"/>
                      <a:gd name="T9" fmla="*/ 735 h 745"/>
                      <a:gd name="T10" fmla="*/ 102 w 154"/>
                      <a:gd name="T11" fmla="*/ 540 h 745"/>
                      <a:gd name="T12" fmla="*/ 147 w 154"/>
                      <a:gd name="T13" fmla="*/ 307 h 745"/>
                      <a:gd name="T14" fmla="*/ 147 w 154"/>
                      <a:gd name="T15" fmla="*/ 75 h 745"/>
                      <a:gd name="T16" fmla="*/ 132 w 154"/>
                      <a:gd name="T17" fmla="*/ 22 h 745"/>
                      <a:gd name="T18" fmla="*/ 42 w 154"/>
                      <a:gd name="T19" fmla="*/ 52 h 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4" h="745">
                        <a:moveTo>
                          <a:pt x="42" y="52"/>
                        </a:moveTo>
                        <a:cubicBezTo>
                          <a:pt x="25" y="104"/>
                          <a:pt x="33" y="276"/>
                          <a:pt x="27" y="337"/>
                        </a:cubicBezTo>
                        <a:cubicBezTo>
                          <a:pt x="21" y="398"/>
                          <a:pt x="0" y="376"/>
                          <a:pt x="4" y="420"/>
                        </a:cubicBezTo>
                        <a:cubicBezTo>
                          <a:pt x="8" y="464"/>
                          <a:pt x="44" y="548"/>
                          <a:pt x="49" y="600"/>
                        </a:cubicBezTo>
                        <a:cubicBezTo>
                          <a:pt x="54" y="652"/>
                          <a:pt x="25" y="745"/>
                          <a:pt x="34" y="735"/>
                        </a:cubicBezTo>
                        <a:cubicBezTo>
                          <a:pt x="43" y="725"/>
                          <a:pt x="83" y="611"/>
                          <a:pt x="102" y="540"/>
                        </a:cubicBezTo>
                        <a:cubicBezTo>
                          <a:pt x="121" y="469"/>
                          <a:pt x="140" y="384"/>
                          <a:pt x="147" y="307"/>
                        </a:cubicBezTo>
                        <a:cubicBezTo>
                          <a:pt x="154" y="230"/>
                          <a:pt x="149" y="122"/>
                          <a:pt x="147" y="75"/>
                        </a:cubicBezTo>
                        <a:cubicBezTo>
                          <a:pt x="145" y="28"/>
                          <a:pt x="152" y="27"/>
                          <a:pt x="132" y="22"/>
                        </a:cubicBezTo>
                        <a:cubicBezTo>
                          <a:pt x="112" y="17"/>
                          <a:pt x="59" y="0"/>
                          <a:pt x="42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02" name="Group 79"/>
                <p:cNvGrpSpPr>
                  <a:grpSpLocks/>
                </p:cNvGrpSpPr>
                <p:nvPr/>
              </p:nvGrpSpPr>
              <p:grpSpPr bwMode="auto">
                <a:xfrm rot="1098935">
                  <a:off x="3795" y="1906"/>
                  <a:ext cx="923" cy="1136"/>
                  <a:chOff x="3871" y="1868"/>
                  <a:chExt cx="923" cy="1136"/>
                </a:xfrm>
              </p:grpSpPr>
              <p:sp>
                <p:nvSpPr>
                  <p:cNvPr id="1108" name="Freeform 83"/>
                  <p:cNvSpPr>
                    <a:spLocks/>
                  </p:cNvSpPr>
                  <p:nvPr/>
                </p:nvSpPr>
                <p:spPr bwMode="auto">
                  <a:xfrm>
                    <a:off x="3930" y="2087"/>
                    <a:ext cx="195" cy="295"/>
                  </a:xfrm>
                  <a:custGeom>
                    <a:avLst/>
                    <a:gdLst>
                      <a:gd name="T0" fmla="*/ 15 w 195"/>
                      <a:gd name="T1" fmla="*/ 36 h 295"/>
                      <a:gd name="T2" fmla="*/ 23 w 195"/>
                      <a:gd name="T3" fmla="*/ 231 h 295"/>
                      <a:gd name="T4" fmla="*/ 75 w 195"/>
                      <a:gd name="T5" fmla="*/ 283 h 295"/>
                      <a:gd name="T6" fmla="*/ 180 w 195"/>
                      <a:gd name="T7" fmla="*/ 261 h 295"/>
                      <a:gd name="T8" fmla="*/ 165 w 195"/>
                      <a:gd name="T9" fmla="*/ 81 h 295"/>
                      <a:gd name="T10" fmla="*/ 113 w 195"/>
                      <a:gd name="T11" fmla="*/ 13 h 295"/>
                      <a:gd name="T12" fmla="*/ 15 w 195"/>
                      <a:gd name="T13" fmla="*/ 36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5" h="295">
                        <a:moveTo>
                          <a:pt x="15" y="36"/>
                        </a:moveTo>
                        <a:cubicBezTo>
                          <a:pt x="0" y="72"/>
                          <a:pt x="13" y="190"/>
                          <a:pt x="23" y="231"/>
                        </a:cubicBezTo>
                        <a:cubicBezTo>
                          <a:pt x="33" y="272"/>
                          <a:pt x="49" y="278"/>
                          <a:pt x="75" y="283"/>
                        </a:cubicBezTo>
                        <a:cubicBezTo>
                          <a:pt x="101" y="288"/>
                          <a:pt x="165" y="295"/>
                          <a:pt x="180" y="261"/>
                        </a:cubicBezTo>
                        <a:cubicBezTo>
                          <a:pt x="195" y="227"/>
                          <a:pt x="176" y="122"/>
                          <a:pt x="165" y="81"/>
                        </a:cubicBezTo>
                        <a:cubicBezTo>
                          <a:pt x="154" y="40"/>
                          <a:pt x="137" y="24"/>
                          <a:pt x="113" y="13"/>
                        </a:cubicBezTo>
                        <a:cubicBezTo>
                          <a:pt x="89" y="2"/>
                          <a:pt x="30" y="0"/>
                          <a:pt x="15" y="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09" name="Freeform 82"/>
                  <p:cNvSpPr>
                    <a:spLocks/>
                  </p:cNvSpPr>
                  <p:nvPr/>
                </p:nvSpPr>
                <p:spPr bwMode="auto">
                  <a:xfrm>
                    <a:off x="3970" y="2333"/>
                    <a:ext cx="222" cy="574"/>
                  </a:xfrm>
                  <a:custGeom>
                    <a:avLst/>
                    <a:gdLst>
                      <a:gd name="T0" fmla="*/ 20 w 222"/>
                      <a:gd name="T1" fmla="*/ 52 h 574"/>
                      <a:gd name="T2" fmla="*/ 118 w 222"/>
                      <a:gd name="T3" fmla="*/ 30 h 574"/>
                      <a:gd name="T4" fmla="*/ 185 w 222"/>
                      <a:gd name="T5" fmla="*/ 232 h 574"/>
                      <a:gd name="T6" fmla="*/ 208 w 222"/>
                      <a:gd name="T7" fmla="*/ 495 h 574"/>
                      <a:gd name="T8" fmla="*/ 103 w 222"/>
                      <a:gd name="T9" fmla="*/ 562 h 574"/>
                      <a:gd name="T10" fmla="*/ 35 w 222"/>
                      <a:gd name="T11" fmla="*/ 420 h 574"/>
                      <a:gd name="T12" fmla="*/ 5 w 222"/>
                      <a:gd name="T13" fmla="*/ 180 h 574"/>
                      <a:gd name="T14" fmla="*/ 20 w 222"/>
                      <a:gd name="T15" fmla="*/ 52 h 5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22" h="574">
                        <a:moveTo>
                          <a:pt x="20" y="52"/>
                        </a:moveTo>
                        <a:cubicBezTo>
                          <a:pt x="39" y="27"/>
                          <a:pt x="91" y="0"/>
                          <a:pt x="118" y="30"/>
                        </a:cubicBezTo>
                        <a:cubicBezTo>
                          <a:pt x="145" y="60"/>
                          <a:pt x="170" y="155"/>
                          <a:pt x="185" y="232"/>
                        </a:cubicBezTo>
                        <a:cubicBezTo>
                          <a:pt x="200" y="309"/>
                          <a:pt x="222" y="440"/>
                          <a:pt x="208" y="495"/>
                        </a:cubicBezTo>
                        <a:cubicBezTo>
                          <a:pt x="194" y="550"/>
                          <a:pt x="132" y="574"/>
                          <a:pt x="103" y="562"/>
                        </a:cubicBezTo>
                        <a:cubicBezTo>
                          <a:pt x="74" y="550"/>
                          <a:pt x="51" y="484"/>
                          <a:pt x="35" y="420"/>
                        </a:cubicBezTo>
                        <a:cubicBezTo>
                          <a:pt x="19" y="356"/>
                          <a:pt x="10" y="242"/>
                          <a:pt x="5" y="180"/>
                        </a:cubicBezTo>
                        <a:cubicBezTo>
                          <a:pt x="0" y="118"/>
                          <a:pt x="2" y="67"/>
                          <a:pt x="20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10" name="Freeform 81"/>
                  <p:cNvSpPr>
                    <a:spLocks/>
                  </p:cNvSpPr>
                  <p:nvPr/>
                </p:nvSpPr>
                <p:spPr bwMode="auto">
                  <a:xfrm>
                    <a:off x="4081" y="2832"/>
                    <a:ext cx="713" cy="172"/>
                  </a:xfrm>
                  <a:custGeom>
                    <a:avLst/>
                    <a:gdLst>
                      <a:gd name="T0" fmla="*/ 104 w 713"/>
                      <a:gd name="T1" fmla="*/ 3 h 172"/>
                      <a:gd name="T2" fmla="*/ 382 w 713"/>
                      <a:gd name="T3" fmla="*/ 56 h 172"/>
                      <a:gd name="T4" fmla="*/ 554 w 713"/>
                      <a:gd name="T5" fmla="*/ 101 h 172"/>
                      <a:gd name="T6" fmla="*/ 704 w 713"/>
                      <a:gd name="T7" fmla="*/ 93 h 172"/>
                      <a:gd name="T8" fmla="*/ 502 w 713"/>
                      <a:gd name="T9" fmla="*/ 161 h 172"/>
                      <a:gd name="T10" fmla="*/ 307 w 713"/>
                      <a:gd name="T11" fmla="*/ 161 h 172"/>
                      <a:gd name="T12" fmla="*/ 157 w 713"/>
                      <a:gd name="T13" fmla="*/ 161 h 172"/>
                      <a:gd name="T14" fmla="*/ 22 w 713"/>
                      <a:gd name="T15" fmla="*/ 123 h 172"/>
                      <a:gd name="T16" fmla="*/ 22 w 713"/>
                      <a:gd name="T17" fmla="*/ 71 h 172"/>
                      <a:gd name="T18" fmla="*/ 104 w 713"/>
                      <a:gd name="T19" fmla="*/ 3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13" h="172">
                        <a:moveTo>
                          <a:pt x="104" y="3"/>
                        </a:moveTo>
                        <a:cubicBezTo>
                          <a:pt x="164" y="0"/>
                          <a:pt x="307" y="40"/>
                          <a:pt x="382" y="56"/>
                        </a:cubicBezTo>
                        <a:cubicBezTo>
                          <a:pt x="457" y="72"/>
                          <a:pt x="500" y="95"/>
                          <a:pt x="554" y="101"/>
                        </a:cubicBezTo>
                        <a:cubicBezTo>
                          <a:pt x="608" y="107"/>
                          <a:pt x="713" y="83"/>
                          <a:pt x="704" y="93"/>
                        </a:cubicBezTo>
                        <a:cubicBezTo>
                          <a:pt x="695" y="103"/>
                          <a:pt x="568" y="150"/>
                          <a:pt x="502" y="161"/>
                        </a:cubicBezTo>
                        <a:cubicBezTo>
                          <a:pt x="436" y="172"/>
                          <a:pt x="364" y="161"/>
                          <a:pt x="307" y="161"/>
                        </a:cubicBezTo>
                        <a:cubicBezTo>
                          <a:pt x="250" y="161"/>
                          <a:pt x="204" y="167"/>
                          <a:pt x="157" y="161"/>
                        </a:cubicBezTo>
                        <a:cubicBezTo>
                          <a:pt x="110" y="155"/>
                          <a:pt x="44" y="138"/>
                          <a:pt x="22" y="123"/>
                        </a:cubicBezTo>
                        <a:cubicBezTo>
                          <a:pt x="0" y="108"/>
                          <a:pt x="7" y="91"/>
                          <a:pt x="22" y="71"/>
                        </a:cubicBezTo>
                        <a:cubicBezTo>
                          <a:pt x="37" y="51"/>
                          <a:pt x="44" y="6"/>
                          <a:pt x="104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11" name="Freeform 80"/>
                  <p:cNvSpPr>
                    <a:spLocks/>
                  </p:cNvSpPr>
                  <p:nvPr/>
                </p:nvSpPr>
                <p:spPr bwMode="auto">
                  <a:xfrm>
                    <a:off x="3871" y="1868"/>
                    <a:ext cx="212" cy="241"/>
                  </a:xfrm>
                  <a:custGeom>
                    <a:avLst/>
                    <a:gdLst>
                      <a:gd name="T0" fmla="*/ 7 w 212"/>
                      <a:gd name="T1" fmla="*/ 30 h 241"/>
                      <a:gd name="T2" fmla="*/ 22 w 212"/>
                      <a:gd name="T3" fmla="*/ 187 h 241"/>
                      <a:gd name="T4" fmla="*/ 142 w 212"/>
                      <a:gd name="T5" fmla="*/ 240 h 241"/>
                      <a:gd name="T6" fmla="*/ 202 w 212"/>
                      <a:gd name="T7" fmla="*/ 195 h 241"/>
                      <a:gd name="T8" fmla="*/ 202 w 212"/>
                      <a:gd name="T9" fmla="*/ 0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241">
                        <a:moveTo>
                          <a:pt x="7" y="30"/>
                        </a:moveTo>
                        <a:cubicBezTo>
                          <a:pt x="3" y="91"/>
                          <a:pt x="0" y="152"/>
                          <a:pt x="22" y="187"/>
                        </a:cubicBezTo>
                        <a:cubicBezTo>
                          <a:pt x="44" y="222"/>
                          <a:pt x="112" y="239"/>
                          <a:pt x="142" y="240"/>
                        </a:cubicBezTo>
                        <a:cubicBezTo>
                          <a:pt x="172" y="241"/>
                          <a:pt x="192" y="235"/>
                          <a:pt x="202" y="195"/>
                        </a:cubicBezTo>
                        <a:cubicBezTo>
                          <a:pt x="212" y="155"/>
                          <a:pt x="207" y="77"/>
                          <a:pt x="20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03" name="Group 74"/>
                <p:cNvGrpSpPr>
                  <a:grpSpLocks/>
                </p:cNvGrpSpPr>
                <p:nvPr/>
              </p:nvGrpSpPr>
              <p:grpSpPr bwMode="auto">
                <a:xfrm rot="1103819">
                  <a:off x="4672" y="1853"/>
                  <a:ext cx="1439" cy="1369"/>
                  <a:chOff x="4748" y="1815"/>
                  <a:chExt cx="1439" cy="1369"/>
                </a:xfrm>
              </p:grpSpPr>
              <p:sp>
                <p:nvSpPr>
                  <p:cNvPr id="1104" name="Freeform 78"/>
                  <p:cNvSpPr>
                    <a:spLocks/>
                  </p:cNvSpPr>
                  <p:nvPr/>
                </p:nvSpPr>
                <p:spPr bwMode="auto">
                  <a:xfrm>
                    <a:off x="4748" y="1815"/>
                    <a:ext cx="487" cy="373"/>
                  </a:xfrm>
                  <a:custGeom>
                    <a:avLst/>
                    <a:gdLst>
                      <a:gd name="T0" fmla="*/ 0 w 487"/>
                      <a:gd name="T1" fmla="*/ 143 h 373"/>
                      <a:gd name="T2" fmla="*/ 202 w 487"/>
                      <a:gd name="T3" fmla="*/ 338 h 373"/>
                      <a:gd name="T4" fmla="*/ 367 w 487"/>
                      <a:gd name="T5" fmla="*/ 353 h 373"/>
                      <a:gd name="T6" fmla="*/ 472 w 487"/>
                      <a:gd name="T7" fmla="*/ 218 h 373"/>
                      <a:gd name="T8" fmla="*/ 457 w 487"/>
                      <a:gd name="T9" fmla="*/ 120 h 373"/>
                      <a:gd name="T10" fmla="*/ 337 w 487"/>
                      <a:gd name="T11" fmla="*/ 0 h 3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87" h="373">
                        <a:moveTo>
                          <a:pt x="0" y="143"/>
                        </a:moveTo>
                        <a:cubicBezTo>
                          <a:pt x="70" y="223"/>
                          <a:pt x="141" y="303"/>
                          <a:pt x="202" y="338"/>
                        </a:cubicBezTo>
                        <a:cubicBezTo>
                          <a:pt x="263" y="373"/>
                          <a:pt x="322" y="373"/>
                          <a:pt x="367" y="353"/>
                        </a:cubicBezTo>
                        <a:cubicBezTo>
                          <a:pt x="412" y="333"/>
                          <a:pt x="457" y="257"/>
                          <a:pt x="472" y="218"/>
                        </a:cubicBezTo>
                        <a:cubicBezTo>
                          <a:pt x="487" y="179"/>
                          <a:pt x="480" y="156"/>
                          <a:pt x="457" y="120"/>
                        </a:cubicBezTo>
                        <a:cubicBezTo>
                          <a:pt x="434" y="84"/>
                          <a:pt x="357" y="20"/>
                          <a:pt x="337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05" name="Freeform 77"/>
                  <p:cNvSpPr>
                    <a:spLocks/>
                  </p:cNvSpPr>
                  <p:nvPr/>
                </p:nvSpPr>
                <p:spPr bwMode="auto">
                  <a:xfrm>
                    <a:off x="5109" y="2039"/>
                    <a:ext cx="365" cy="261"/>
                  </a:xfrm>
                  <a:custGeom>
                    <a:avLst/>
                    <a:gdLst>
                      <a:gd name="T0" fmla="*/ 6 w 365"/>
                      <a:gd name="T1" fmla="*/ 151 h 261"/>
                      <a:gd name="T2" fmla="*/ 186 w 365"/>
                      <a:gd name="T3" fmla="*/ 249 h 261"/>
                      <a:gd name="T4" fmla="*/ 276 w 365"/>
                      <a:gd name="T5" fmla="*/ 226 h 261"/>
                      <a:gd name="T6" fmla="*/ 344 w 365"/>
                      <a:gd name="T7" fmla="*/ 84 h 261"/>
                      <a:gd name="T8" fmla="*/ 149 w 365"/>
                      <a:gd name="T9" fmla="*/ 9 h 261"/>
                      <a:gd name="T10" fmla="*/ 6 w 365"/>
                      <a:gd name="T11" fmla="*/ 151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5" h="261">
                        <a:moveTo>
                          <a:pt x="6" y="151"/>
                        </a:moveTo>
                        <a:cubicBezTo>
                          <a:pt x="12" y="191"/>
                          <a:pt x="141" y="237"/>
                          <a:pt x="186" y="249"/>
                        </a:cubicBezTo>
                        <a:cubicBezTo>
                          <a:pt x="231" y="261"/>
                          <a:pt x="250" y="253"/>
                          <a:pt x="276" y="226"/>
                        </a:cubicBezTo>
                        <a:cubicBezTo>
                          <a:pt x="302" y="199"/>
                          <a:pt x="365" y="120"/>
                          <a:pt x="344" y="84"/>
                        </a:cubicBezTo>
                        <a:cubicBezTo>
                          <a:pt x="323" y="48"/>
                          <a:pt x="205" y="0"/>
                          <a:pt x="149" y="9"/>
                        </a:cubicBezTo>
                        <a:cubicBezTo>
                          <a:pt x="93" y="18"/>
                          <a:pt x="0" y="111"/>
                          <a:pt x="6" y="15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06" name="Freeform 76"/>
                  <p:cNvSpPr>
                    <a:spLocks/>
                  </p:cNvSpPr>
                  <p:nvPr/>
                </p:nvSpPr>
                <p:spPr bwMode="auto">
                  <a:xfrm>
                    <a:off x="5391" y="2169"/>
                    <a:ext cx="789" cy="345"/>
                  </a:xfrm>
                  <a:custGeom>
                    <a:avLst/>
                    <a:gdLst>
                      <a:gd name="T0" fmla="*/ 84 w 789"/>
                      <a:gd name="T1" fmla="*/ 6 h 345"/>
                      <a:gd name="T2" fmla="*/ 1 w 789"/>
                      <a:gd name="T3" fmla="*/ 103 h 345"/>
                      <a:gd name="T4" fmla="*/ 91 w 789"/>
                      <a:gd name="T5" fmla="*/ 171 h 345"/>
                      <a:gd name="T6" fmla="*/ 324 w 789"/>
                      <a:gd name="T7" fmla="*/ 283 h 345"/>
                      <a:gd name="T8" fmla="*/ 624 w 789"/>
                      <a:gd name="T9" fmla="*/ 343 h 345"/>
                      <a:gd name="T10" fmla="*/ 789 w 789"/>
                      <a:gd name="T11" fmla="*/ 298 h 345"/>
                      <a:gd name="T12" fmla="*/ 624 w 789"/>
                      <a:gd name="T13" fmla="*/ 186 h 345"/>
                      <a:gd name="T14" fmla="*/ 324 w 789"/>
                      <a:gd name="T15" fmla="*/ 66 h 345"/>
                      <a:gd name="T16" fmla="*/ 84 w 789"/>
                      <a:gd name="T17" fmla="*/ 6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9" h="345">
                        <a:moveTo>
                          <a:pt x="84" y="6"/>
                        </a:moveTo>
                        <a:cubicBezTo>
                          <a:pt x="30" y="12"/>
                          <a:pt x="0" y="76"/>
                          <a:pt x="1" y="103"/>
                        </a:cubicBezTo>
                        <a:cubicBezTo>
                          <a:pt x="2" y="130"/>
                          <a:pt x="37" y="141"/>
                          <a:pt x="91" y="171"/>
                        </a:cubicBezTo>
                        <a:cubicBezTo>
                          <a:pt x="145" y="201"/>
                          <a:pt x="235" y="254"/>
                          <a:pt x="324" y="283"/>
                        </a:cubicBezTo>
                        <a:cubicBezTo>
                          <a:pt x="413" y="312"/>
                          <a:pt x="547" y="341"/>
                          <a:pt x="624" y="343"/>
                        </a:cubicBezTo>
                        <a:cubicBezTo>
                          <a:pt x="701" y="345"/>
                          <a:pt x="789" y="324"/>
                          <a:pt x="789" y="298"/>
                        </a:cubicBezTo>
                        <a:cubicBezTo>
                          <a:pt x="789" y="272"/>
                          <a:pt x="701" y="225"/>
                          <a:pt x="624" y="186"/>
                        </a:cubicBezTo>
                        <a:cubicBezTo>
                          <a:pt x="547" y="147"/>
                          <a:pt x="413" y="101"/>
                          <a:pt x="324" y="66"/>
                        </a:cubicBezTo>
                        <a:cubicBezTo>
                          <a:pt x="235" y="31"/>
                          <a:pt x="138" y="0"/>
                          <a:pt x="84" y="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07" name="Freeform 75"/>
                  <p:cNvSpPr>
                    <a:spLocks/>
                  </p:cNvSpPr>
                  <p:nvPr/>
                </p:nvSpPr>
                <p:spPr bwMode="auto">
                  <a:xfrm>
                    <a:off x="5843" y="2474"/>
                    <a:ext cx="344" cy="710"/>
                  </a:xfrm>
                  <a:custGeom>
                    <a:avLst/>
                    <a:gdLst>
                      <a:gd name="T0" fmla="*/ 202 w 344"/>
                      <a:gd name="T1" fmla="*/ 39 h 710"/>
                      <a:gd name="T2" fmla="*/ 142 w 344"/>
                      <a:gd name="T3" fmla="*/ 279 h 710"/>
                      <a:gd name="T4" fmla="*/ 157 w 344"/>
                      <a:gd name="T5" fmla="*/ 444 h 710"/>
                      <a:gd name="T6" fmla="*/ 75 w 344"/>
                      <a:gd name="T7" fmla="*/ 601 h 710"/>
                      <a:gd name="T8" fmla="*/ 30 w 344"/>
                      <a:gd name="T9" fmla="*/ 676 h 710"/>
                      <a:gd name="T10" fmla="*/ 255 w 344"/>
                      <a:gd name="T11" fmla="*/ 399 h 710"/>
                      <a:gd name="T12" fmla="*/ 307 w 344"/>
                      <a:gd name="T13" fmla="*/ 234 h 710"/>
                      <a:gd name="T14" fmla="*/ 330 w 344"/>
                      <a:gd name="T15" fmla="*/ 46 h 710"/>
                      <a:gd name="T16" fmla="*/ 202 w 344"/>
                      <a:gd name="T17" fmla="*/ 39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4" h="710">
                        <a:moveTo>
                          <a:pt x="202" y="39"/>
                        </a:moveTo>
                        <a:cubicBezTo>
                          <a:pt x="171" y="78"/>
                          <a:pt x="149" y="212"/>
                          <a:pt x="142" y="279"/>
                        </a:cubicBezTo>
                        <a:cubicBezTo>
                          <a:pt x="135" y="346"/>
                          <a:pt x="168" y="390"/>
                          <a:pt x="157" y="444"/>
                        </a:cubicBezTo>
                        <a:cubicBezTo>
                          <a:pt x="146" y="498"/>
                          <a:pt x="96" y="562"/>
                          <a:pt x="75" y="601"/>
                        </a:cubicBezTo>
                        <a:cubicBezTo>
                          <a:pt x="54" y="640"/>
                          <a:pt x="0" y="710"/>
                          <a:pt x="30" y="676"/>
                        </a:cubicBezTo>
                        <a:cubicBezTo>
                          <a:pt x="60" y="642"/>
                          <a:pt x="209" y="473"/>
                          <a:pt x="255" y="399"/>
                        </a:cubicBezTo>
                        <a:cubicBezTo>
                          <a:pt x="301" y="325"/>
                          <a:pt x="295" y="293"/>
                          <a:pt x="307" y="234"/>
                        </a:cubicBezTo>
                        <a:cubicBezTo>
                          <a:pt x="319" y="175"/>
                          <a:pt x="344" y="78"/>
                          <a:pt x="330" y="46"/>
                        </a:cubicBezTo>
                        <a:cubicBezTo>
                          <a:pt x="316" y="14"/>
                          <a:pt x="233" y="0"/>
                          <a:pt x="202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048" name="Freeform 72"/>
              <p:cNvSpPr>
                <a:spLocks/>
              </p:cNvSpPr>
              <p:nvPr/>
            </p:nvSpPr>
            <p:spPr bwMode="auto">
              <a:xfrm>
                <a:off x="3386" y="790"/>
                <a:ext cx="4598" cy="1681"/>
              </a:xfrm>
              <a:custGeom>
                <a:avLst/>
                <a:gdLst>
                  <a:gd name="T0" fmla="*/ 27 w 4598"/>
                  <a:gd name="T1" fmla="*/ 880 h 1681"/>
                  <a:gd name="T2" fmla="*/ 282 w 4598"/>
                  <a:gd name="T3" fmla="*/ 962 h 1681"/>
                  <a:gd name="T4" fmla="*/ 499 w 4598"/>
                  <a:gd name="T5" fmla="*/ 1202 h 1681"/>
                  <a:gd name="T6" fmla="*/ 777 w 4598"/>
                  <a:gd name="T7" fmla="*/ 1135 h 1681"/>
                  <a:gd name="T8" fmla="*/ 799 w 4598"/>
                  <a:gd name="T9" fmla="*/ 1180 h 1681"/>
                  <a:gd name="T10" fmla="*/ 1024 w 4598"/>
                  <a:gd name="T11" fmla="*/ 1127 h 1681"/>
                  <a:gd name="T12" fmla="*/ 1272 w 4598"/>
                  <a:gd name="T13" fmla="*/ 1210 h 1681"/>
                  <a:gd name="T14" fmla="*/ 1467 w 4598"/>
                  <a:gd name="T15" fmla="*/ 1217 h 1681"/>
                  <a:gd name="T16" fmla="*/ 1917 w 4598"/>
                  <a:gd name="T17" fmla="*/ 1247 h 1681"/>
                  <a:gd name="T18" fmla="*/ 2194 w 4598"/>
                  <a:gd name="T19" fmla="*/ 1270 h 1681"/>
                  <a:gd name="T20" fmla="*/ 2517 w 4598"/>
                  <a:gd name="T21" fmla="*/ 1277 h 1681"/>
                  <a:gd name="T22" fmla="*/ 2892 w 4598"/>
                  <a:gd name="T23" fmla="*/ 1345 h 1681"/>
                  <a:gd name="T24" fmla="*/ 3229 w 4598"/>
                  <a:gd name="T25" fmla="*/ 1412 h 1681"/>
                  <a:gd name="T26" fmla="*/ 3799 w 4598"/>
                  <a:gd name="T27" fmla="*/ 1570 h 1681"/>
                  <a:gd name="T28" fmla="*/ 3957 w 4598"/>
                  <a:gd name="T29" fmla="*/ 1592 h 1681"/>
                  <a:gd name="T30" fmla="*/ 4219 w 4598"/>
                  <a:gd name="T31" fmla="*/ 1637 h 1681"/>
                  <a:gd name="T32" fmla="*/ 4242 w 4598"/>
                  <a:gd name="T33" fmla="*/ 1570 h 1681"/>
                  <a:gd name="T34" fmla="*/ 4362 w 4598"/>
                  <a:gd name="T35" fmla="*/ 1667 h 1681"/>
                  <a:gd name="T36" fmla="*/ 4497 w 4598"/>
                  <a:gd name="T37" fmla="*/ 1652 h 1681"/>
                  <a:gd name="T38" fmla="*/ 4459 w 4598"/>
                  <a:gd name="T39" fmla="*/ 1547 h 1681"/>
                  <a:gd name="T40" fmla="*/ 4587 w 4598"/>
                  <a:gd name="T41" fmla="*/ 1562 h 1681"/>
                  <a:gd name="T42" fmla="*/ 4527 w 4598"/>
                  <a:gd name="T43" fmla="*/ 1300 h 1681"/>
                  <a:gd name="T44" fmla="*/ 4452 w 4598"/>
                  <a:gd name="T45" fmla="*/ 1180 h 1681"/>
                  <a:gd name="T46" fmla="*/ 4189 w 4598"/>
                  <a:gd name="T47" fmla="*/ 962 h 1681"/>
                  <a:gd name="T48" fmla="*/ 3919 w 4598"/>
                  <a:gd name="T49" fmla="*/ 677 h 1681"/>
                  <a:gd name="T50" fmla="*/ 3102 w 4598"/>
                  <a:gd name="T51" fmla="*/ 250 h 1681"/>
                  <a:gd name="T52" fmla="*/ 2419 w 4598"/>
                  <a:gd name="T53" fmla="*/ 40 h 1681"/>
                  <a:gd name="T54" fmla="*/ 1894 w 4598"/>
                  <a:gd name="T55" fmla="*/ 10 h 1681"/>
                  <a:gd name="T56" fmla="*/ 1504 w 4598"/>
                  <a:gd name="T57" fmla="*/ 10 h 1681"/>
                  <a:gd name="T58" fmla="*/ 1279 w 4598"/>
                  <a:gd name="T59" fmla="*/ 47 h 1681"/>
                  <a:gd name="T60" fmla="*/ 957 w 4598"/>
                  <a:gd name="T61" fmla="*/ 47 h 1681"/>
                  <a:gd name="T62" fmla="*/ 664 w 4598"/>
                  <a:gd name="T63" fmla="*/ 130 h 1681"/>
                  <a:gd name="T64" fmla="*/ 364 w 4598"/>
                  <a:gd name="T65" fmla="*/ 295 h 1681"/>
                  <a:gd name="T66" fmla="*/ 154 w 4598"/>
                  <a:gd name="T67" fmla="*/ 392 h 1681"/>
                  <a:gd name="T68" fmla="*/ 154 w 4598"/>
                  <a:gd name="T69" fmla="*/ 475 h 1681"/>
                  <a:gd name="T70" fmla="*/ 117 w 4598"/>
                  <a:gd name="T71" fmla="*/ 655 h 1681"/>
                  <a:gd name="T72" fmla="*/ 27 w 4598"/>
                  <a:gd name="T73" fmla="*/ 880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98" h="1681">
                    <a:moveTo>
                      <a:pt x="27" y="880"/>
                    </a:moveTo>
                    <a:cubicBezTo>
                      <a:pt x="54" y="931"/>
                      <a:pt x="203" y="908"/>
                      <a:pt x="282" y="962"/>
                    </a:cubicBezTo>
                    <a:cubicBezTo>
                      <a:pt x="361" y="1016"/>
                      <a:pt x="416" y="1173"/>
                      <a:pt x="499" y="1202"/>
                    </a:cubicBezTo>
                    <a:cubicBezTo>
                      <a:pt x="582" y="1231"/>
                      <a:pt x="727" y="1139"/>
                      <a:pt x="777" y="1135"/>
                    </a:cubicBezTo>
                    <a:cubicBezTo>
                      <a:pt x="827" y="1131"/>
                      <a:pt x="758" y="1181"/>
                      <a:pt x="799" y="1180"/>
                    </a:cubicBezTo>
                    <a:cubicBezTo>
                      <a:pt x="840" y="1179"/>
                      <a:pt x="945" y="1122"/>
                      <a:pt x="1024" y="1127"/>
                    </a:cubicBezTo>
                    <a:cubicBezTo>
                      <a:pt x="1103" y="1132"/>
                      <a:pt x="1198" y="1195"/>
                      <a:pt x="1272" y="1210"/>
                    </a:cubicBezTo>
                    <a:cubicBezTo>
                      <a:pt x="1346" y="1225"/>
                      <a:pt x="1360" y="1211"/>
                      <a:pt x="1467" y="1217"/>
                    </a:cubicBezTo>
                    <a:cubicBezTo>
                      <a:pt x="1574" y="1223"/>
                      <a:pt x="1796" y="1238"/>
                      <a:pt x="1917" y="1247"/>
                    </a:cubicBezTo>
                    <a:cubicBezTo>
                      <a:pt x="2038" y="1256"/>
                      <a:pt x="2094" y="1265"/>
                      <a:pt x="2194" y="1270"/>
                    </a:cubicBezTo>
                    <a:cubicBezTo>
                      <a:pt x="2294" y="1275"/>
                      <a:pt x="2401" y="1265"/>
                      <a:pt x="2517" y="1277"/>
                    </a:cubicBezTo>
                    <a:cubicBezTo>
                      <a:pt x="2633" y="1289"/>
                      <a:pt x="2773" y="1323"/>
                      <a:pt x="2892" y="1345"/>
                    </a:cubicBezTo>
                    <a:cubicBezTo>
                      <a:pt x="3011" y="1367"/>
                      <a:pt x="3078" y="1375"/>
                      <a:pt x="3229" y="1412"/>
                    </a:cubicBezTo>
                    <a:cubicBezTo>
                      <a:pt x="3380" y="1449"/>
                      <a:pt x="3678" y="1540"/>
                      <a:pt x="3799" y="1570"/>
                    </a:cubicBezTo>
                    <a:cubicBezTo>
                      <a:pt x="3920" y="1600"/>
                      <a:pt x="3887" y="1581"/>
                      <a:pt x="3957" y="1592"/>
                    </a:cubicBezTo>
                    <a:cubicBezTo>
                      <a:pt x="4027" y="1603"/>
                      <a:pt x="4172" y="1641"/>
                      <a:pt x="4219" y="1637"/>
                    </a:cubicBezTo>
                    <a:cubicBezTo>
                      <a:pt x="4266" y="1633"/>
                      <a:pt x="4218" y="1565"/>
                      <a:pt x="4242" y="1570"/>
                    </a:cubicBezTo>
                    <a:cubicBezTo>
                      <a:pt x="4266" y="1575"/>
                      <a:pt x="4320" y="1653"/>
                      <a:pt x="4362" y="1667"/>
                    </a:cubicBezTo>
                    <a:cubicBezTo>
                      <a:pt x="4404" y="1681"/>
                      <a:pt x="4481" y="1672"/>
                      <a:pt x="4497" y="1652"/>
                    </a:cubicBezTo>
                    <a:cubicBezTo>
                      <a:pt x="4513" y="1632"/>
                      <a:pt x="4444" y="1562"/>
                      <a:pt x="4459" y="1547"/>
                    </a:cubicBezTo>
                    <a:cubicBezTo>
                      <a:pt x="4474" y="1532"/>
                      <a:pt x="4576" y="1603"/>
                      <a:pt x="4587" y="1562"/>
                    </a:cubicBezTo>
                    <a:cubicBezTo>
                      <a:pt x="4598" y="1521"/>
                      <a:pt x="4549" y="1364"/>
                      <a:pt x="4527" y="1300"/>
                    </a:cubicBezTo>
                    <a:cubicBezTo>
                      <a:pt x="4505" y="1236"/>
                      <a:pt x="4508" y="1236"/>
                      <a:pt x="4452" y="1180"/>
                    </a:cubicBezTo>
                    <a:cubicBezTo>
                      <a:pt x="4396" y="1124"/>
                      <a:pt x="4278" y="1046"/>
                      <a:pt x="4189" y="962"/>
                    </a:cubicBezTo>
                    <a:cubicBezTo>
                      <a:pt x="4100" y="878"/>
                      <a:pt x="4100" y="796"/>
                      <a:pt x="3919" y="677"/>
                    </a:cubicBezTo>
                    <a:cubicBezTo>
                      <a:pt x="3738" y="558"/>
                      <a:pt x="3352" y="356"/>
                      <a:pt x="3102" y="250"/>
                    </a:cubicBezTo>
                    <a:cubicBezTo>
                      <a:pt x="2852" y="144"/>
                      <a:pt x="2620" y="80"/>
                      <a:pt x="2419" y="40"/>
                    </a:cubicBezTo>
                    <a:cubicBezTo>
                      <a:pt x="2218" y="0"/>
                      <a:pt x="2046" y="15"/>
                      <a:pt x="1894" y="10"/>
                    </a:cubicBezTo>
                    <a:cubicBezTo>
                      <a:pt x="1742" y="5"/>
                      <a:pt x="1606" y="4"/>
                      <a:pt x="1504" y="10"/>
                    </a:cubicBezTo>
                    <a:cubicBezTo>
                      <a:pt x="1402" y="16"/>
                      <a:pt x="1370" y="41"/>
                      <a:pt x="1279" y="47"/>
                    </a:cubicBezTo>
                    <a:cubicBezTo>
                      <a:pt x="1188" y="53"/>
                      <a:pt x="1059" y="33"/>
                      <a:pt x="957" y="47"/>
                    </a:cubicBezTo>
                    <a:cubicBezTo>
                      <a:pt x="855" y="61"/>
                      <a:pt x="763" y="89"/>
                      <a:pt x="664" y="130"/>
                    </a:cubicBezTo>
                    <a:cubicBezTo>
                      <a:pt x="565" y="171"/>
                      <a:pt x="449" y="251"/>
                      <a:pt x="364" y="295"/>
                    </a:cubicBezTo>
                    <a:cubicBezTo>
                      <a:pt x="279" y="339"/>
                      <a:pt x="189" y="362"/>
                      <a:pt x="154" y="392"/>
                    </a:cubicBezTo>
                    <a:cubicBezTo>
                      <a:pt x="119" y="422"/>
                      <a:pt x="160" y="431"/>
                      <a:pt x="154" y="475"/>
                    </a:cubicBezTo>
                    <a:cubicBezTo>
                      <a:pt x="148" y="519"/>
                      <a:pt x="136" y="590"/>
                      <a:pt x="117" y="655"/>
                    </a:cubicBezTo>
                    <a:cubicBezTo>
                      <a:pt x="98" y="720"/>
                      <a:pt x="0" y="829"/>
                      <a:pt x="27" y="8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049" name="Group 56"/>
              <p:cNvGrpSpPr>
                <a:grpSpLocks/>
              </p:cNvGrpSpPr>
              <p:nvPr/>
            </p:nvGrpSpPr>
            <p:grpSpPr bwMode="auto">
              <a:xfrm>
                <a:off x="3871" y="1815"/>
                <a:ext cx="2316" cy="1518"/>
                <a:chOff x="3871" y="1815"/>
                <a:chExt cx="2316" cy="1518"/>
              </a:xfrm>
            </p:grpSpPr>
            <p:grpSp>
              <p:nvGrpSpPr>
                <p:cNvPr id="1086" name="Group 67"/>
                <p:cNvGrpSpPr>
                  <a:grpSpLocks/>
                </p:cNvGrpSpPr>
                <p:nvPr/>
              </p:nvGrpSpPr>
              <p:grpSpPr bwMode="auto">
                <a:xfrm>
                  <a:off x="4253" y="1823"/>
                  <a:ext cx="1117" cy="1510"/>
                  <a:chOff x="4253" y="1823"/>
                  <a:chExt cx="1117" cy="1510"/>
                </a:xfrm>
              </p:grpSpPr>
              <p:sp>
                <p:nvSpPr>
                  <p:cNvPr id="1097" name="Freeform 71"/>
                  <p:cNvSpPr>
                    <a:spLocks/>
                  </p:cNvSpPr>
                  <p:nvPr/>
                </p:nvSpPr>
                <p:spPr bwMode="auto">
                  <a:xfrm>
                    <a:off x="4253" y="1823"/>
                    <a:ext cx="340" cy="299"/>
                  </a:xfrm>
                  <a:custGeom>
                    <a:avLst/>
                    <a:gdLst>
                      <a:gd name="T0" fmla="*/ 0 w 340"/>
                      <a:gd name="T1" fmla="*/ 90 h 299"/>
                      <a:gd name="T2" fmla="*/ 120 w 340"/>
                      <a:gd name="T3" fmla="*/ 277 h 299"/>
                      <a:gd name="T4" fmla="*/ 315 w 340"/>
                      <a:gd name="T5" fmla="*/ 225 h 299"/>
                      <a:gd name="T6" fmla="*/ 270 w 340"/>
                      <a:gd name="T7" fmla="*/ 127 h 299"/>
                      <a:gd name="T8" fmla="*/ 142 w 340"/>
                      <a:gd name="T9" fmla="*/ 0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" h="299">
                        <a:moveTo>
                          <a:pt x="0" y="90"/>
                        </a:moveTo>
                        <a:cubicBezTo>
                          <a:pt x="34" y="172"/>
                          <a:pt x="68" y="255"/>
                          <a:pt x="120" y="277"/>
                        </a:cubicBezTo>
                        <a:cubicBezTo>
                          <a:pt x="172" y="299"/>
                          <a:pt x="290" y="250"/>
                          <a:pt x="315" y="225"/>
                        </a:cubicBezTo>
                        <a:cubicBezTo>
                          <a:pt x="340" y="200"/>
                          <a:pt x="299" y="165"/>
                          <a:pt x="270" y="127"/>
                        </a:cubicBezTo>
                        <a:cubicBezTo>
                          <a:pt x="241" y="89"/>
                          <a:pt x="191" y="44"/>
                          <a:pt x="14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98" name="Freeform 70"/>
                  <p:cNvSpPr>
                    <a:spLocks/>
                  </p:cNvSpPr>
                  <p:nvPr/>
                </p:nvSpPr>
                <p:spPr bwMode="auto">
                  <a:xfrm>
                    <a:off x="4419" y="2077"/>
                    <a:ext cx="370" cy="241"/>
                  </a:xfrm>
                  <a:custGeom>
                    <a:avLst/>
                    <a:gdLst>
                      <a:gd name="T0" fmla="*/ 14 w 370"/>
                      <a:gd name="T1" fmla="*/ 46 h 241"/>
                      <a:gd name="T2" fmla="*/ 216 w 370"/>
                      <a:gd name="T3" fmla="*/ 211 h 241"/>
                      <a:gd name="T4" fmla="*/ 306 w 370"/>
                      <a:gd name="T5" fmla="*/ 226 h 241"/>
                      <a:gd name="T6" fmla="*/ 359 w 370"/>
                      <a:gd name="T7" fmla="*/ 143 h 241"/>
                      <a:gd name="T8" fmla="*/ 239 w 370"/>
                      <a:gd name="T9" fmla="*/ 31 h 241"/>
                      <a:gd name="T10" fmla="*/ 134 w 370"/>
                      <a:gd name="T11" fmla="*/ 1 h 241"/>
                      <a:gd name="T12" fmla="*/ 14 w 370"/>
                      <a:gd name="T13" fmla="*/ 46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0" h="241">
                        <a:moveTo>
                          <a:pt x="14" y="46"/>
                        </a:moveTo>
                        <a:cubicBezTo>
                          <a:pt x="28" y="81"/>
                          <a:pt x="167" y="181"/>
                          <a:pt x="216" y="211"/>
                        </a:cubicBezTo>
                        <a:cubicBezTo>
                          <a:pt x="265" y="241"/>
                          <a:pt x="282" y="237"/>
                          <a:pt x="306" y="226"/>
                        </a:cubicBezTo>
                        <a:cubicBezTo>
                          <a:pt x="330" y="215"/>
                          <a:pt x="370" y="175"/>
                          <a:pt x="359" y="143"/>
                        </a:cubicBezTo>
                        <a:cubicBezTo>
                          <a:pt x="348" y="111"/>
                          <a:pt x="276" y="55"/>
                          <a:pt x="239" y="31"/>
                        </a:cubicBezTo>
                        <a:cubicBezTo>
                          <a:pt x="202" y="7"/>
                          <a:pt x="169" y="0"/>
                          <a:pt x="134" y="1"/>
                        </a:cubicBezTo>
                        <a:cubicBezTo>
                          <a:pt x="99" y="2"/>
                          <a:pt x="0" y="11"/>
                          <a:pt x="14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99" name="Freeform 69"/>
                  <p:cNvSpPr>
                    <a:spLocks/>
                  </p:cNvSpPr>
                  <p:nvPr/>
                </p:nvSpPr>
                <p:spPr bwMode="auto">
                  <a:xfrm>
                    <a:off x="4714" y="2231"/>
                    <a:ext cx="638" cy="397"/>
                  </a:xfrm>
                  <a:custGeom>
                    <a:avLst/>
                    <a:gdLst>
                      <a:gd name="T0" fmla="*/ 71 w 638"/>
                      <a:gd name="T1" fmla="*/ 19 h 397"/>
                      <a:gd name="T2" fmla="*/ 431 w 638"/>
                      <a:gd name="T3" fmla="*/ 192 h 397"/>
                      <a:gd name="T4" fmla="*/ 626 w 638"/>
                      <a:gd name="T5" fmla="*/ 327 h 397"/>
                      <a:gd name="T6" fmla="*/ 506 w 638"/>
                      <a:gd name="T7" fmla="*/ 394 h 397"/>
                      <a:gd name="T8" fmla="*/ 356 w 638"/>
                      <a:gd name="T9" fmla="*/ 312 h 397"/>
                      <a:gd name="T10" fmla="*/ 169 w 638"/>
                      <a:gd name="T11" fmla="*/ 214 h 397"/>
                      <a:gd name="T12" fmla="*/ 11 w 638"/>
                      <a:gd name="T13" fmla="*/ 79 h 397"/>
                      <a:gd name="T14" fmla="*/ 71 w 638"/>
                      <a:gd name="T15" fmla="*/ 19 h 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38" h="397">
                        <a:moveTo>
                          <a:pt x="71" y="19"/>
                        </a:moveTo>
                        <a:cubicBezTo>
                          <a:pt x="141" y="38"/>
                          <a:pt x="339" y="141"/>
                          <a:pt x="431" y="192"/>
                        </a:cubicBezTo>
                        <a:cubicBezTo>
                          <a:pt x="523" y="243"/>
                          <a:pt x="614" y="293"/>
                          <a:pt x="626" y="327"/>
                        </a:cubicBezTo>
                        <a:cubicBezTo>
                          <a:pt x="638" y="361"/>
                          <a:pt x="551" y="397"/>
                          <a:pt x="506" y="394"/>
                        </a:cubicBezTo>
                        <a:cubicBezTo>
                          <a:pt x="461" y="391"/>
                          <a:pt x="412" y="342"/>
                          <a:pt x="356" y="312"/>
                        </a:cubicBezTo>
                        <a:cubicBezTo>
                          <a:pt x="300" y="282"/>
                          <a:pt x="226" y="253"/>
                          <a:pt x="169" y="214"/>
                        </a:cubicBezTo>
                        <a:cubicBezTo>
                          <a:pt x="112" y="175"/>
                          <a:pt x="22" y="110"/>
                          <a:pt x="11" y="79"/>
                        </a:cubicBezTo>
                        <a:cubicBezTo>
                          <a:pt x="0" y="48"/>
                          <a:pt x="1" y="0"/>
                          <a:pt x="71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00" name="Freeform 68"/>
                  <p:cNvSpPr>
                    <a:spLocks/>
                  </p:cNvSpPr>
                  <p:nvPr/>
                </p:nvSpPr>
                <p:spPr bwMode="auto">
                  <a:xfrm>
                    <a:off x="5216" y="2588"/>
                    <a:ext cx="154" cy="745"/>
                  </a:xfrm>
                  <a:custGeom>
                    <a:avLst/>
                    <a:gdLst>
                      <a:gd name="T0" fmla="*/ 42 w 154"/>
                      <a:gd name="T1" fmla="*/ 52 h 745"/>
                      <a:gd name="T2" fmla="*/ 27 w 154"/>
                      <a:gd name="T3" fmla="*/ 337 h 745"/>
                      <a:gd name="T4" fmla="*/ 4 w 154"/>
                      <a:gd name="T5" fmla="*/ 420 h 745"/>
                      <a:gd name="T6" fmla="*/ 49 w 154"/>
                      <a:gd name="T7" fmla="*/ 600 h 745"/>
                      <a:gd name="T8" fmla="*/ 34 w 154"/>
                      <a:gd name="T9" fmla="*/ 735 h 745"/>
                      <a:gd name="T10" fmla="*/ 102 w 154"/>
                      <a:gd name="T11" fmla="*/ 540 h 745"/>
                      <a:gd name="T12" fmla="*/ 147 w 154"/>
                      <a:gd name="T13" fmla="*/ 307 h 745"/>
                      <a:gd name="T14" fmla="*/ 147 w 154"/>
                      <a:gd name="T15" fmla="*/ 75 h 745"/>
                      <a:gd name="T16" fmla="*/ 132 w 154"/>
                      <a:gd name="T17" fmla="*/ 22 h 745"/>
                      <a:gd name="T18" fmla="*/ 42 w 154"/>
                      <a:gd name="T19" fmla="*/ 52 h 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4" h="745">
                        <a:moveTo>
                          <a:pt x="42" y="52"/>
                        </a:moveTo>
                        <a:cubicBezTo>
                          <a:pt x="25" y="104"/>
                          <a:pt x="33" y="276"/>
                          <a:pt x="27" y="337"/>
                        </a:cubicBezTo>
                        <a:cubicBezTo>
                          <a:pt x="21" y="398"/>
                          <a:pt x="0" y="376"/>
                          <a:pt x="4" y="420"/>
                        </a:cubicBezTo>
                        <a:cubicBezTo>
                          <a:pt x="8" y="464"/>
                          <a:pt x="44" y="548"/>
                          <a:pt x="49" y="600"/>
                        </a:cubicBezTo>
                        <a:cubicBezTo>
                          <a:pt x="54" y="652"/>
                          <a:pt x="25" y="745"/>
                          <a:pt x="34" y="735"/>
                        </a:cubicBezTo>
                        <a:cubicBezTo>
                          <a:pt x="43" y="725"/>
                          <a:pt x="83" y="611"/>
                          <a:pt x="102" y="540"/>
                        </a:cubicBezTo>
                        <a:cubicBezTo>
                          <a:pt x="121" y="469"/>
                          <a:pt x="140" y="384"/>
                          <a:pt x="147" y="307"/>
                        </a:cubicBezTo>
                        <a:cubicBezTo>
                          <a:pt x="154" y="230"/>
                          <a:pt x="149" y="122"/>
                          <a:pt x="147" y="75"/>
                        </a:cubicBezTo>
                        <a:cubicBezTo>
                          <a:pt x="145" y="28"/>
                          <a:pt x="152" y="27"/>
                          <a:pt x="132" y="22"/>
                        </a:cubicBezTo>
                        <a:cubicBezTo>
                          <a:pt x="112" y="17"/>
                          <a:pt x="59" y="0"/>
                          <a:pt x="42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87" name="Group 62"/>
                <p:cNvGrpSpPr>
                  <a:grpSpLocks/>
                </p:cNvGrpSpPr>
                <p:nvPr/>
              </p:nvGrpSpPr>
              <p:grpSpPr bwMode="auto">
                <a:xfrm>
                  <a:off x="3871" y="1868"/>
                  <a:ext cx="923" cy="1136"/>
                  <a:chOff x="3871" y="1868"/>
                  <a:chExt cx="923" cy="1136"/>
                </a:xfrm>
              </p:grpSpPr>
              <p:sp>
                <p:nvSpPr>
                  <p:cNvPr id="1093" name="Freeform 66"/>
                  <p:cNvSpPr>
                    <a:spLocks/>
                  </p:cNvSpPr>
                  <p:nvPr/>
                </p:nvSpPr>
                <p:spPr bwMode="auto">
                  <a:xfrm>
                    <a:off x="3930" y="2087"/>
                    <a:ext cx="195" cy="295"/>
                  </a:xfrm>
                  <a:custGeom>
                    <a:avLst/>
                    <a:gdLst>
                      <a:gd name="T0" fmla="*/ 15 w 195"/>
                      <a:gd name="T1" fmla="*/ 36 h 295"/>
                      <a:gd name="T2" fmla="*/ 23 w 195"/>
                      <a:gd name="T3" fmla="*/ 231 h 295"/>
                      <a:gd name="T4" fmla="*/ 75 w 195"/>
                      <a:gd name="T5" fmla="*/ 283 h 295"/>
                      <a:gd name="T6" fmla="*/ 180 w 195"/>
                      <a:gd name="T7" fmla="*/ 261 h 295"/>
                      <a:gd name="T8" fmla="*/ 165 w 195"/>
                      <a:gd name="T9" fmla="*/ 81 h 295"/>
                      <a:gd name="T10" fmla="*/ 113 w 195"/>
                      <a:gd name="T11" fmla="*/ 13 h 295"/>
                      <a:gd name="T12" fmla="*/ 15 w 195"/>
                      <a:gd name="T13" fmla="*/ 36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5" h="295">
                        <a:moveTo>
                          <a:pt x="15" y="36"/>
                        </a:moveTo>
                        <a:cubicBezTo>
                          <a:pt x="0" y="72"/>
                          <a:pt x="13" y="190"/>
                          <a:pt x="23" y="231"/>
                        </a:cubicBezTo>
                        <a:cubicBezTo>
                          <a:pt x="33" y="272"/>
                          <a:pt x="49" y="278"/>
                          <a:pt x="75" y="283"/>
                        </a:cubicBezTo>
                        <a:cubicBezTo>
                          <a:pt x="101" y="288"/>
                          <a:pt x="165" y="295"/>
                          <a:pt x="180" y="261"/>
                        </a:cubicBezTo>
                        <a:cubicBezTo>
                          <a:pt x="195" y="227"/>
                          <a:pt x="176" y="122"/>
                          <a:pt x="165" y="81"/>
                        </a:cubicBezTo>
                        <a:cubicBezTo>
                          <a:pt x="154" y="40"/>
                          <a:pt x="137" y="24"/>
                          <a:pt x="113" y="13"/>
                        </a:cubicBezTo>
                        <a:cubicBezTo>
                          <a:pt x="89" y="2"/>
                          <a:pt x="30" y="0"/>
                          <a:pt x="15" y="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94" name="Freeform 65"/>
                  <p:cNvSpPr>
                    <a:spLocks/>
                  </p:cNvSpPr>
                  <p:nvPr/>
                </p:nvSpPr>
                <p:spPr bwMode="auto">
                  <a:xfrm>
                    <a:off x="3970" y="2333"/>
                    <a:ext cx="222" cy="574"/>
                  </a:xfrm>
                  <a:custGeom>
                    <a:avLst/>
                    <a:gdLst>
                      <a:gd name="T0" fmla="*/ 20 w 222"/>
                      <a:gd name="T1" fmla="*/ 52 h 574"/>
                      <a:gd name="T2" fmla="*/ 118 w 222"/>
                      <a:gd name="T3" fmla="*/ 30 h 574"/>
                      <a:gd name="T4" fmla="*/ 185 w 222"/>
                      <a:gd name="T5" fmla="*/ 232 h 574"/>
                      <a:gd name="T6" fmla="*/ 208 w 222"/>
                      <a:gd name="T7" fmla="*/ 495 h 574"/>
                      <a:gd name="T8" fmla="*/ 103 w 222"/>
                      <a:gd name="T9" fmla="*/ 562 h 574"/>
                      <a:gd name="T10" fmla="*/ 35 w 222"/>
                      <a:gd name="T11" fmla="*/ 420 h 574"/>
                      <a:gd name="T12" fmla="*/ 5 w 222"/>
                      <a:gd name="T13" fmla="*/ 180 h 574"/>
                      <a:gd name="T14" fmla="*/ 20 w 222"/>
                      <a:gd name="T15" fmla="*/ 52 h 5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22" h="574">
                        <a:moveTo>
                          <a:pt x="20" y="52"/>
                        </a:moveTo>
                        <a:cubicBezTo>
                          <a:pt x="39" y="27"/>
                          <a:pt x="91" y="0"/>
                          <a:pt x="118" y="30"/>
                        </a:cubicBezTo>
                        <a:cubicBezTo>
                          <a:pt x="145" y="60"/>
                          <a:pt x="170" y="155"/>
                          <a:pt x="185" y="232"/>
                        </a:cubicBezTo>
                        <a:cubicBezTo>
                          <a:pt x="200" y="309"/>
                          <a:pt x="222" y="440"/>
                          <a:pt x="208" y="495"/>
                        </a:cubicBezTo>
                        <a:cubicBezTo>
                          <a:pt x="194" y="550"/>
                          <a:pt x="132" y="574"/>
                          <a:pt x="103" y="562"/>
                        </a:cubicBezTo>
                        <a:cubicBezTo>
                          <a:pt x="74" y="550"/>
                          <a:pt x="51" y="484"/>
                          <a:pt x="35" y="420"/>
                        </a:cubicBezTo>
                        <a:cubicBezTo>
                          <a:pt x="19" y="356"/>
                          <a:pt x="10" y="242"/>
                          <a:pt x="5" y="180"/>
                        </a:cubicBezTo>
                        <a:cubicBezTo>
                          <a:pt x="0" y="118"/>
                          <a:pt x="2" y="67"/>
                          <a:pt x="20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95" name="Freeform 64"/>
                  <p:cNvSpPr>
                    <a:spLocks/>
                  </p:cNvSpPr>
                  <p:nvPr/>
                </p:nvSpPr>
                <p:spPr bwMode="auto">
                  <a:xfrm>
                    <a:off x="4081" y="2832"/>
                    <a:ext cx="713" cy="172"/>
                  </a:xfrm>
                  <a:custGeom>
                    <a:avLst/>
                    <a:gdLst>
                      <a:gd name="T0" fmla="*/ 104 w 713"/>
                      <a:gd name="T1" fmla="*/ 3 h 172"/>
                      <a:gd name="T2" fmla="*/ 382 w 713"/>
                      <a:gd name="T3" fmla="*/ 56 h 172"/>
                      <a:gd name="T4" fmla="*/ 554 w 713"/>
                      <a:gd name="T5" fmla="*/ 101 h 172"/>
                      <a:gd name="T6" fmla="*/ 704 w 713"/>
                      <a:gd name="T7" fmla="*/ 93 h 172"/>
                      <a:gd name="T8" fmla="*/ 502 w 713"/>
                      <a:gd name="T9" fmla="*/ 161 h 172"/>
                      <a:gd name="T10" fmla="*/ 307 w 713"/>
                      <a:gd name="T11" fmla="*/ 161 h 172"/>
                      <a:gd name="T12" fmla="*/ 157 w 713"/>
                      <a:gd name="T13" fmla="*/ 161 h 172"/>
                      <a:gd name="T14" fmla="*/ 22 w 713"/>
                      <a:gd name="T15" fmla="*/ 123 h 172"/>
                      <a:gd name="T16" fmla="*/ 22 w 713"/>
                      <a:gd name="T17" fmla="*/ 71 h 172"/>
                      <a:gd name="T18" fmla="*/ 104 w 713"/>
                      <a:gd name="T19" fmla="*/ 3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13" h="172">
                        <a:moveTo>
                          <a:pt x="104" y="3"/>
                        </a:moveTo>
                        <a:cubicBezTo>
                          <a:pt x="164" y="0"/>
                          <a:pt x="307" y="40"/>
                          <a:pt x="382" y="56"/>
                        </a:cubicBezTo>
                        <a:cubicBezTo>
                          <a:pt x="457" y="72"/>
                          <a:pt x="500" y="95"/>
                          <a:pt x="554" y="101"/>
                        </a:cubicBezTo>
                        <a:cubicBezTo>
                          <a:pt x="608" y="107"/>
                          <a:pt x="713" y="83"/>
                          <a:pt x="704" y="93"/>
                        </a:cubicBezTo>
                        <a:cubicBezTo>
                          <a:pt x="695" y="103"/>
                          <a:pt x="568" y="150"/>
                          <a:pt x="502" y="161"/>
                        </a:cubicBezTo>
                        <a:cubicBezTo>
                          <a:pt x="436" y="172"/>
                          <a:pt x="364" y="161"/>
                          <a:pt x="307" y="161"/>
                        </a:cubicBezTo>
                        <a:cubicBezTo>
                          <a:pt x="250" y="161"/>
                          <a:pt x="204" y="167"/>
                          <a:pt x="157" y="161"/>
                        </a:cubicBezTo>
                        <a:cubicBezTo>
                          <a:pt x="110" y="155"/>
                          <a:pt x="44" y="138"/>
                          <a:pt x="22" y="123"/>
                        </a:cubicBezTo>
                        <a:cubicBezTo>
                          <a:pt x="0" y="108"/>
                          <a:pt x="7" y="91"/>
                          <a:pt x="22" y="71"/>
                        </a:cubicBezTo>
                        <a:cubicBezTo>
                          <a:pt x="37" y="51"/>
                          <a:pt x="44" y="6"/>
                          <a:pt x="104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96" name="Freeform 63"/>
                  <p:cNvSpPr>
                    <a:spLocks/>
                  </p:cNvSpPr>
                  <p:nvPr/>
                </p:nvSpPr>
                <p:spPr bwMode="auto">
                  <a:xfrm>
                    <a:off x="3871" y="1868"/>
                    <a:ext cx="212" cy="241"/>
                  </a:xfrm>
                  <a:custGeom>
                    <a:avLst/>
                    <a:gdLst>
                      <a:gd name="T0" fmla="*/ 7 w 212"/>
                      <a:gd name="T1" fmla="*/ 30 h 241"/>
                      <a:gd name="T2" fmla="*/ 22 w 212"/>
                      <a:gd name="T3" fmla="*/ 187 h 241"/>
                      <a:gd name="T4" fmla="*/ 142 w 212"/>
                      <a:gd name="T5" fmla="*/ 240 h 241"/>
                      <a:gd name="T6" fmla="*/ 202 w 212"/>
                      <a:gd name="T7" fmla="*/ 195 h 241"/>
                      <a:gd name="T8" fmla="*/ 202 w 212"/>
                      <a:gd name="T9" fmla="*/ 0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241">
                        <a:moveTo>
                          <a:pt x="7" y="30"/>
                        </a:moveTo>
                        <a:cubicBezTo>
                          <a:pt x="3" y="91"/>
                          <a:pt x="0" y="152"/>
                          <a:pt x="22" y="187"/>
                        </a:cubicBezTo>
                        <a:cubicBezTo>
                          <a:pt x="44" y="222"/>
                          <a:pt x="112" y="239"/>
                          <a:pt x="142" y="240"/>
                        </a:cubicBezTo>
                        <a:cubicBezTo>
                          <a:pt x="172" y="241"/>
                          <a:pt x="192" y="235"/>
                          <a:pt x="202" y="195"/>
                        </a:cubicBezTo>
                        <a:cubicBezTo>
                          <a:pt x="212" y="155"/>
                          <a:pt x="207" y="77"/>
                          <a:pt x="202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88" name="Group 57"/>
                <p:cNvGrpSpPr>
                  <a:grpSpLocks/>
                </p:cNvGrpSpPr>
                <p:nvPr/>
              </p:nvGrpSpPr>
              <p:grpSpPr bwMode="auto">
                <a:xfrm>
                  <a:off x="4748" y="1815"/>
                  <a:ext cx="1439" cy="1369"/>
                  <a:chOff x="4748" y="1815"/>
                  <a:chExt cx="1439" cy="1369"/>
                </a:xfrm>
              </p:grpSpPr>
              <p:sp>
                <p:nvSpPr>
                  <p:cNvPr id="1089" name="Freeform 61"/>
                  <p:cNvSpPr>
                    <a:spLocks/>
                  </p:cNvSpPr>
                  <p:nvPr/>
                </p:nvSpPr>
                <p:spPr bwMode="auto">
                  <a:xfrm>
                    <a:off x="4748" y="1815"/>
                    <a:ext cx="487" cy="373"/>
                  </a:xfrm>
                  <a:custGeom>
                    <a:avLst/>
                    <a:gdLst>
                      <a:gd name="T0" fmla="*/ 0 w 487"/>
                      <a:gd name="T1" fmla="*/ 143 h 373"/>
                      <a:gd name="T2" fmla="*/ 202 w 487"/>
                      <a:gd name="T3" fmla="*/ 338 h 373"/>
                      <a:gd name="T4" fmla="*/ 367 w 487"/>
                      <a:gd name="T5" fmla="*/ 353 h 373"/>
                      <a:gd name="T6" fmla="*/ 472 w 487"/>
                      <a:gd name="T7" fmla="*/ 218 h 373"/>
                      <a:gd name="T8" fmla="*/ 457 w 487"/>
                      <a:gd name="T9" fmla="*/ 120 h 373"/>
                      <a:gd name="T10" fmla="*/ 337 w 487"/>
                      <a:gd name="T11" fmla="*/ 0 h 3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87" h="373">
                        <a:moveTo>
                          <a:pt x="0" y="143"/>
                        </a:moveTo>
                        <a:cubicBezTo>
                          <a:pt x="70" y="223"/>
                          <a:pt x="141" y="303"/>
                          <a:pt x="202" y="338"/>
                        </a:cubicBezTo>
                        <a:cubicBezTo>
                          <a:pt x="263" y="373"/>
                          <a:pt x="322" y="373"/>
                          <a:pt x="367" y="353"/>
                        </a:cubicBezTo>
                        <a:cubicBezTo>
                          <a:pt x="412" y="333"/>
                          <a:pt x="457" y="257"/>
                          <a:pt x="472" y="218"/>
                        </a:cubicBezTo>
                        <a:cubicBezTo>
                          <a:pt x="487" y="179"/>
                          <a:pt x="480" y="156"/>
                          <a:pt x="457" y="120"/>
                        </a:cubicBezTo>
                        <a:cubicBezTo>
                          <a:pt x="434" y="84"/>
                          <a:pt x="357" y="20"/>
                          <a:pt x="337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90" name="Freeform 60"/>
                  <p:cNvSpPr>
                    <a:spLocks/>
                  </p:cNvSpPr>
                  <p:nvPr/>
                </p:nvSpPr>
                <p:spPr bwMode="auto">
                  <a:xfrm>
                    <a:off x="5109" y="2039"/>
                    <a:ext cx="365" cy="261"/>
                  </a:xfrm>
                  <a:custGeom>
                    <a:avLst/>
                    <a:gdLst>
                      <a:gd name="T0" fmla="*/ 6 w 365"/>
                      <a:gd name="T1" fmla="*/ 151 h 261"/>
                      <a:gd name="T2" fmla="*/ 186 w 365"/>
                      <a:gd name="T3" fmla="*/ 249 h 261"/>
                      <a:gd name="T4" fmla="*/ 276 w 365"/>
                      <a:gd name="T5" fmla="*/ 226 h 261"/>
                      <a:gd name="T6" fmla="*/ 344 w 365"/>
                      <a:gd name="T7" fmla="*/ 84 h 261"/>
                      <a:gd name="T8" fmla="*/ 149 w 365"/>
                      <a:gd name="T9" fmla="*/ 9 h 261"/>
                      <a:gd name="T10" fmla="*/ 6 w 365"/>
                      <a:gd name="T11" fmla="*/ 151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5" h="261">
                        <a:moveTo>
                          <a:pt x="6" y="151"/>
                        </a:moveTo>
                        <a:cubicBezTo>
                          <a:pt x="12" y="191"/>
                          <a:pt x="141" y="237"/>
                          <a:pt x="186" y="249"/>
                        </a:cubicBezTo>
                        <a:cubicBezTo>
                          <a:pt x="231" y="261"/>
                          <a:pt x="250" y="253"/>
                          <a:pt x="276" y="226"/>
                        </a:cubicBezTo>
                        <a:cubicBezTo>
                          <a:pt x="302" y="199"/>
                          <a:pt x="365" y="120"/>
                          <a:pt x="344" y="84"/>
                        </a:cubicBezTo>
                        <a:cubicBezTo>
                          <a:pt x="323" y="48"/>
                          <a:pt x="205" y="0"/>
                          <a:pt x="149" y="9"/>
                        </a:cubicBezTo>
                        <a:cubicBezTo>
                          <a:pt x="93" y="18"/>
                          <a:pt x="0" y="111"/>
                          <a:pt x="6" y="15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91" name="Freeform 59"/>
                  <p:cNvSpPr>
                    <a:spLocks/>
                  </p:cNvSpPr>
                  <p:nvPr/>
                </p:nvSpPr>
                <p:spPr bwMode="auto">
                  <a:xfrm>
                    <a:off x="5391" y="2169"/>
                    <a:ext cx="789" cy="345"/>
                  </a:xfrm>
                  <a:custGeom>
                    <a:avLst/>
                    <a:gdLst>
                      <a:gd name="T0" fmla="*/ 84 w 789"/>
                      <a:gd name="T1" fmla="*/ 6 h 345"/>
                      <a:gd name="T2" fmla="*/ 1 w 789"/>
                      <a:gd name="T3" fmla="*/ 103 h 345"/>
                      <a:gd name="T4" fmla="*/ 91 w 789"/>
                      <a:gd name="T5" fmla="*/ 171 h 345"/>
                      <a:gd name="T6" fmla="*/ 324 w 789"/>
                      <a:gd name="T7" fmla="*/ 283 h 345"/>
                      <a:gd name="T8" fmla="*/ 624 w 789"/>
                      <a:gd name="T9" fmla="*/ 343 h 345"/>
                      <a:gd name="T10" fmla="*/ 789 w 789"/>
                      <a:gd name="T11" fmla="*/ 298 h 345"/>
                      <a:gd name="T12" fmla="*/ 624 w 789"/>
                      <a:gd name="T13" fmla="*/ 186 h 345"/>
                      <a:gd name="T14" fmla="*/ 324 w 789"/>
                      <a:gd name="T15" fmla="*/ 66 h 345"/>
                      <a:gd name="T16" fmla="*/ 84 w 789"/>
                      <a:gd name="T17" fmla="*/ 6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9" h="345">
                        <a:moveTo>
                          <a:pt x="84" y="6"/>
                        </a:moveTo>
                        <a:cubicBezTo>
                          <a:pt x="30" y="12"/>
                          <a:pt x="0" y="76"/>
                          <a:pt x="1" y="103"/>
                        </a:cubicBezTo>
                        <a:cubicBezTo>
                          <a:pt x="2" y="130"/>
                          <a:pt x="37" y="141"/>
                          <a:pt x="91" y="171"/>
                        </a:cubicBezTo>
                        <a:cubicBezTo>
                          <a:pt x="145" y="201"/>
                          <a:pt x="235" y="254"/>
                          <a:pt x="324" y="283"/>
                        </a:cubicBezTo>
                        <a:cubicBezTo>
                          <a:pt x="413" y="312"/>
                          <a:pt x="547" y="341"/>
                          <a:pt x="624" y="343"/>
                        </a:cubicBezTo>
                        <a:cubicBezTo>
                          <a:pt x="701" y="345"/>
                          <a:pt x="789" y="324"/>
                          <a:pt x="789" y="298"/>
                        </a:cubicBezTo>
                        <a:cubicBezTo>
                          <a:pt x="789" y="272"/>
                          <a:pt x="701" y="225"/>
                          <a:pt x="624" y="186"/>
                        </a:cubicBezTo>
                        <a:cubicBezTo>
                          <a:pt x="547" y="147"/>
                          <a:pt x="413" y="101"/>
                          <a:pt x="324" y="66"/>
                        </a:cubicBezTo>
                        <a:cubicBezTo>
                          <a:pt x="235" y="31"/>
                          <a:pt x="138" y="0"/>
                          <a:pt x="84" y="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92" name="Freeform 58"/>
                  <p:cNvSpPr>
                    <a:spLocks/>
                  </p:cNvSpPr>
                  <p:nvPr/>
                </p:nvSpPr>
                <p:spPr bwMode="auto">
                  <a:xfrm>
                    <a:off x="5843" y="2474"/>
                    <a:ext cx="344" cy="710"/>
                  </a:xfrm>
                  <a:custGeom>
                    <a:avLst/>
                    <a:gdLst>
                      <a:gd name="T0" fmla="*/ 202 w 344"/>
                      <a:gd name="T1" fmla="*/ 39 h 710"/>
                      <a:gd name="T2" fmla="*/ 142 w 344"/>
                      <a:gd name="T3" fmla="*/ 279 h 710"/>
                      <a:gd name="T4" fmla="*/ 157 w 344"/>
                      <a:gd name="T5" fmla="*/ 444 h 710"/>
                      <a:gd name="T6" fmla="*/ 75 w 344"/>
                      <a:gd name="T7" fmla="*/ 601 h 710"/>
                      <a:gd name="T8" fmla="*/ 30 w 344"/>
                      <a:gd name="T9" fmla="*/ 676 h 710"/>
                      <a:gd name="T10" fmla="*/ 255 w 344"/>
                      <a:gd name="T11" fmla="*/ 399 h 710"/>
                      <a:gd name="T12" fmla="*/ 307 w 344"/>
                      <a:gd name="T13" fmla="*/ 234 h 710"/>
                      <a:gd name="T14" fmla="*/ 330 w 344"/>
                      <a:gd name="T15" fmla="*/ 46 h 710"/>
                      <a:gd name="T16" fmla="*/ 202 w 344"/>
                      <a:gd name="T17" fmla="*/ 39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4" h="710">
                        <a:moveTo>
                          <a:pt x="202" y="39"/>
                        </a:moveTo>
                        <a:cubicBezTo>
                          <a:pt x="171" y="78"/>
                          <a:pt x="149" y="212"/>
                          <a:pt x="142" y="279"/>
                        </a:cubicBezTo>
                        <a:cubicBezTo>
                          <a:pt x="135" y="346"/>
                          <a:pt x="168" y="390"/>
                          <a:pt x="157" y="444"/>
                        </a:cubicBezTo>
                        <a:cubicBezTo>
                          <a:pt x="146" y="498"/>
                          <a:pt x="96" y="562"/>
                          <a:pt x="75" y="601"/>
                        </a:cubicBezTo>
                        <a:cubicBezTo>
                          <a:pt x="54" y="640"/>
                          <a:pt x="0" y="710"/>
                          <a:pt x="30" y="676"/>
                        </a:cubicBezTo>
                        <a:cubicBezTo>
                          <a:pt x="60" y="642"/>
                          <a:pt x="209" y="473"/>
                          <a:pt x="255" y="399"/>
                        </a:cubicBezTo>
                        <a:cubicBezTo>
                          <a:pt x="301" y="325"/>
                          <a:pt x="295" y="293"/>
                          <a:pt x="307" y="234"/>
                        </a:cubicBezTo>
                        <a:cubicBezTo>
                          <a:pt x="319" y="175"/>
                          <a:pt x="344" y="78"/>
                          <a:pt x="330" y="46"/>
                        </a:cubicBezTo>
                        <a:cubicBezTo>
                          <a:pt x="316" y="14"/>
                          <a:pt x="233" y="0"/>
                          <a:pt x="202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50" name="Group 53"/>
              <p:cNvGrpSpPr>
                <a:grpSpLocks/>
              </p:cNvGrpSpPr>
              <p:nvPr/>
            </p:nvGrpSpPr>
            <p:grpSpPr bwMode="auto">
              <a:xfrm>
                <a:off x="6612" y="2343"/>
                <a:ext cx="1039" cy="1851"/>
                <a:chOff x="6612" y="2343"/>
                <a:chExt cx="1039" cy="1851"/>
              </a:xfrm>
            </p:grpSpPr>
            <p:sp>
              <p:nvSpPr>
                <p:cNvPr id="1084" name="Freeform 55"/>
                <p:cNvSpPr>
                  <a:spLocks/>
                </p:cNvSpPr>
                <p:nvPr/>
              </p:nvSpPr>
              <p:spPr bwMode="auto">
                <a:xfrm>
                  <a:off x="6978" y="2343"/>
                  <a:ext cx="673" cy="773"/>
                </a:xfrm>
                <a:custGeom>
                  <a:avLst/>
                  <a:gdLst>
                    <a:gd name="T0" fmla="*/ 342 w 673"/>
                    <a:gd name="T1" fmla="*/ 12 h 773"/>
                    <a:gd name="T2" fmla="*/ 117 w 673"/>
                    <a:gd name="T3" fmla="*/ 357 h 773"/>
                    <a:gd name="T4" fmla="*/ 12 w 673"/>
                    <a:gd name="T5" fmla="*/ 635 h 773"/>
                    <a:gd name="T6" fmla="*/ 42 w 673"/>
                    <a:gd name="T7" fmla="*/ 710 h 773"/>
                    <a:gd name="T8" fmla="*/ 260 w 673"/>
                    <a:gd name="T9" fmla="*/ 672 h 773"/>
                    <a:gd name="T10" fmla="*/ 612 w 673"/>
                    <a:gd name="T11" fmla="*/ 102 h 773"/>
                    <a:gd name="T12" fmla="*/ 627 w 673"/>
                    <a:gd name="T13" fmla="*/ 57 h 7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3" h="773">
                      <a:moveTo>
                        <a:pt x="342" y="12"/>
                      </a:moveTo>
                      <a:cubicBezTo>
                        <a:pt x="257" y="132"/>
                        <a:pt x="172" y="253"/>
                        <a:pt x="117" y="357"/>
                      </a:cubicBezTo>
                      <a:cubicBezTo>
                        <a:pt x="62" y="461"/>
                        <a:pt x="24" y="576"/>
                        <a:pt x="12" y="635"/>
                      </a:cubicBezTo>
                      <a:cubicBezTo>
                        <a:pt x="0" y="694"/>
                        <a:pt x="1" y="704"/>
                        <a:pt x="42" y="710"/>
                      </a:cubicBezTo>
                      <a:cubicBezTo>
                        <a:pt x="83" y="716"/>
                        <a:pt x="165" y="773"/>
                        <a:pt x="260" y="672"/>
                      </a:cubicBezTo>
                      <a:cubicBezTo>
                        <a:pt x="355" y="571"/>
                        <a:pt x="551" y="204"/>
                        <a:pt x="612" y="102"/>
                      </a:cubicBezTo>
                      <a:cubicBezTo>
                        <a:pt x="673" y="0"/>
                        <a:pt x="650" y="28"/>
                        <a:pt x="627" y="57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85" name="Freeform 54"/>
                <p:cNvSpPr>
                  <a:spLocks/>
                </p:cNvSpPr>
                <p:nvPr/>
              </p:nvSpPr>
              <p:spPr bwMode="auto">
                <a:xfrm>
                  <a:off x="6612" y="3014"/>
                  <a:ext cx="520" cy="1180"/>
                </a:xfrm>
                <a:custGeom>
                  <a:avLst/>
                  <a:gdLst>
                    <a:gd name="T0" fmla="*/ 401 w 520"/>
                    <a:gd name="T1" fmla="*/ 54 h 1180"/>
                    <a:gd name="T2" fmla="*/ 138 w 520"/>
                    <a:gd name="T3" fmla="*/ 399 h 1180"/>
                    <a:gd name="T4" fmla="*/ 56 w 520"/>
                    <a:gd name="T5" fmla="*/ 706 h 1180"/>
                    <a:gd name="T6" fmla="*/ 26 w 520"/>
                    <a:gd name="T7" fmla="*/ 879 h 1180"/>
                    <a:gd name="T8" fmla="*/ 33 w 520"/>
                    <a:gd name="T9" fmla="*/ 1074 h 1180"/>
                    <a:gd name="T10" fmla="*/ 221 w 520"/>
                    <a:gd name="T11" fmla="*/ 1179 h 1180"/>
                    <a:gd name="T12" fmla="*/ 116 w 520"/>
                    <a:gd name="T13" fmla="*/ 1081 h 1180"/>
                    <a:gd name="T14" fmla="*/ 93 w 520"/>
                    <a:gd name="T15" fmla="*/ 946 h 1180"/>
                    <a:gd name="T16" fmla="*/ 116 w 520"/>
                    <a:gd name="T17" fmla="*/ 729 h 1180"/>
                    <a:gd name="T18" fmla="*/ 273 w 520"/>
                    <a:gd name="T19" fmla="*/ 496 h 1180"/>
                    <a:gd name="T20" fmla="*/ 453 w 520"/>
                    <a:gd name="T21" fmla="*/ 151 h 1180"/>
                    <a:gd name="T22" fmla="*/ 513 w 520"/>
                    <a:gd name="T23" fmla="*/ 76 h 1180"/>
                    <a:gd name="T24" fmla="*/ 401 w 520"/>
                    <a:gd name="T25" fmla="*/ 54 h 1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0" h="1180">
                      <a:moveTo>
                        <a:pt x="401" y="54"/>
                      </a:moveTo>
                      <a:cubicBezTo>
                        <a:pt x="339" y="108"/>
                        <a:pt x="195" y="290"/>
                        <a:pt x="138" y="399"/>
                      </a:cubicBezTo>
                      <a:cubicBezTo>
                        <a:pt x="81" y="508"/>
                        <a:pt x="75" y="626"/>
                        <a:pt x="56" y="706"/>
                      </a:cubicBezTo>
                      <a:cubicBezTo>
                        <a:pt x="37" y="786"/>
                        <a:pt x="30" y="818"/>
                        <a:pt x="26" y="879"/>
                      </a:cubicBezTo>
                      <a:cubicBezTo>
                        <a:pt x="22" y="940"/>
                        <a:pt x="0" y="1024"/>
                        <a:pt x="33" y="1074"/>
                      </a:cubicBezTo>
                      <a:cubicBezTo>
                        <a:pt x="66" y="1124"/>
                        <a:pt x="207" y="1178"/>
                        <a:pt x="221" y="1179"/>
                      </a:cubicBezTo>
                      <a:cubicBezTo>
                        <a:pt x="235" y="1180"/>
                        <a:pt x="137" y="1120"/>
                        <a:pt x="116" y="1081"/>
                      </a:cubicBezTo>
                      <a:cubicBezTo>
                        <a:pt x="95" y="1042"/>
                        <a:pt x="93" y="1005"/>
                        <a:pt x="93" y="946"/>
                      </a:cubicBezTo>
                      <a:cubicBezTo>
                        <a:pt x="93" y="887"/>
                        <a:pt x="86" y="804"/>
                        <a:pt x="116" y="729"/>
                      </a:cubicBezTo>
                      <a:cubicBezTo>
                        <a:pt x="146" y="654"/>
                        <a:pt x="217" y="592"/>
                        <a:pt x="273" y="496"/>
                      </a:cubicBezTo>
                      <a:cubicBezTo>
                        <a:pt x="329" y="400"/>
                        <a:pt x="413" y="221"/>
                        <a:pt x="453" y="151"/>
                      </a:cubicBezTo>
                      <a:cubicBezTo>
                        <a:pt x="493" y="81"/>
                        <a:pt x="520" y="88"/>
                        <a:pt x="513" y="76"/>
                      </a:cubicBezTo>
                      <a:cubicBezTo>
                        <a:pt x="506" y="64"/>
                        <a:pt x="463" y="0"/>
                        <a:pt x="401" y="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51" name="Group 45"/>
              <p:cNvGrpSpPr>
                <a:grpSpLocks/>
              </p:cNvGrpSpPr>
              <p:nvPr/>
            </p:nvGrpSpPr>
            <p:grpSpPr bwMode="auto">
              <a:xfrm>
                <a:off x="3668" y="833"/>
                <a:ext cx="3907" cy="1325"/>
                <a:chOff x="3668" y="833"/>
                <a:chExt cx="3907" cy="1325"/>
              </a:xfrm>
            </p:grpSpPr>
            <p:sp>
              <p:nvSpPr>
                <p:cNvPr id="1077" name="Freeform 52"/>
                <p:cNvSpPr>
                  <a:spLocks/>
                </p:cNvSpPr>
                <p:nvPr/>
              </p:nvSpPr>
              <p:spPr bwMode="auto">
                <a:xfrm>
                  <a:off x="3668" y="1118"/>
                  <a:ext cx="480" cy="682"/>
                </a:xfrm>
                <a:custGeom>
                  <a:avLst/>
                  <a:gdLst>
                    <a:gd name="T0" fmla="*/ 0 w 480"/>
                    <a:gd name="T1" fmla="*/ 0 h 682"/>
                    <a:gd name="T2" fmla="*/ 225 w 480"/>
                    <a:gd name="T3" fmla="*/ 457 h 682"/>
                    <a:gd name="T4" fmla="*/ 480 w 480"/>
                    <a:gd name="T5" fmla="*/ 682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0" h="682">
                      <a:moveTo>
                        <a:pt x="0" y="0"/>
                      </a:moveTo>
                      <a:cubicBezTo>
                        <a:pt x="72" y="171"/>
                        <a:pt x="145" y="343"/>
                        <a:pt x="225" y="457"/>
                      </a:cubicBezTo>
                      <a:cubicBezTo>
                        <a:pt x="305" y="571"/>
                        <a:pt x="392" y="626"/>
                        <a:pt x="480" y="682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78" name="Freeform 51"/>
                <p:cNvSpPr>
                  <a:spLocks/>
                </p:cNvSpPr>
                <p:nvPr/>
              </p:nvSpPr>
              <p:spPr bwMode="auto">
                <a:xfrm>
                  <a:off x="4342" y="855"/>
                  <a:ext cx="248" cy="1110"/>
                </a:xfrm>
                <a:custGeom>
                  <a:avLst/>
                  <a:gdLst>
                    <a:gd name="T0" fmla="*/ 248 w 248"/>
                    <a:gd name="T1" fmla="*/ 1110 h 1110"/>
                    <a:gd name="T2" fmla="*/ 31 w 248"/>
                    <a:gd name="T3" fmla="*/ 600 h 1110"/>
                    <a:gd name="T4" fmla="*/ 61 w 248"/>
                    <a:gd name="T5" fmla="*/ 0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8" h="1110">
                      <a:moveTo>
                        <a:pt x="248" y="1110"/>
                      </a:moveTo>
                      <a:cubicBezTo>
                        <a:pt x="155" y="947"/>
                        <a:pt x="62" y="785"/>
                        <a:pt x="31" y="600"/>
                      </a:cubicBezTo>
                      <a:cubicBezTo>
                        <a:pt x="0" y="415"/>
                        <a:pt x="51" y="101"/>
                        <a:pt x="61" y="0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79" name="Freeform 50"/>
                <p:cNvSpPr>
                  <a:spLocks/>
                </p:cNvSpPr>
                <p:nvPr/>
              </p:nvSpPr>
              <p:spPr bwMode="auto">
                <a:xfrm>
                  <a:off x="4885" y="833"/>
                  <a:ext cx="238" cy="967"/>
                </a:xfrm>
                <a:custGeom>
                  <a:avLst/>
                  <a:gdLst>
                    <a:gd name="T0" fmla="*/ 28 w 238"/>
                    <a:gd name="T1" fmla="*/ 0 h 967"/>
                    <a:gd name="T2" fmla="*/ 35 w 238"/>
                    <a:gd name="T3" fmla="*/ 487 h 967"/>
                    <a:gd name="T4" fmla="*/ 238 w 238"/>
                    <a:gd name="T5" fmla="*/ 967 h 9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8" h="967">
                      <a:moveTo>
                        <a:pt x="28" y="0"/>
                      </a:moveTo>
                      <a:cubicBezTo>
                        <a:pt x="14" y="163"/>
                        <a:pt x="0" y="326"/>
                        <a:pt x="35" y="487"/>
                      </a:cubicBezTo>
                      <a:cubicBezTo>
                        <a:pt x="70" y="648"/>
                        <a:pt x="154" y="807"/>
                        <a:pt x="238" y="967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80" name="Freeform 49"/>
                <p:cNvSpPr>
                  <a:spLocks/>
                </p:cNvSpPr>
                <p:nvPr/>
              </p:nvSpPr>
              <p:spPr bwMode="auto">
                <a:xfrm>
                  <a:off x="5284" y="833"/>
                  <a:ext cx="251" cy="1192"/>
                </a:xfrm>
                <a:custGeom>
                  <a:avLst/>
                  <a:gdLst>
                    <a:gd name="T0" fmla="*/ 251 w 251"/>
                    <a:gd name="T1" fmla="*/ 1192 h 1192"/>
                    <a:gd name="T2" fmla="*/ 34 w 251"/>
                    <a:gd name="T3" fmla="*/ 547 h 1192"/>
                    <a:gd name="T4" fmla="*/ 49 w 251"/>
                    <a:gd name="T5" fmla="*/ 0 h 1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1" h="1192">
                      <a:moveTo>
                        <a:pt x="251" y="1192"/>
                      </a:moveTo>
                      <a:cubicBezTo>
                        <a:pt x="159" y="969"/>
                        <a:pt x="68" y="746"/>
                        <a:pt x="34" y="547"/>
                      </a:cubicBezTo>
                      <a:cubicBezTo>
                        <a:pt x="0" y="348"/>
                        <a:pt x="24" y="174"/>
                        <a:pt x="49" y="0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81" name="Freeform 48"/>
                <p:cNvSpPr>
                  <a:spLocks/>
                </p:cNvSpPr>
                <p:nvPr/>
              </p:nvSpPr>
              <p:spPr bwMode="auto">
                <a:xfrm>
                  <a:off x="5833" y="855"/>
                  <a:ext cx="152" cy="1238"/>
                </a:xfrm>
                <a:custGeom>
                  <a:avLst/>
                  <a:gdLst>
                    <a:gd name="T0" fmla="*/ 152 w 152"/>
                    <a:gd name="T1" fmla="*/ 1238 h 1238"/>
                    <a:gd name="T2" fmla="*/ 25 w 152"/>
                    <a:gd name="T3" fmla="*/ 735 h 1238"/>
                    <a:gd name="T4" fmla="*/ 2 w 152"/>
                    <a:gd name="T5" fmla="*/ 0 h 1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1238">
                      <a:moveTo>
                        <a:pt x="152" y="1238"/>
                      </a:moveTo>
                      <a:cubicBezTo>
                        <a:pt x="101" y="1089"/>
                        <a:pt x="50" y="941"/>
                        <a:pt x="25" y="735"/>
                      </a:cubicBezTo>
                      <a:cubicBezTo>
                        <a:pt x="0" y="529"/>
                        <a:pt x="1" y="264"/>
                        <a:pt x="2" y="0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82" name="Freeform 47"/>
                <p:cNvSpPr>
                  <a:spLocks/>
                </p:cNvSpPr>
                <p:nvPr/>
              </p:nvSpPr>
              <p:spPr bwMode="auto">
                <a:xfrm>
                  <a:off x="6375" y="1770"/>
                  <a:ext cx="1200" cy="388"/>
                </a:xfrm>
                <a:custGeom>
                  <a:avLst/>
                  <a:gdLst>
                    <a:gd name="T0" fmla="*/ 1200 w 1200"/>
                    <a:gd name="T1" fmla="*/ 0 h 388"/>
                    <a:gd name="T2" fmla="*/ 1065 w 1200"/>
                    <a:gd name="T3" fmla="*/ 233 h 388"/>
                    <a:gd name="T4" fmla="*/ 908 w 1200"/>
                    <a:gd name="T5" fmla="*/ 338 h 388"/>
                    <a:gd name="T6" fmla="*/ 428 w 1200"/>
                    <a:gd name="T7" fmla="*/ 383 h 388"/>
                    <a:gd name="T8" fmla="*/ 0 w 1200"/>
                    <a:gd name="T9" fmla="*/ 368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0" h="388">
                      <a:moveTo>
                        <a:pt x="1200" y="0"/>
                      </a:moveTo>
                      <a:cubicBezTo>
                        <a:pt x="1157" y="88"/>
                        <a:pt x="1114" y="177"/>
                        <a:pt x="1065" y="233"/>
                      </a:cubicBezTo>
                      <a:cubicBezTo>
                        <a:pt x="1016" y="289"/>
                        <a:pt x="1014" y="313"/>
                        <a:pt x="908" y="338"/>
                      </a:cubicBezTo>
                      <a:cubicBezTo>
                        <a:pt x="802" y="363"/>
                        <a:pt x="579" y="378"/>
                        <a:pt x="428" y="383"/>
                      </a:cubicBezTo>
                      <a:cubicBezTo>
                        <a:pt x="277" y="388"/>
                        <a:pt x="138" y="378"/>
                        <a:pt x="0" y="368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83" name="Freeform 46"/>
                <p:cNvSpPr>
                  <a:spLocks/>
                </p:cNvSpPr>
                <p:nvPr/>
              </p:nvSpPr>
              <p:spPr bwMode="auto">
                <a:xfrm>
                  <a:off x="6368" y="965"/>
                  <a:ext cx="885" cy="1150"/>
                </a:xfrm>
                <a:custGeom>
                  <a:avLst/>
                  <a:gdLst>
                    <a:gd name="T0" fmla="*/ 885 w 885"/>
                    <a:gd name="T1" fmla="*/ 1150 h 1150"/>
                    <a:gd name="T2" fmla="*/ 480 w 885"/>
                    <a:gd name="T3" fmla="*/ 940 h 1150"/>
                    <a:gd name="T4" fmla="*/ 202 w 885"/>
                    <a:gd name="T5" fmla="*/ 813 h 1150"/>
                    <a:gd name="T6" fmla="*/ 30 w 885"/>
                    <a:gd name="T7" fmla="*/ 558 h 1150"/>
                    <a:gd name="T8" fmla="*/ 22 w 885"/>
                    <a:gd name="T9" fmla="*/ 85 h 1150"/>
                    <a:gd name="T10" fmla="*/ 45 w 885"/>
                    <a:gd name="T11" fmla="*/ 48 h 1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5" h="1150">
                      <a:moveTo>
                        <a:pt x="885" y="1150"/>
                      </a:moveTo>
                      <a:cubicBezTo>
                        <a:pt x="739" y="1073"/>
                        <a:pt x="594" y="996"/>
                        <a:pt x="480" y="940"/>
                      </a:cubicBezTo>
                      <a:cubicBezTo>
                        <a:pt x="366" y="884"/>
                        <a:pt x="277" y="877"/>
                        <a:pt x="202" y="813"/>
                      </a:cubicBezTo>
                      <a:cubicBezTo>
                        <a:pt x="127" y="749"/>
                        <a:pt x="60" y="679"/>
                        <a:pt x="30" y="558"/>
                      </a:cubicBezTo>
                      <a:cubicBezTo>
                        <a:pt x="0" y="437"/>
                        <a:pt x="20" y="170"/>
                        <a:pt x="22" y="85"/>
                      </a:cubicBezTo>
                      <a:cubicBezTo>
                        <a:pt x="24" y="0"/>
                        <a:pt x="34" y="24"/>
                        <a:pt x="45" y="48"/>
                      </a:cubicBez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52" name="Group 27"/>
              <p:cNvGrpSpPr>
                <a:grpSpLocks/>
              </p:cNvGrpSpPr>
              <p:nvPr/>
            </p:nvGrpSpPr>
            <p:grpSpPr bwMode="auto">
              <a:xfrm>
                <a:off x="1064" y="1020"/>
                <a:ext cx="2483" cy="2058"/>
                <a:chOff x="1064" y="1020"/>
                <a:chExt cx="2483" cy="2058"/>
              </a:xfrm>
            </p:grpSpPr>
            <p:grpSp>
              <p:nvGrpSpPr>
                <p:cNvPr id="1060" name="Group 36"/>
                <p:cNvGrpSpPr>
                  <a:grpSpLocks/>
                </p:cNvGrpSpPr>
                <p:nvPr/>
              </p:nvGrpSpPr>
              <p:grpSpPr bwMode="auto">
                <a:xfrm>
                  <a:off x="1064" y="1111"/>
                  <a:ext cx="2483" cy="1967"/>
                  <a:chOff x="1064" y="1111"/>
                  <a:chExt cx="2483" cy="1967"/>
                </a:xfrm>
              </p:grpSpPr>
              <p:grpSp>
                <p:nvGrpSpPr>
                  <p:cNvPr id="1069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064" y="1421"/>
                    <a:ext cx="1355" cy="1657"/>
                    <a:chOff x="1064" y="1421"/>
                    <a:chExt cx="1355" cy="1657"/>
                  </a:xfrm>
                </p:grpSpPr>
                <p:sp>
                  <p:nvSpPr>
                    <p:cNvPr id="1073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064" y="2279"/>
                      <a:ext cx="393" cy="799"/>
                    </a:xfrm>
                    <a:custGeom>
                      <a:avLst/>
                      <a:gdLst>
                        <a:gd name="T0" fmla="*/ 316 w 393"/>
                        <a:gd name="T1" fmla="*/ 46 h 799"/>
                        <a:gd name="T2" fmla="*/ 151 w 393"/>
                        <a:gd name="T3" fmla="*/ 346 h 799"/>
                        <a:gd name="T4" fmla="*/ 39 w 393"/>
                        <a:gd name="T5" fmla="*/ 579 h 799"/>
                        <a:gd name="T6" fmla="*/ 9 w 393"/>
                        <a:gd name="T7" fmla="*/ 714 h 799"/>
                        <a:gd name="T8" fmla="*/ 91 w 393"/>
                        <a:gd name="T9" fmla="*/ 744 h 799"/>
                        <a:gd name="T10" fmla="*/ 324 w 393"/>
                        <a:gd name="T11" fmla="*/ 384 h 799"/>
                        <a:gd name="T12" fmla="*/ 391 w 393"/>
                        <a:gd name="T13" fmla="*/ 69 h 799"/>
                        <a:gd name="T14" fmla="*/ 316 w 393"/>
                        <a:gd name="T15" fmla="*/ 46 h 7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93" h="799">
                          <a:moveTo>
                            <a:pt x="316" y="46"/>
                          </a:moveTo>
                          <a:cubicBezTo>
                            <a:pt x="276" y="92"/>
                            <a:pt x="197" y="257"/>
                            <a:pt x="151" y="346"/>
                          </a:cubicBezTo>
                          <a:cubicBezTo>
                            <a:pt x="105" y="435"/>
                            <a:pt x="63" y="518"/>
                            <a:pt x="39" y="579"/>
                          </a:cubicBezTo>
                          <a:cubicBezTo>
                            <a:pt x="15" y="640"/>
                            <a:pt x="0" y="687"/>
                            <a:pt x="9" y="714"/>
                          </a:cubicBezTo>
                          <a:cubicBezTo>
                            <a:pt x="18" y="741"/>
                            <a:pt x="39" y="799"/>
                            <a:pt x="91" y="744"/>
                          </a:cubicBezTo>
                          <a:cubicBezTo>
                            <a:pt x="143" y="689"/>
                            <a:pt x="274" y="497"/>
                            <a:pt x="324" y="384"/>
                          </a:cubicBezTo>
                          <a:cubicBezTo>
                            <a:pt x="374" y="271"/>
                            <a:pt x="393" y="126"/>
                            <a:pt x="391" y="69"/>
                          </a:cubicBezTo>
                          <a:cubicBezTo>
                            <a:pt x="389" y="12"/>
                            <a:pt x="356" y="0"/>
                            <a:pt x="316" y="4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4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364" y="1872"/>
                      <a:ext cx="298" cy="478"/>
                    </a:xfrm>
                    <a:custGeom>
                      <a:avLst/>
                      <a:gdLst>
                        <a:gd name="T0" fmla="*/ 219 w 298"/>
                        <a:gd name="T1" fmla="*/ 41 h 478"/>
                        <a:gd name="T2" fmla="*/ 31 w 298"/>
                        <a:gd name="T3" fmla="*/ 318 h 478"/>
                        <a:gd name="T4" fmla="*/ 31 w 298"/>
                        <a:gd name="T5" fmla="*/ 446 h 478"/>
                        <a:gd name="T6" fmla="*/ 106 w 298"/>
                        <a:gd name="T7" fmla="*/ 461 h 478"/>
                        <a:gd name="T8" fmla="*/ 204 w 298"/>
                        <a:gd name="T9" fmla="*/ 341 h 478"/>
                        <a:gd name="T10" fmla="*/ 294 w 298"/>
                        <a:gd name="T11" fmla="*/ 71 h 478"/>
                        <a:gd name="T12" fmla="*/ 219 w 298"/>
                        <a:gd name="T13" fmla="*/ 41 h 4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98" h="478">
                          <a:moveTo>
                            <a:pt x="219" y="41"/>
                          </a:moveTo>
                          <a:cubicBezTo>
                            <a:pt x="175" y="82"/>
                            <a:pt x="62" y="251"/>
                            <a:pt x="31" y="318"/>
                          </a:cubicBezTo>
                          <a:cubicBezTo>
                            <a:pt x="0" y="385"/>
                            <a:pt x="19" y="422"/>
                            <a:pt x="31" y="446"/>
                          </a:cubicBezTo>
                          <a:cubicBezTo>
                            <a:pt x="43" y="470"/>
                            <a:pt x="77" y="478"/>
                            <a:pt x="106" y="461"/>
                          </a:cubicBezTo>
                          <a:cubicBezTo>
                            <a:pt x="135" y="444"/>
                            <a:pt x="173" y="406"/>
                            <a:pt x="204" y="341"/>
                          </a:cubicBezTo>
                          <a:cubicBezTo>
                            <a:pt x="235" y="276"/>
                            <a:pt x="290" y="117"/>
                            <a:pt x="294" y="71"/>
                          </a:cubicBezTo>
                          <a:cubicBezTo>
                            <a:pt x="298" y="25"/>
                            <a:pt x="263" y="0"/>
                            <a:pt x="219" y="4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5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571" y="1523"/>
                      <a:ext cx="648" cy="414"/>
                    </a:xfrm>
                    <a:custGeom>
                      <a:avLst/>
                      <a:gdLst>
                        <a:gd name="T0" fmla="*/ 574 w 648"/>
                        <a:gd name="T1" fmla="*/ 0 h 414"/>
                        <a:gd name="T2" fmla="*/ 169 w 648"/>
                        <a:gd name="T3" fmla="*/ 180 h 414"/>
                        <a:gd name="T4" fmla="*/ 4 w 648"/>
                        <a:gd name="T5" fmla="*/ 382 h 414"/>
                        <a:gd name="T6" fmla="*/ 192 w 648"/>
                        <a:gd name="T7" fmla="*/ 375 h 414"/>
                        <a:gd name="T8" fmla="*/ 492 w 648"/>
                        <a:gd name="T9" fmla="*/ 187 h 414"/>
                        <a:gd name="T10" fmla="*/ 634 w 648"/>
                        <a:gd name="T11" fmla="*/ 75 h 414"/>
                        <a:gd name="T12" fmla="*/ 574 w 648"/>
                        <a:gd name="T13" fmla="*/ 0 h 4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48" h="414">
                          <a:moveTo>
                            <a:pt x="574" y="0"/>
                          </a:moveTo>
                          <a:cubicBezTo>
                            <a:pt x="498" y="14"/>
                            <a:pt x="264" y="116"/>
                            <a:pt x="169" y="180"/>
                          </a:cubicBezTo>
                          <a:cubicBezTo>
                            <a:pt x="74" y="244"/>
                            <a:pt x="0" y="350"/>
                            <a:pt x="4" y="382"/>
                          </a:cubicBezTo>
                          <a:cubicBezTo>
                            <a:pt x="8" y="414"/>
                            <a:pt x="111" y="407"/>
                            <a:pt x="192" y="375"/>
                          </a:cubicBezTo>
                          <a:cubicBezTo>
                            <a:pt x="273" y="343"/>
                            <a:pt x="418" y="237"/>
                            <a:pt x="492" y="187"/>
                          </a:cubicBezTo>
                          <a:cubicBezTo>
                            <a:pt x="566" y="137"/>
                            <a:pt x="620" y="106"/>
                            <a:pt x="634" y="75"/>
                          </a:cubicBezTo>
                          <a:cubicBezTo>
                            <a:pt x="648" y="44"/>
                            <a:pt x="586" y="16"/>
                            <a:pt x="57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2149" y="1421"/>
                      <a:ext cx="270" cy="171"/>
                    </a:xfrm>
                    <a:custGeom>
                      <a:avLst/>
                      <a:gdLst>
                        <a:gd name="T0" fmla="*/ 221 w 270"/>
                        <a:gd name="T1" fmla="*/ 4 h 171"/>
                        <a:gd name="T2" fmla="*/ 34 w 270"/>
                        <a:gd name="T3" fmla="*/ 79 h 171"/>
                        <a:gd name="T4" fmla="*/ 26 w 270"/>
                        <a:gd name="T5" fmla="*/ 154 h 171"/>
                        <a:gd name="T6" fmla="*/ 191 w 270"/>
                        <a:gd name="T7" fmla="*/ 162 h 171"/>
                        <a:gd name="T8" fmla="*/ 266 w 270"/>
                        <a:gd name="T9" fmla="*/ 102 h 171"/>
                        <a:gd name="T10" fmla="*/ 221 w 270"/>
                        <a:gd name="T11" fmla="*/ 4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70" h="171">
                          <a:moveTo>
                            <a:pt x="221" y="4"/>
                          </a:moveTo>
                          <a:cubicBezTo>
                            <a:pt x="182" y="0"/>
                            <a:pt x="66" y="54"/>
                            <a:pt x="34" y="79"/>
                          </a:cubicBezTo>
                          <a:cubicBezTo>
                            <a:pt x="2" y="104"/>
                            <a:pt x="0" y="140"/>
                            <a:pt x="26" y="154"/>
                          </a:cubicBezTo>
                          <a:cubicBezTo>
                            <a:pt x="52" y="168"/>
                            <a:pt x="151" y="171"/>
                            <a:pt x="191" y="162"/>
                          </a:cubicBezTo>
                          <a:cubicBezTo>
                            <a:pt x="231" y="153"/>
                            <a:pt x="262" y="128"/>
                            <a:pt x="266" y="102"/>
                          </a:cubicBezTo>
                          <a:cubicBezTo>
                            <a:pt x="270" y="76"/>
                            <a:pt x="260" y="8"/>
                            <a:pt x="221" y="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070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2302" y="1111"/>
                    <a:ext cx="1245" cy="922"/>
                    <a:chOff x="2302" y="1111"/>
                    <a:chExt cx="1245" cy="922"/>
                  </a:xfrm>
                </p:grpSpPr>
                <p:sp>
                  <p:nvSpPr>
                    <p:cNvPr id="1071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2302" y="1111"/>
                      <a:ext cx="1245" cy="922"/>
                    </a:xfrm>
                    <a:custGeom>
                      <a:avLst/>
                      <a:gdLst>
                        <a:gd name="T0" fmla="*/ 98 w 1245"/>
                        <a:gd name="T1" fmla="*/ 217 h 922"/>
                        <a:gd name="T2" fmla="*/ 76 w 1245"/>
                        <a:gd name="T3" fmla="*/ 299 h 922"/>
                        <a:gd name="T4" fmla="*/ 151 w 1245"/>
                        <a:gd name="T5" fmla="*/ 427 h 922"/>
                        <a:gd name="T6" fmla="*/ 38 w 1245"/>
                        <a:gd name="T7" fmla="*/ 494 h 922"/>
                        <a:gd name="T8" fmla="*/ 1 w 1245"/>
                        <a:gd name="T9" fmla="*/ 584 h 922"/>
                        <a:gd name="T10" fmla="*/ 31 w 1245"/>
                        <a:gd name="T11" fmla="*/ 689 h 922"/>
                        <a:gd name="T12" fmla="*/ 76 w 1245"/>
                        <a:gd name="T13" fmla="*/ 764 h 922"/>
                        <a:gd name="T14" fmla="*/ 173 w 1245"/>
                        <a:gd name="T15" fmla="*/ 907 h 922"/>
                        <a:gd name="T16" fmla="*/ 518 w 1245"/>
                        <a:gd name="T17" fmla="*/ 854 h 922"/>
                        <a:gd name="T18" fmla="*/ 863 w 1245"/>
                        <a:gd name="T19" fmla="*/ 682 h 922"/>
                        <a:gd name="T20" fmla="*/ 1081 w 1245"/>
                        <a:gd name="T21" fmla="*/ 577 h 922"/>
                        <a:gd name="T22" fmla="*/ 1186 w 1245"/>
                        <a:gd name="T23" fmla="*/ 419 h 922"/>
                        <a:gd name="T24" fmla="*/ 1238 w 1245"/>
                        <a:gd name="T25" fmla="*/ 157 h 922"/>
                        <a:gd name="T26" fmla="*/ 1141 w 1245"/>
                        <a:gd name="T27" fmla="*/ 82 h 922"/>
                        <a:gd name="T28" fmla="*/ 616 w 1245"/>
                        <a:gd name="T29" fmla="*/ 7 h 922"/>
                        <a:gd name="T30" fmla="*/ 353 w 1245"/>
                        <a:gd name="T31" fmla="*/ 37 h 922"/>
                        <a:gd name="T32" fmla="*/ 181 w 1245"/>
                        <a:gd name="T33" fmla="*/ 142 h 922"/>
                        <a:gd name="T34" fmla="*/ 98 w 1245"/>
                        <a:gd name="T35" fmla="*/ 217 h 9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1245" h="922">
                          <a:moveTo>
                            <a:pt x="98" y="217"/>
                          </a:moveTo>
                          <a:cubicBezTo>
                            <a:pt x="81" y="243"/>
                            <a:pt x="67" y="264"/>
                            <a:pt x="76" y="299"/>
                          </a:cubicBezTo>
                          <a:cubicBezTo>
                            <a:pt x="85" y="334"/>
                            <a:pt x="157" y="395"/>
                            <a:pt x="151" y="427"/>
                          </a:cubicBezTo>
                          <a:cubicBezTo>
                            <a:pt x="145" y="459"/>
                            <a:pt x="63" y="468"/>
                            <a:pt x="38" y="494"/>
                          </a:cubicBezTo>
                          <a:cubicBezTo>
                            <a:pt x="13" y="520"/>
                            <a:pt x="2" y="552"/>
                            <a:pt x="1" y="584"/>
                          </a:cubicBezTo>
                          <a:cubicBezTo>
                            <a:pt x="0" y="616"/>
                            <a:pt x="19" y="659"/>
                            <a:pt x="31" y="689"/>
                          </a:cubicBezTo>
                          <a:cubicBezTo>
                            <a:pt x="43" y="719"/>
                            <a:pt x="52" y="728"/>
                            <a:pt x="76" y="764"/>
                          </a:cubicBezTo>
                          <a:cubicBezTo>
                            <a:pt x="100" y="800"/>
                            <a:pt x="99" y="892"/>
                            <a:pt x="173" y="907"/>
                          </a:cubicBezTo>
                          <a:cubicBezTo>
                            <a:pt x="247" y="922"/>
                            <a:pt x="403" y="892"/>
                            <a:pt x="518" y="854"/>
                          </a:cubicBezTo>
                          <a:cubicBezTo>
                            <a:pt x="633" y="816"/>
                            <a:pt x="769" y="728"/>
                            <a:pt x="863" y="682"/>
                          </a:cubicBezTo>
                          <a:cubicBezTo>
                            <a:pt x="957" y="636"/>
                            <a:pt x="1027" y="621"/>
                            <a:pt x="1081" y="577"/>
                          </a:cubicBezTo>
                          <a:cubicBezTo>
                            <a:pt x="1135" y="533"/>
                            <a:pt x="1160" y="489"/>
                            <a:pt x="1186" y="419"/>
                          </a:cubicBezTo>
                          <a:cubicBezTo>
                            <a:pt x="1212" y="349"/>
                            <a:pt x="1245" y="213"/>
                            <a:pt x="1238" y="157"/>
                          </a:cubicBezTo>
                          <a:cubicBezTo>
                            <a:pt x="1231" y="101"/>
                            <a:pt x="1245" y="107"/>
                            <a:pt x="1141" y="82"/>
                          </a:cubicBezTo>
                          <a:cubicBezTo>
                            <a:pt x="1037" y="57"/>
                            <a:pt x="747" y="14"/>
                            <a:pt x="616" y="7"/>
                          </a:cubicBezTo>
                          <a:cubicBezTo>
                            <a:pt x="485" y="0"/>
                            <a:pt x="425" y="15"/>
                            <a:pt x="353" y="37"/>
                          </a:cubicBezTo>
                          <a:cubicBezTo>
                            <a:pt x="281" y="59"/>
                            <a:pt x="224" y="109"/>
                            <a:pt x="181" y="142"/>
                          </a:cubicBezTo>
                          <a:cubicBezTo>
                            <a:pt x="138" y="175"/>
                            <a:pt x="115" y="191"/>
                            <a:pt x="98" y="21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2" name="Oval 38"/>
                    <p:cNvSpPr>
                      <a:spLocks noChangeArrowheads="1"/>
                    </p:cNvSpPr>
                    <p:nvPr/>
                  </p:nvSpPr>
                  <p:spPr bwMode="auto">
                    <a:xfrm rot="-669280">
                      <a:off x="2604" y="1246"/>
                      <a:ext cx="240" cy="1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1061" name="Group 28"/>
                <p:cNvGrpSpPr>
                  <a:grpSpLocks/>
                </p:cNvGrpSpPr>
                <p:nvPr/>
              </p:nvGrpSpPr>
              <p:grpSpPr bwMode="auto">
                <a:xfrm>
                  <a:off x="2520" y="1020"/>
                  <a:ext cx="953" cy="144"/>
                  <a:chOff x="2520" y="1020"/>
                  <a:chExt cx="953" cy="144"/>
                </a:xfrm>
              </p:grpSpPr>
              <p:sp>
                <p:nvSpPr>
                  <p:cNvPr id="1062" name="Freeform 35"/>
                  <p:cNvSpPr>
                    <a:spLocks/>
                  </p:cNvSpPr>
                  <p:nvPr/>
                </p:nvSpPr>
                <p:spPr bwMode="auto">
                  <a:xfrm>
                    <a:off x="2520" y="1110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3" name="Freeform 34"/>
                  <p:cNvSpPr>
                    <a:spLocks/>
                  </p:cNvSpPr>
                  <p:nvPr/>
                </p:nvSpPr>
                <p:spPr bwMode="auto">
                  <a:xfrm>
                    <a:off x="2617" y="1050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4" name="Freeform 33"/>
                  <p:cNvSpPr>
                    <a:spLocks/>
                  </p:cNvSpPr>
                  <p:nvPr/>
                </p:nvSpPr>
                <p:spPr bwMode="auto">
                  <a:xfrm rot="707028">
                    <a:off x="2760" y="1020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5" name="Freeform 32"/>
                  <p:cNvSpPr>
                    <a:spLocks/>
                  </p:cNvSpPr>
                  <p:nvPr/>
                </p:nvSpPr>
                <p:spPr bwMode="auto">
                  <a:xfrm rot="707028">
                    <a:off x="2940" y="1035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6" name="Freeform 31"/>
                  <p:cNvSpPr>
                    <a:spLocks/>
                  </p:cNvSpPr>
                  <p:nvPr/>
                </p:nvSpPr>
                <p:spPr bwMode="auto">
                  <a:xfrm rot="707028">
                    <a:off x="3068" y="1058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7" name="Freeform 30"/>
                  <p:cNvSpPr>
                    <a:spLocks/>
                  </p:cNvSpPr>
                  <p:nvPr/>
                </p:nvSpPr>
                <p:spPr bwMode="auto">
                  <a:xfrm rot="707028">
                    <a:off x="3233" y="1081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8" name="Freeform 29"/>
                  <p:cNvSpPr>
                    <a:spLocks/>
                  </p:cNvSpPr>
                  <p:nvPr/>
                </p:nvSpPr>
                <p:spPr bwMode="auto">
                  <a:xfrm rot="707028">
                    <a:off x="3368" y="1111"/>
                    <a:ext cx="105" cy="53"/>
                  </a:xfrm>
                  <a:custGeom>
                    <a:avLst/>
                    <a:gdLst>
                      <a:gd name="T0" fmla="*/ 0 w 105"/>
                      <a:gd name="T1" fmla="*/ 0 h 53"/>
                      <a:gd name="T2" fmla="*/ 105 w 105"/>
                      <a:gd name="T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5" h="53">
                        <a:moveTo>
                          <a:pt x="0" y="0"/>
                        </a:moveTo>
                        <a:cubicBezTo>
                          <a:pt x="0" y="0"/>
                          <a:pt x="52" y="26"/>
                          <a:pt x="105" y="53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053" name="Freeform 26"/>
              <p:cNvSpPr>
                <a:spLocks/>
              </p:cNvSpPr>
              <p:nvPr/>
            </p:nvSpPr>
            <p:spPr bwMode="auto">
              <a:xfrm>
                <a:off x="3540" y="855"/>
                <a:ext cx="263" cy="263"/>
              </a:xfrm>
              <a:custGeom>
                <a:avLst/>
                <a:gdLst>
                  <a:gd name="T0" fmla="*/ 0 w 263"/>
                  <a:gd name="T1" fmla="*/ 150 h 263"/>
                  <a:gd name="T2" fmla="*/ 120 w 263"/>
                  <a:gd name="T3" fmla="*/ 263 h 263"/>
                  <a:gd name="T4" fmla="*/ 120 w 263"/>
                  <a:gd name="T5" fmla="*/ 53 h 263"/>
                  <a:gd name="T6" fmla="*/ 120 w 263"/>
                  <a:gd name="T7" fmla="*/ 240 h 263"/>
                  <a:gd name="T8" fmla="*/ 263 w 263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263">
                    <a:moveTo>
                      <a:pt x="0" y="150"/>
                    </a:moveTo>
                    <a:lnTo>
                      <a:pt x="120" y="263"/>
                    </a:lnTo>
                    <a:lnTo>
                      <a:pt x="120" y="53"/>
                    </a:lnTo>
                    <a:lnTo>
                      <a:pt x="120" y="240"/>
                    </a:lnTo>
                    <a:lnTo>
                      <a:pt x="26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auto">
              <a:xfrm>
                <a:off x="6090" y="788"/>
                <a:ext cx="240" cy="165"/>
              </a:xfrm>
              <a:custGeom>
                <a:avLst/>
                <a:gdLst>
                  <a:gd name="T0" fmla="*/ 98 w 240"/>
                  <a:gd name="T1" fmla="*/ 0 h 165"/>
                  <a:gd name="T2" fmla="*/ 0 w 240"/>
                  <a:gd name="T3" fmla="*/ 90 h 165"/>
                  <a:gd name="T4" fmla="*/ 53 w 240"/>
                  <a:gd name="T5" fmla="*/ 82 h 165"/>
                  <a:gd name="T6" fmla="*/ 53 w 240"/>
                  <a:gd name="T7" fmla="*/ 135 h 165"/>
                  <a:gd name="T8" fmla="*/ 173 w 240"/>
                  <a:gd name="T9" fmla="*/ 97 h 165"/>
                  <a:gd name="T10" fmla="*/ 135 w 240"/>
                  <a:gd name="T11" fmla="*/ 165 h 165"/>
                  <a:gd name="T12" fmla="*/ 240 w 240"/>
                  <a:gd name="T13" fmla="*/ 12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165">
                    <a:moveTo>
                      <a:pt x="98" y="0"/>
                    </a:moveTo>
                    <a:lnTo>
                      <a:pt x="0" y="90"/>
                    </a:lnTo>
                    <a:lnTo>
                      <a:pt x="53" y="82"/>
                    </a:lnTo>
                    <a:lnTo>
                      <a:pt x="53" y="135"/>
                    </a:lnTo>
                    <a:lnTo>
                      <a:pt x="173" y="97"/>
                    </a:lnTo>
                    <a:lnTo>
                      <a:pt x="135" y="165"/>
                    </a:lnTo>
                    <a:lnTo>
                      <a:pt x="240" y="1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5" name="Freeform 24"/>
              <p:cNvSpPr>
                <a:spLocks/>
              </p:cNvSpPr>
              <p:nvPr/>
            </p:nvSpPr>
            <p:spPr bwMode="auto">
              <a:xfrm>
                <a:off x="6533" y="990"/>
                <a:ext cx="90" cy="38"/>
              </a:xfrm>
              <a:custGeom>
                <a:avLst/>
                <a:gdLst>
                  <a:gd name="T0" fmla="*/ 0 w 90"/>
                  <a:gd name="T1" fmla="*/ 38 h 38"/>
                  <a:gd name="T2" fmla="*/ 90 w 90"/>
                  <a:gd name="T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0" h="38">
                    <a:moveTo>
                      <a:pt x="0" y="38"/>
                    </a:moveTo>
                    <a:cubicBezTo>
                      <a:pt x="37" y="22"/>
                      <a:pt x="74" y="6"/>
                      <a:pt x="90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6" name="Freeform 23"/>
              <p:cNvSpPr>
                <a:spLocks/>
              </p:cNvSpPr>
              <p:nvPr/>
            </p:nvSpPr>
            <p:spPr bwMode="auto">
              <a:xfrm>
                <a:off x="6728" y="1095"/>
                <a:ext cx="90" cy="45"/>
              </a:xfrm>
              <a:custGeom>
                <a:avLst/>
                <a:gdLst>
                  <a:gd name="T0" fmla="*/ 0 w 90"/>
                  <a:gd name="T1" fmla="*/ 45 h 45"/>
                  <a:gd name="T2" fmla="*/ 90 w 90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0" h="45">
                    <a:moveTo>
                      <a:pt x="0" y="45"/>
                    </a:moveTo>
                    <a:cubicBezTo>
                      <a:pt x="0" y="45"/>
                      <a:pt x="45" y="22"/>
                      <a:pt x="90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7" name="Freeform 22"/>
              <p:cNvSpPr>
                <a:spLocks/>
              </p:cNvSpPr>
              <p:nvPr/>
            </p:nvSpPr>
            <p:spPr bwMode="auto">
              <a:xfrm>
                <a:off x="6938" y="1215"/>
                <a:ext cx="97" cy="30"/>
              </a:xfrm>
              <a:custGeom>
                <a:avLst/>
                <a:gdLst>
                  <a:gd name="T0" fmla="*/ 0 w 97"/>
                  <a:gd name="T1" fmla="*/ 30 h 30"/>
                  <a:gd name="T2" fmla="*/ 97 w 97"/>
                  <a:gd name="T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30">
                    <a:moveTo>
                      <a:pt x="0" y="30"/>
                    </a:moveTo>
                    <a:cubicBezTo>
                      <a:pt x="0" y="30"/>
                      <a:pt x="48" y="15"/>
                      <a:pt x="97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8" name="Freeform 21"/>
              <p:cNvSpPr>
                <a:spLocks/>
              </p:cNvSpPr>
              <p:nvPr/>
            </p:nvSpPr>
            <p:spPr bwMode="auto">
              <a:xfrm>
                <a:off x="7118" y="1313"/>
                <a:ext cx="112" cy="52"/>
              </a:xfrm>
              <a:custGeom>
                <a:avLst/>
                <a:gdLst>
                  <a:gd name="T0" fmla="*/ 0 w 112"/>
                  <a:gd name="T1" fmla="*/ 52 h 52"/>
                  <a:gd name="T2" fmla="*/ 112 w 112"/>
                  <a:gd name="T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2" h="52">
                    <a:moveTo>
                      <a:pt x="0" y="52"/>
                    </a:moveTo>
                    <a:cubicBezTo>
                      <a:pt x="0" y="52"/>
                      <a:pt x="56" y="26"/>
                      <a:pt x="112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9" name="Freeform 20"/>
              <p:cNvSpPr>
                <a:spLocks/>
              </p:cNvSpPr>
              <p:nvPr/>
            </p:nvSpPr>
            <p:spPr bwMode="auto">
              <a:xfrm>
                <a:off x="7245" y="1387"/>
                <a:ext cx="120" cy="71"/>
              </a:xfrm>
              <a:custGeom>
                <a:avLst/>
                <a:gdLst>
                  <a:gd name="T0" fmla="*/ 0 w 157"/>
                  <a:gd name="T1" fmla="*/ 23 h 23"/>
                  <a:gd name="T2" fmla="*/ 157 w 157"/>
                  <a:gd name="T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7" h="23">
                    <a:moveTo>
                      <a:pt x="0" y="23"/>
                    </a:moveTo>
                    <a:cubicBezTo>
                      <a:pt x="0" y="23"/>
                      <a:pt x="78" y="11"/>
                      <a:pt x="157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46" name="Text Box 18"/>
            <p:cNvSpPr txBox="1">
              <a:spLocks noChangeArrowheads="1"/>
            </p:cNvSpPr>
            <p:nvPr/>
          </p:nvSpPr>
          <p:spPr bwMode="auto">
            <a:xfrm>
              <a:off x="5167" y="6629"/>
              <a:ext cx="94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micro-arthropodes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28" name="Group 262"/>
          <p:cNvGrpSpPr>
            <a:grpSpLocks/>
          </p:cNvGrpSpPr>
          <p:nvPr/>
        </p:nvGrpSpPr>
        <p:grpSpPr bwMode="auto">
          <a:xfrm>
            <a:off x="6254005" y="2002259"/>
            <a:ext cx="1252538" cy="182562"/>
            <a:chOff x="6515" y="6481"/>
            <a:chExt cx="1973" cy="287"/>
          </a:xfrm>
        </p:grpSpPr>
        <p:grpSp>
          <p:nvGrpSpPr>
            <p:cNvPr id="1229" name="Group 264"/>
            <p:cNvGrpSpPr>
              <a:grpSpLocks/>
            </p:cNvGrpSpPr>
            <p:nvPr/>
          </p:nvGrpSpPr>
          <p:grpSpPr bwMode="auto">
            <a:xfrm>
              <a:off x="6515" y="6481"/>
              <a:ext cx="413" cy="287"/>
              <a:chOff x="10027" y="4412"/>
              <a:chExt cx="413" cy="287"/>
            </a:xfrm>
          </p:grpSpPr>
          <p:grpSp>
            <p:nvGrpSpPr>
              <p:cNvPr id="1231" name="Group 269"/>
              <p:cNvGrpSpPr>
                <a:grpSpLocks/>
              </p:cNvGrpSpPr>
              <p:nvPr/>
            </p:nvGrpSpPr>
            <p:grpSpPr bwMode="auto">
              <a:xfrm>
                <a:off x="10027" y="4489"/>
                <a:ext cx="310" cy="210"/>
                <a:chOff x="10027" y="4489"/>
                <a:chExt cx="310" cy="210"/>
              </a:xfrm>
            </p:grpSpPr>
            <p:sp>
              <p:nvSpPr>
                <p:cNvPr id="1236" name="Oval 272"/>
                <p:cNvSpPr>
                  <a:spLocks noChangeArrowheads="1"/>
                </p:cNvSpPr>
                <p:nvPr/>
              </p:nvSpPr>
              <p:spPr bwMode="auto">
                <a:xfrm>
                  <a:off x="10027" y="4628"/>
                  <a:ext cx="117" cy="71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37" name="Oval 271"/>
                <p:cNvSpPr>
                  <a:spLocks noChangeArrowheads="1"/>
                </p:cNvSpPr>
                <p:nvPr/>
              </p:nvSpPr>
              <p:spPr bwMode="auto">
                <a:xfrm rot="1640388">
                  <a:off x="10220" y="4628"/>
                  <a:ext cx="117" cy="71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38" name="Oval 270"/>
                <p:cNvSpPr>
                  <a:spLocks noChangeArrowheads="1"/>
                </p:cNvSpPr>
                <p:nvPr/>
              </p:nvSpPr>
              <p:spPr bwMode="auto">
                <a:xfrm rot="7040388">
                  <a:off x="10040" y="4512"/>
                  <a:ext cx="117" cy="71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32" name="Group 265"/>
              <p:cNvGrpSpPr>
                <a:grpSpLocks/>
              </p:cNvGrpSpPr>
              <p:nvPr/>
            </p:nvGrpSpPr>
            <p:grpSpPr bwMode="auto">
              <a:xfrm>
                <a:off x="10130" y="4412"/>
                <a:ext cx="310" cy="210"/>
                <a:chOff x="10027" y="4489"/>
                <a:chExt cx="310" cy="210"/>
              </a:xfrm>
            </p:grpSpPr>
            <p:sp>
              <p:nvSpPr>
                <p:cNvPr id="1233" name="Oval 268"/>
                <p:cNvSpPr>
                  <a:spLocks noChangeArrowheads="1"/>
                </p:cNvSpPr>
                <p:nvPr/>
              </p:nvSpPr>
              <p:spPr bwMode="auto">
                <a:xfrm>
                  <a:off x="10027" y="4628"/>
                  <a:ext cx="117" cy="71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34" name="Oval 267"/>
                <p:cNvSpPr>
                  <a:spLocks noChangeArrowheads="1"/>
                </p:cNvSpPr>
                <p:nvPr/>
              </p:nvSpPr>
              <p:spPr bwMode="auto">
                <a:xfrm rot="1640388">
                  <a:off x="10220" y="4628"/>
                  <a:ext cx="117" cy="71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35" name="Oval 266"/>
                <p:cNvSpPr>
                  <a:spLocks noChangeArrowheads="1"/>
                </p:cNvSpPr>
                <p:nvPr/>
              </p:nvSpPr>
              <p:spPr bwMode="auto">
                <a:xfrm rot="7040388">
                  <a:off x="10040" y="4512"/>
                  <a:ext cx="117" cy="71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230" name="Text Box 263"/>
            <p:cNvSpPr txBox="1">
              <a:spLocks noChangeArrowheads="1"/>
            </p:cNvSpPr>
            <p:nvPr/>
          </p:nvSpPr>
          <p:spPr bwMode="auto">
            <a:xfrm>
              <a:off x="7036" y="6528"/>
              <a:ext cx="14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bactéries  aérobies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9" name="Group 203"/>
          <p:cNvGrpSpPr>
            <a:grpSpLocks/>
          </p:cNvGrpSpPr>
          <p:nvPr/>
        </p:nvGrpSpPr>
        <p:grpSpPr bwMode="auto">
          <a:xfrm>
            <a:off x="6279405" y="2380084"/>
            <a:ext cx="1479550" cy="252412"/>
            <a:chOff x="8978" y="6465"/>
            <a:chExt cx="2329" cy="397"/>
          </a:xfrm>
        </p:grpSpPr>
        <p:grpSp>
          <p:nvGrpSpPr>
            <p:cNvPr id="1240" name="Group 205"/>
            <p:cNvGrpSpPr>
              <a:grpSpLocks/>
            </p:cNvGrpSpPr>
            <p:nvPr/>
          </p:nvGrpSpPr>
          <p:grpSpPr bwMode="auto">
            <a:xfrm>
              <a:off x="8978" y="6506"/>
              <a:ext cx="413" cy="287"/>
              <a:chOff x="10027" y="4412"/>
              <a:chExt cx="413" cy="287"/>
            </a:xfrm>
          </p:grpSpPr>
          <p:grpSp>
            <p:nvGrpSpPr>
              <p:cNvPr id="1242" name="Group 210"/>
              <p:cNvGrpSpPr>
                <a:grpSpLocks/>
              </p:cNvGrpSpPr>
              <p:nvPr/>
            </p:nvGrpSpPr>
            <p:grpSpPr bwMode="auto">
              <a:xfrm>
                <a:off x="10027" y="4489"/>
                <a:ext cx="310" cy="210"/>
                <a:chOff x="10027" y="4489"/>
                <a:chExt cx="310" cy="210"/>
              </a:xfrm>
            </p:grpSpPr>
            <p:sp>
              <p:nvSpPr>
                <p:cNvPr id="1247" name="Oval 213"/>
                <p:cNvSpPr>
                  <a:spLocks noChangeArrowheads="1"/>
                </p:cNvSpPr>
                <p:nvPr/>
              </p:nvSpPr>
              <p:spPr bwMode="auto">
                <a:xfrm>
                  <a:off x="10027" y="4628"/>
                  <a:ext cx="117" cy="71"/>
                </a:xfrm>
                <a:prstGeom prst="ellipse">
                  <a:avLst/>
                </a:prstGeom>
                <a:solidFill>
                  <a:srgbClr val="99CC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48" name="Oval 212"/>
                <p:cNvSpPr>
                  <a:spLocks noChangeArrowheads="1"/>
                </p:cNvSpPr>
                <p:nvPr/>
              </p:nvSpPr>
              <p:spPr bwMode="auto">
                <a:xfrm rot="1640388">
                  <a:off x="10220" y="4628"/>
                  <a:ext cx="117" cy="71"/>
                </a:xfrm>
                <a:prstGeom prst="ellipse">
                  <a:avLst/>
                </a:prstGeom>
                <a:solidFill>
                  <a:srgbClr val="99CC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49" name="Oval 211"/>
                <p:cNvSpPr>
                  <a:spLocks noChangeArrowheads="1"/>
                </p:cNvSpPr>
                <p:nvPr/>
              </p:nvSpPr>
              <p:spPr bwMode="auto">
                <a:xfrm rot="7040388">
                  <a:off x="10040" y="4512"/>
                  <a:ext cx="117" cy="71"/>
                </a:xfrm>
                <a:prstGeom prst="ellipse">
                  <a:avLst/>
                </a:prstGeom>
                <a:solidFill>
                  <a:srgbClr val="99CC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43" name="Group 206"/>
              <p:cNvGrpSpPr>
                <a:grpSpLocks/>
              </p:cNvGrpSpPr>
              <p:nvPr/>
            </p:nvGrpSpPr>
            <p:grpSpPr bwMode="auto">
              <a:xfrm>
                <a:off x="10130" y="4412"/>
                <a:ext cx="310" cy="210"/>
                <a:chOff x="10027" y="4489"/>
                <a:chExt cx="310" cy="210"/>
              </a:xfrm>
            </p:grpSpPr>
            <p:sp>
              <p:nvSpPr>
                <p:cNvPr id="1244" name="Oval 209"/>
                <p:cNvSpPr>
                  <a:spLocks noChangeArrowheads="1"/>
                </p:cNvSpPr>
                <p:nvPr/>
              </p:nvSpPr>
              <p:spPr bwMode="auto">
                <a:xfrm>
                  <a:off x="10027" y="4628"/>
                  <a:ext cx="117" cy="71"/>
                </a:xfrm>
                <a:prstGeom prst="ellipse">
                  <a:avLst/>
                </a:prstGeom>
                <a:solidFill>
                  <a:srgbClr val="99CC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45" name="Oval 208"/>
                <p:cNvSpPr>
                  <a:spLocks noChangeArrowheads="1"/>
                </p:cNvSpPr>
                <p:nvPr/>
              </p:nvSpPr>
              <p:spPr bwMode="auto">
                <a:xfrm rot="1640388">
                  <a:off x="10220" y="4628"/>
                  <a:ext cx="117" cy="71"/>
                </a:xfrm>
                <a:prstGeom prst="ellipse">
                  <a:avLst/>
                </a:prstGeom>
                <a:solidFill>
                  <a:srgbClr val="99CC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46" name="Oval 207"/>
                <p:cNvSpPr>
                  <a:spLocks noChangeArrowheads="1"/>
                </p:cNvSpPr>
                <p:nvPr/>
              </p:nvSpPr>
              <p:spPr bwMode="auto">
                <a:xfrm rot="7040388">
                  <a:off x="10040" y="4512"/>
                  <a:ext cx="117" cy="71"/>
                </a:xfrm>
                <a:prstGeom prst="ellipse">
                  <a:avLst/>
                </a:prstGeom>
                <a:solidFill>
                  <a:srgbClr val="99CC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241" name="Text Box 204"/>
            <p:cNvSpPr txBox="1">
              <a:spLocks noChangeArrowheads="1"/>
            </p:cNvSpPr>
            <p:nvPr/>
          </p:nvSpPr>
          <p:spPr bwMode="auto">
            <a:xfrm>
              <a:off x="9488" y="6465"/>
              <a:ext cx="1819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bactéries  ammonifiantes et nitrifiantes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50" name="Group 251"/>
          <p:cNvGrpSpPr>
            <a:grpSpLocks/>
          </p:cNvGrpSpPr>
          <p:nvPr/>
        </p:nvGrpSpPr>
        <p:grpSpPr bwMode="auto">
          <a:xfrm>
            <a:off x="6277818" y="2742034"/>
            <a:ext cx="1606550" cy="182562"/>
            <a:chOff x="8977" y="7036"/>
            <a:chExt cx="2529" cy="287"/>
          </a:xfrm>
        </p:grpSpPr>
        <p:grpSp>
          <p:nvGrpSpPr>
            <p:cNvPr id="1251" name="Group 253"/>
            <p:cNvGrpSpPr>
              <a:grpSpLocks/>
            </p:cNvGrpSpPr>
            <p:nvPr/>
          </p:nvGrpSpPr>
          <p:grpSpPr bwMode="auto">
            <a:xfrm>
              <a:off x="8977" y="7036"/>
              <a:ext cx="413" cy="287"/>
              <a:chOff x="10027" y="4412"/>
              <a:chExt cx="413" cy="287"/>
            </a:xfrm>
          </p:grpSpPr>
          <p:grpSp>
            <p:nvGrpSpPr>
              <p:cNvPr id="1253" name="Group 258"/>
              <p:cNvGrpSpPr>
                <a:grpSpLocks/>
              </p:cNvGrpSpPr>
              <p:nvPr/>
            </p:nvGrpSpPr>
            <p:grpSpPr bwMode="auto">
              <a:xfrm>
                <a:off x="10027" y="4489"/>
                <a:ext cx="310" cy="210"/>
                <a:chOff x="10027" y="4489"/>
                <a:chExt cx="310" cy="210"/>
              </a:xfrm>
            </p:grpSpPr>
            <p:sp>
              <p:nvSpPr>
                <p:cNvPr id="1258" name="Oval 261"/>
                <p:cNvSpPr>
                  <a:spLocks noChangeArrowheads="1"/>
                </p:cNvSpPr>
                <p:nvPr/>
              </p:nvSpPr>
              <p:spPr bwMode="auto">
                <a:xfrm>
                  <a:off x="10027" y="4628"/>
                  <a:ext cx="117" cy="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59" name="Oval 260"/>
                <p:cNvSpPr>
                  <a:spLocks noChangeArrowheads="1"/>
                </p:cNvSpPr>
                <p:nvPr/>
              </p:nvSpPr>
              <p:spPr bwMode="auto">
                <a:xfrm rot="1640388">
                  <a:off x="10220" y="4628"/>
                  <a:ext cx="117" cy="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60" name="Oval 259"/>
                <p:cNvSpPr>
                  <a:spLocks noChangeArrowheads="1"/>
                </p:cNvSpPr>
                <p:nvPr/>
              </p:nvSpPr>
              <p:spPr bwMode="auto">
                <a:xfrm rot="7040388">
                  <a:off x="10040" y="4512"/>
                  <a:ext cx="117" cy="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54" name="Group 254"/>
              <p:cNvGrpSpPr>
                <a:grpSpLocks/>
              </p:cNvGrpSpPr>
              <p:nvPr/>
            </p:nvGrpSpPr>
            <p:grpSpPr bwMode="auto">
              <a:xfrm>
                <a:off x="10130" y="4412"/>
                <a:ext cx="310" cy="210"/>
                <a:chOff x="10027" y="4489"/>
                <a:chExt cx="310" cy="210"/>
              </a:xfrm>
            </p:grpSpPr>
            <p:sp>
              <p:nvSpPr>
                <p:cNvPr id="1255" name="Oval 257"/>
                <p:cNvSpPr>
                  <a:spLocks noChangeArrowheads="1"/>
                </p:cNvSpPr>
                <p:nvPr/>
              </p:nvSpPr>
              <p:spPr bwMode="auto">
                <a:xfrm>
                  <a:off x="10027" y="4628"/>
                  <a:ext cx="117" cy="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56" name="Oval 256"/>
                <p:cNvSpPr>
                  <a:spLocks noChangeArrowheads="1"/>
                </p:cNvSpPr>
                <p:nvPr/>
              </p:nvSpPr>
              <p:spPr bwMode="auto">
                <a:xfrm rot="1640388">
                  <a:off x="10220" y="4628"/>
                  <a:ext cx="117" cy="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57" name="Oval 255"/>
                <p:cNvSpPr>
                  <a:spLocks noChangeArrowheads="1"/>
                </p:cNvSpPr>
                <p:nvPr/>
              </p:nvSpPr>
              <p:spPr bwMode="auto">
                <a:xfrm rot="7040388">
                  <a:off x="10040" y="4512"/>
                  <a:ext cx="117" cy="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252" name="Text Box 252"/>
            <p:cNvSpPr txBox="1">
              <a:spLocks noChangeArrowheads="1"/>
            </p:cNvSpPr>
            <p:nvPr/>
          </p:nvSpPr>
          <p:spPr bwMode="auto">
            <a:xfrm>
              <a:off x="9549" y="7084"/>
              <a:ext cx="195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bactéries  anaérobies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61" name="Group 214"/>
          <p:cNvGrpSpPr>
            <a:grpSpLocks/>
          </p:cNvGrpSpPr>
          <p:nvPr/>
        </p:nvGrpSpPr>
        <p:grpSpPr bwMode="auto">
          <a:xfrm>
            <a:off x="894605" y="2484859"/>
            <a:ext cx="1247775" cy="387350"/>
            <a:chOff x="461" y="7623"/>
            <a:chExt cx="1965" cy="609"/>
          </a:xfrm>
        </p:grpSpPr>
        <p:grpSp>
          <p:nvGrpSpPr>
            <p:cNvPr id="1262" name="Group 216"/>
            <p:cNvGrpSpPr>
              <a:grpSpLocks/>
            </p:cNvGrpSpPr>
            <p:nvPr/>
          </p:nvGrpSpPr>
          <p:grpSpPr bwMode="auto">
            <a:xfrm>
              <a:off x="461" y="7623"/>
              <a:ext cx="569" cy="322"/>
              <a:chOff x="2406" y="7186"/>
              <a:chExt cx="569" cy="322"/>
            </a:xfrm>
          </p:grpSpPr>
          <p:sp>
            <p:nvSpPr>
              <p:cNvPr id="1264" name="Oval 222"/>
              <p:cNvSpPr>
                <a:spLocks noChangeArrowheads="1"/>
              </p:cNvSpPr>
              <p:nvPr/>
            </p:nvSpPr>
            <p:spPr bwMode="auto">
              <a:xfrm>
                <a:off x="2853" y="7271"/>
                <a:ext cx="71" cy="9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5" name="Oval 221"/>
              <p:cNvSpPr>
                <a:spLocks noChangeArrowheads="1"/>
              </p:cNvSpPr>
              <p:nvPr/>
            </p:nvSpPr>
            <p:spPr bwMode="auto">
              <a:xfrm>
                <a:off x="2406" y="7250"/>
                <a:ext cx="71" cy="71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6" name="Freeform 220"/>
              <p:cNvSpPr>
                <a:spLocks/>
              </p:cNvSpPr>
              <p:nvPr/>
            </p:nvSpPr>
            <p:spPr bwMode="auto">
              <a:xfrm rot="-2280064">
                <a:off x="2600" y="7186"/>
                <a:ext cx="121" cy="120"/>
              </a:xfrm>
              <a:custGeom>
                <a:avLst/>
                <a:gdLst>
                  <a:gd name="T0" fmla="*/ 48 w 121"/>
                  <a:gd name="T1" fmla="*/ 40 h 120"/>
                  <a:gd name="T2" fmla="*/ 3 w 121"/>
                  <a:gd name="T3" fmla="*/ 79 h 120"/>
                  <a:gd name="T4" fmla="*/ 30 w 121"/>
                  <a:gd name="T5" fmla="*/ 118 h 120"/>
                  <a:gd name="T6" fmla="*/ 108 w 121"/>
                  <a:gd name="T7" fmla="*/ 64 h 120"/>
                  <a:gd name="T8" fmla="*/ 105 w 121"/>
                  <a:gd name="T9" fmla="*/ 4 h 120"/>
                  <a:gd name="T10" fmla="*/ 48 w 121"/>
                  <a:gd name="T11" fmla="*/ 4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20">
                    <a:moveTo>
                      <a:pt x="48" y="40"/>
                    </a:moveTo>
                    <a:cubicBezTo>
                      <a:pt x="31" y="52"/>
                      <a:pt x="6" y="66"/>
                      <a:pt x="3" y="79"/>
                    </a:cubicBezTo>
                    <a:cubicBezTo>
                      <a:pt x="0" y="92"/>
                      <a:pt x="13" y="120"/>
                      <a:pt x="30" y="118"/>
                    </a:cubicBezTo>
                    <a:cubicBezTo>
                      <a:pt x="47" y="116"/>
                      <a:pt x="95" y="83"/>
                      <a:pt x="108" y="64"/>
                    </a:cubicBezTo>
                    <a:cubicBezTo>
                      <a:pt x="121" y="45"/>
                      <a:pt x="114" y="8"/>
                      <a:pt x="105" y="4"/>
                    </a:cubicBezTo>
                    <a:cubicBezTo>
                      <a:pt x="96" y="0"/>
                      <a:pt x="65" y="28"/>
                      <a:pt x="48" y="40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7" name="Freeform 219"/>
              <p:cNvSpPr>
                <a:spLocks/>
              </p:cNvSpPr>
              <p:nvPr/>
            </p:nvSpPr>
            <p:spPr bwMode="auto">
              <a:xfrm rot="-2280064">
                <a:off x="2613" y="7349"/>
                <a:ext cx="121" cy="120"/>
              </a:xfrm>
              <a:custGeom>
                <a:avLst/>
                <a:gdLst>
                  <a:gd name="T0" fmla="*/ 48 w 121"/>
                  <a:gd name="T1" fmla="*/ 40 h 120"/>
                  <a:gd name="T2" fmla="*/ 3 w 121"/>
                  <a:gd name="T3" fmla="*/ 79 h 120"/>
                  <a:gd name="T4" fmla="*/ 30 w 121"/>
                  <a:gd name="T5" fmla="*/ 118 h 120"/>
                  <a:gd name="T6" fmla="*/ 108 w 121"/>
                  <a:gd name="T7" fmla="*/ 64 h 120"/>
                  <a:gd name="T8" fmla="*/ 105 w 121"/>
                  <a:gd name="T9" fmla="*/ 4 h 120"/>
                  <a:gd name="T10" fmla="*/ 48 w 121"/>
                  <a:gd name="T11" fmla="*/ 4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20">
                    <a:moveTo>
                      <a:pt x="48" y="40"/>
                    </a:moveTo>
                    <a:cubicBezTo>
                      <a:pt x="31" y="52"/>
                      <a:pt x="6" y="66"/>
                      <a:pt x="3" y="79"/>
                    </a:cubicBezTo>
                    <a:cubicBezTo>
                      <a:pt x="0" y="92"/>
                      <a:pt x="13" y="120"/>
                      <a:pt x="30" y="118"/>
                    </a:cubicBezTo>
                    <a:cubicBezTo>
                      <a:pt x="47" y="116"/>
                      <a:pt x="95" y="83"/>
                      <a:pt x="108" y="64"/>
                    </a:cubicBezTo>
                    <a:cubicBezTo>
                      <a:pt x="121" y="45"/>
                      <a:pt x="114" y="8"/>
                      <a:pt x="105" y="4"/>
                    </a:cubicBezTo>
                    <a:cubicBezTo>
                      <a:pt x="96" y="0"/>
                      <a:pt x="65" y="28"/>
                      <a:pt x="48" y="40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8" name="Oval 218"/>
              <p:cNvSpPr>
                <a:spLocks noChangeArrowheads="1"/>
              </p:cNvSpPr>
              <p:nvPr/>
            </p:nvSpPr>
            <p:spPr bwMode="auto">
              <a:xfrm>
                <a:off x="2525" y="7347"/>
                <a:ext cx="71" cy="9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9" name="Oval 217"/>
              <p:cNvSpPr>
                <a:spLocks noChangeArrowheads="1"/>
              </p:cNvSpPr>
              <p:nvPr/>
            </p:nvSpPr>
            <p:spPr bwMode="auto">
              <a:xfrm>
                <a:off x="2904" y="7410"/>
                <a:ext cx="71" cy="9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63" name="Text Box 215"/>
            <p:cNvSpPr txBox="1">
              <a:spLocks noChangeArrowheads="1"/>
            </p:cNvSpPr>
            <p:nvPr/>
          </p:nvSpPr>
          <p:spPr bwMode="auto">
            <a:xfrm>
              <a:off x="1112" y="7646"/>
              <a:ext cx="1314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déjections riches en matières organiques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70" name="Group 246"/>
          <p:cNvGrpSpPr>
            <a:grpSpLocks/>
          </p:cNvGrpSpPr>
          <p:nvPr/>
        </p:nvGrpSpPr>
        <p:grpSpPr bwMode="auto">
          <a:xfrm>
            <a:off x="3436193" y="2319759"/>
            <a:ext cx="817562" cy="168275"/>
            <a:chOff x="4501" y="7714"/>
            <a:chExt cx="1287" cy="265"/>
          </a:xfrm>
        </p:grpSpPr>
        <p:grpSp>
          <p:nvGrpSpPr>
            <p:cNvPr id="1271" name="Group 248"/>
            <p:cNvGrpSpPr>
              <a:grpSpLocks/>
            </p:cNvGrpSpPr>
            <p:nvPr/>
          </p:nvGrpSpPr>
          <p:grpSpPr bwMode="auto">
            <a:xfrm>
              <a:off x="4501" y="7714"/>
              <a:ext cx="394" cy="261"/>
              <a:chOff x="2669" y="1858"/>
              <a:chExt cx="394" cy="261"/>
            </a:xfrm>
          </p:grpSpPr>
          <p:sp>
            <p:nvSpPr>
              <p:cNvPr id="1273" name="Freeform 250" descr="Liège"/>
              <p:cNvSpPr>
                <a:spLocks/>
              </p:cNvSpPr>
              <p:nvPr/>
            </p:nvSpPr>
            <p:spPr bwMode="auto">
              <a:xfrm>
                <a:off x="2669" y="1858"/>
                <a:ext cx="394" cy="261"/>
              </a:xfrm>
              <a:custGeom>
                <a:avLst/>
                <a:gdLst>
                  <a:gd name="T0" fmla="*/ 151 w 394"/>
                  <a:gd name="T1" fmla="*/ 257 h 261"/>
                  <a:gd name="T2" fmla="*/ 19 w 394"/>
                  <a:gd name="T3" fmla="*/ 215 h 261"/>
                  <a:gd name="T4" fmla="*/ 37 w 394"/>
                  <a:gd name="T5" fmla="*/ 164 h 261"/>
                  <a:gd name="T6" fmla="*/ 100 w 394"/>
                  <a:gd name="T7" fmla="*/ 119 h 261"/>
                  <a:gd name="T8" fmla="*/ 136 w 394"/>
                  <a:gd name="T9" fmla="*/ 62 h 261"/>
                  <a:gd name="T10" fmla="*/ 220 w 394"/>
                  <a:gd name="T11" fmla="*/ 29 h 261"/>
                  <a:gd name="T12" fmla="*/ 352 w 394"/>
                  <a:gd name="T13" fmla="*/ 2 h 261"/>
                  <a:gd name="T14" fmla="*/ 388 w 394"/>
                  <a:gd name="T15" fmla="*/ 41 h 261"/>
                  <a:gd name="T16" fmla="*/ 313 w 394"/>
                  <a:gd name="T17" fmla="*/ 74 h 261"/>
                  <a:gd name="T18" fmla="*/ 280 w 394"/>
                  <a:gd name="T19" fmla="*/ 104 h 261"/>
                  <a:gd name="T20" fmla="*/ 286 w 394"/>
                  <a:gd name="T21" fmla="*/ 128 h 261"/>
                  <a:gd name="T22" fmla="*/ 286 w 394"/>
                  <a:gd name="T23" fmla="*/ 149 h 261"/>
                  <a:gd name="T24" fmla="*/ 277 w 394"/>
                  <a:gd name="T25" fmla="*/ 206 h 261"/>
                  <a:gd name="T26" fmla="*/ 244 w 394"/>
                  <a:gd name="T27" fmla="*/ 236 h 261"/>
                  <a:gd name="T28" fmla="*/ 196 w 394"/>
                  <a:gd name="T29" fmla="*/ 242 h 261"/>
                  <a:gd name="T30" fmla="*/ 151 w 394"/>
                  <a:gd name="T31" fmla="*/ 257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261">
                    <a:moveTo>
                      <a:pt x="151" y="257"/>
                    </a:moveTo>
                    <a:cubicBezTo>
                      <a:pt x="122" y="253"/>
                      <a:pt x="38" y="230"/>
                      <a:pt x="19" y="215"/>
                    </a:cubicBezTo>
                    <a:cubicBezTo>
                      <a:pt x="0" y="200"/>
                      <a:pt x="24" y="180"/>
                      <a:pt x="37" y="164"/>
                    </a:cubicBezTo>
                    <a:cubicBezTo>
                      <a:pt x="50" y="148"/>
                      <a:pt x="84" y="136"/>
                      <a:pt x="100" y="119"/>
                    </a:cubicBezTo>
                    <a:cubicBezTo>
                      <a:pt x="116" y="102"/>
                      <a:pt x="116" y="77"/>
                      <a:pt x="136" y="62"/>
                    </a:cubicBezTo>
                    <a:cubicBezTo>
                      <a:pt x="156" y="47"/>
                      <a:pt x="184" y="39"/>
                      <a:pt x="220" y="29"/>
                    </a:cubicBezTo>
                    <a:cubicBezTo>
                      <a:pt x="256" y="19"/>
                      <a:pt x="324" y="0"/>
                      <a:pt x="352" y="2"/>
                    </a:cubicBezTo>
                    <a:cubicBezTo>
                      <a:pt x="380" y="4"/>
                      <a:pt x="394" y="29"/>
                      <a:pt x="388" y="41"/>
                    </a:cubicBezTo>
                    <a:cubicBezTo>
                      <a:pt x="382" y="53"/>
                      <a:pt x="331" y="63"/>
                      <a:pt x="313" y="74"/>
                    </a:cubicBezTo>
                    <a:cubicBezTo>
                      <a:pt x="295" y="85"/>
                      <a:pt x="285" y="95"/>
                      <a:pt x="280" y="104"/>
                    </a:cubicBezTo>
                    <a:cubicBezTo>
                      <a:pt x="275" y="113"/>
                      <a:pt x="285" y="121"/>
                      <a:pt x="286" y="128"/>
                    </a:cubicBezTo>
                    <a:cubicBezTo>
                      <a:pt x="287" y="135"/>
                      <a:pt x="287" y="136"/>
                      <a:pt x="286" y="149"/>
                    </a:cubicBezTo>
                    <a:cubicBezTo>
                      <a:pt x="285" y="162"/>
                      <a:pt x="284" y="192"/>
                      <a:pt x="277" y="206"/>
                    </a:cubicBezTo>
                    <a:cubicBezTo>
                      <a:pt x="270" y="220"/>
                      <a:pt x="257" y="230"/>
                      <a:pt x="244" y="236"/>
                    </a:cubicBezTo>
                    <a:cubicBezTo>
                      <a:pt x="231" y="242"/>
                      <a:pt x="214" y="239"/>
                      <a:pt x="196" y="242"/>
                    </a:cubicBezTo>
                    <a:cubicBezTo>
                      <a:pt x="178" y="245"/>
                      <a:pt x="180" y="261"/>
                      <a:pt x="151" y="257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4" name="Freeform 249" descr="Liège"/>
              <p:cNvSpPr>
                <a:spLocks/>
              </p:cNvSpPr>
              <p:nvPr/>
            </p:nvSpPr>
            <p:spPr bwMode="auto">
              <a:xfrm>
                <a:off x="2706" y="1867"/>
                <a:ext cx="333" cy="244"/>
              </a:xfrm>
              <a:custGeom>
                <a:avLst/>
                <a:gdLst>
                  <a:gd name="T0" fmla="*/ 93 w 333"/>
                  <a:gd name="T1" fmla="*/ 242 h 244"/>
                  <a:gd name="T2" fmla="*/ 102 w 333"/>
                  <a:gd name="T3" fmla="*/ 218 h 244"/>
                  <a:gd name="T4" fmla="*/ 75 w 333"/>
                  <a:gd name="T5" fmla="*/ 233 h 244"/>
                  <a:gd name="T6" fmla="*/ 45 w 333"/>
                  <a:gd name="T7" fmla="*/ 197 h 244"/>
                  <a:gd name="T8" fmla="*/ 63 w 333"/>
                  <a:gd name="T9" fmla="*/ 188 h 244"/>
                  <a:gd name="T10" fmla="*/ 81 w 333"/>
                  <a:gd name="T11" fmla="*/ 218 h 244"/>
                  <a:gd name="T12" fmla="*/ 96 w 333"/>
                  <a:gd name="T13" fmla="*/ 224 h 244"/>
                  <a:gd name="T14" fmla="*/ 33 w 333"/>
                  <a:gd name="T15" fmla="*/ 188 h 244"/>
                  <a:gd name="T16" fmla="*/ 9 w 333"/>
                  <a:gd name="T17" fmla="*/ 179 h 244"/>
                  <a:gd name="T18" fmla="*/ 30 w 333"/>
                  <a:gd name="T19" fmla="*/ 161 h 244"/>
                  <a:gd name="T20" fmla="*/ 57 w 333"/>
                  <a:gd name="T21" fmla="*/ 173 h 244"/>
                  <a:gd name="T22" fmla="*/ 87 w 333"/>
                  <a:gd name="T23" fmla="*/ 125 h 244"/>
                  <a:gd name="T24" fmla="*/ 96 w 333"/>
                  <a:gd name="T25" fmla="*/ 95 h 244"/>
                  <a:gd name="T26" fmla="*/ 75 w 333"/>
                  <a:gd name="T27" fmla="*/ 143 h 244"/>
                  <a:gd name="T28" fmla="*/ 132 w 333"/>
                  <a:gd name="T29" fmla="*/ 113 h 244"/>
                  <a:gd name="T30" fmla="*/ 90 w 333"/>
                  <a:gd name="T31" fmla="*/ 98 h 244"/>
                  <a:gd name="T32" fmla="*/ 159 w 333"/>
                  <a:gd name="T33" fmla="*/ 116 h 244"/>
                  <a:gd name="T34" fmla="*/ 144 w 333"/>
                  <a:gd name="T35" fmla="*/ 155 h 244"/>
                  <a:gd name="T36" fmla="*/ 108 w 333"/>
                  <a:gd name="T37" fmla="*/ 173 h 244"/>
                  <a:gd name="T38" fmla="*/ 111 w 333"/>
                  <a:gd name="T39" fmla="*/ 218 h 244"/>
                  <a:gd name="T40" fmla="*/ 102 w 333"/>
                  <a:gd name="T41" fmla="*/ 167 h 244"/>
                  <a:gd name="T42" fmla="*/ 135 w 333"/>
                  <a:gd name="T43" fmla="*/ 170 h 244"/>
                  <a:gd name="T44" fmla="*/ 120 w 333"/>
                  <a:gd name="T45" fmla="*/ 188 h 244"/>
                  <a:gd name="T46" fmla="*/ 144 w 333"/>
                  <a:gd name="T47" fmla="*/ 218 h 244"/>
                  <a:gd name="T48" fmla="*/ 147 w 333"/>
                  <a:gd name="T49" fmla="*/ 143 h 244"/>
                  <a:gd name="T50" fmla="*/ 177 w 333"/>
                  <a:gd name="T51" fmla="*/ 182 h 244"/>
                  <a:gd name="T52" fmla="*/ 177 w 333"/>
                  <a:gd name="T53" fmla="*/ 152 h 244"/>
                  <a:gd name="T54" fmla="*/ 150 w 333"/>
                  <a:gd name="T55" fmla="*/ 215 h 244"/>
                  <a:gd name="T56" fmla="*/ 210 w 333"/>
                  <a:gd name="T57" fmla="*/ 149 h 244"/>
                  <a:gd name="T58" fmla="*/ 174 w 333"/>
                  <a:gd name="T59" fmla="*/ 188 h 244"/>
                  <a:gd name="T60" fmla="*/ 171 w 333"/>
                  <a:gd name="T61" fmla="*/ 116 h 244"/>
                  <a:gd name="T62" fmla="*/ 129 w 333"/>
                  <a:gd name="T63" fmla="*/ 143 h 244"/>
                  <a:gd name="T64" fmla="*/ 165 w 333"/>
                  <a:gd name="T65" fmla="*/ 155 h 244"/>
                  <a:gd name="T66" fmla="*/ 192 w 333"/>
                  <a:gd name="T67" fmla="*/ 110 h 244"/>
                  <a:gd name="T68" fmla="*/ 126 w 333"/>
                  <a:gd name="T69" fmla="*/ 80 h 244"/>
                  <a:gd name="T70" fmla="*/ 144 w 333"/>
                  <a:gd name="T71" fmla="*/ 98 h 244"/>
                  <a:gd name="T72" fmla="*/ 153 w 333"/>
                  <a:gd name="T73" fmla="*/ 41 h 244"/>
                  <a:gd name="T74" fmla="*/ 165 w 333"/>
                  <a:gd name="T75" fmla="*/ 86 h 244"/>
                  <a:gd name="T76" fmla="*/ 207 w 333"/>
                  <a:gd name="T77" fmla="*/ 20 h 244"/>
                  <a:gd name="T78" fmla="*/ 159 w 333"/>
                  <a:gd name="T79" fmla="*/ 29 h 244"/>
                  <a:gd name="T80" fmla="*/ 189 w 333"/>
                  <a:gd name="T81" fmla="*/ 53 h 244"/>
                  <a:gd name="T82" fmla="*/ 192 w 333"/>
                  <a:gd name="T83" fmla="*/ 38 h 244"/>
                  <a:gd name="T84" fmla="*/ 189 w 333"/>
                  <a:gd name="T85" fmla="*/ 38 h 244"/>
                  <a:gd name="T86" fmla="*/ 183 w 333"/>
                  <a:gd name="T87" fmla="*/ 20 h 244"/>
                  <a:gd name="T88" fmla="*/ 252 w 333"/>
                  <a:gd name="T89" fmla="*/ 41 h 244"/>
                  <a:gd name="T90" fmla="*/ 174 w 333"/>
                  <a:gd name="T91" fmla="*/ 59 h 244"/>
                  <a:gd name="T92" fmla="*/ 243 w 333"/>
                  <a:gd name="T93" fmla="*/ 26 h 244"/>
                  <a:gd name="T94" fmla="*/ 252 w 333"/>
                  <a:gd name="T95" fmla="*/ 71 h 244"/>
                  <a:gd name="T96" fmla="*/ 225 w 333"/>
                  <a:gd name="T97" fmla="*/ 53 h 244"/>
                  <a:gd name="T98" fmla="*/ 243 w 333"/>
                  <a:gd name="T99" fmla="*/ 23 h 244"/>
                  <a:gd name="T100" fmla="*/ 249 w 333"/>
                  <a:gd name="T101" fmla="*/ 80 h 244"/>
                  <a:gd name="T102" fmla="*/ 261 w 333"/>
                  <a:gd name="T103" fmla="*/ 65 h 244"/>
                  <a:gd name="T104" fmla="*/ 192 w 333"/>
                  <a:gd name="T105" fmla="*/ 77 h 244"/>
                  <a:gd name="T106" fmla="*/ 231 w 333"/>
                  <a:gd name="T107" fmla="*/ 50 h 244"/>
                  <a:gd name="T108" fmla="*/ 318 w 333"/>
                  <a:gd name="T109" fmla="*/ 44 h 244"/>
                  <a:gd name="T110" fmla="*/ 312 w 333"/>
                  <a:gd name="T111" fmla="*/ 5 h 244"/>
                  <a:gd name="T112" fmla="*/ 261 w 333"/>
                  <a:gd name="T113" fmla="*/ 53 h 244"/>
                  <a:gd name="T114" fmla="*/ 279 w 333"/>
                  <a:gd name="T115" fmla="*/ 32 h 244"/>
                  <a:gd name="T116" fmla="*/ 291 w 333"/>
                  <a:gd name="T117" fmla="*/ 47 h 244"/>
                  <a:gd name="T118" fmla="*/ 288 w 333"/>
                  <a:gd name="T119" fmla="*/ 38 h 244"/>
                  <a:gd name="T120" fmla="*/ 303 w 333"/>
                  <a:gd name="T121" fmla="*/ 2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3" h="244">
                    <a:moveTo>
                      <a:pt x="102" y="239"/>
                    </a:moveTo>
                    <a:cubicBezTo>
                      <a:pt x="99" y="240"/>
                      <a:pt x="95" y="244"/>
                      <a:pt x="93" y="242"/>
                    </a:cubicBezTo>
                    <a:cubicBezTo>
                      <a:pt x="89" y="238"/>
                      <a:pt x="87" y="224"/>
                      <a:pt x="87" y="224"/>
                    </a:cubicBezTo>
                    <a:cubicBezTo>
                      <a:pt x="90" y="213"/>
                      <a:pt x="96" y="200"/>
                      <a:pt x="102" y="218"/>
                    </a:cubicBezTo>
                    <a:cubicBezTo>
                      <a:pt x="101" y="221"/>
                      <a:pt x="102" y="225"/>
                      <a:pt x="99" y="227"/>
                    </a:cubicBezTo>
                    <a:cubicBezTo>
                      <a:pt x="92" y="231"/>
                      <a:pt x="75" y="233"/>
                      <a:pt x="75" y="233"/>
                    </a:cubicBezTo>
                    <a:cubicBezTo>
                      <a:pt x="61" y="232"/>
                      <a:pt x="42" y="239"/>
                      <a:pt x="42" y="221"/>
                    </a:cubicBezTo>
                    <a:cubicBezTo>
                      <a:pt x="42" y="213"/>
                      <a:pt x="40" y="204"/>
                      <a:pt x="45" y="197"/>
                    </a:cubicBezTo>
                    <a:cubicBezTo>
                      <a:pt x="49" y="192"/>
                      <a:pt x="63" y="191"/>
                      <a:pt x="63" y="191"/>
                    </a:cubicBezTo>
                    <a:cubicBezTo>
                      <a:pt x="86" y="199"/>
                      <a:pt x="62" y="192"/>
                      <a:pt x="63" y="188"/>
                    </a:cubicBezTo>
                    <a:cubicBezTo>
                      <a:pt x="64" y="184"/>
                      <a:pt x="71" y="184"/>
                      <a:pt x="75" y="182"/>
                    </a:cubicBezTo>
                    <a:cubicBezTo>
                      <a:pt x="93" y="187"/>
                      <a:pt x="104" y="210"/>
                      <a:pt x="81" y="218"/>
                    </a:cubicBezTo>
                    <a:cubicBezTo>
                      <a:pt x="69" y="215"/>
                      <a:pt x="34" y="212"/>
                      <a:pt x="57" y="197"/>
                    </a:cubicBezTo>
                    <a:cubicBezTo>
                      <a:pt x="79" y="200"/>
                      <a:pt x="130" y="198"/>
                      <a:pt x="96" y="224"/>
                    </a:cubicBezTo>
                    <a:cubicBezTo>
                      <a:pt x="64" y="222"/>
                      <a:pt x="55" y="221"/>
                      <a:pt x="30" y="215"/>
                    </a:cubicBezTo>
                    <a:cubicBezTo>
                      <a:pt x="15" y="205"/>
                      <a:pt x="15" y="194"/>
                      <a:pt x="33" y="188"/>
                    </a:cubicBezTo>
                    <a:cubicBezTo>
                      <a:pt x="61" y="167"/>
                      <a:pt x="64" y="174"/>
                      <a:pt x="60" y="206"/>
                    </a:cubicBezTo>
                    <a:cubicBezTo>
                      <a:pt x="33" y="200"/>
                      <a:pt x="28" y="198"/>
                      <a:pt x="9" y="179"/>
                    </a:cubicBezTo>
                    <a:cubicBezTo>
                      <a:pt x="0" y="152"/>
                      <a:pt x="60" y="167"/>
                      <a:pt x="66" y="167"/>
                    </a:cubicBezTo>
                    <a:cubicBezTo>
                      <a:pt x="75" y="195"/>
                      <a:pt x="37" y="168"/>
                      <a:pt x="30" y="161"/>
                    </a:cubicBezTo>
                    <a:cubicBezTo>
                      <a:pt x="37" y="128"/>
                      <a:pt x="34" y="129"/>
                      <a:pt x="66" y="134"/>
                    </a:cubicBezTo>
                    <a:cubicBezTo>
                      <a:pt x="74" y="150"/>
                      <a:pt x="84" y="180"/>
                      <a:pt x="57" y="173"/>
                    </a:cubicBezTo>
                    <a:cubicBezTo>
                      <a:pt x="46" y="162"/>
                      <a:pt x="41" y="155"/>
                      <a:pt x="36" y="140"/>
                    </a:cubicBezTo>
                    <a:cubicBezTo>
                      <a:pt x="41" y="107"/>
                      <a:pt x="51" y="119"/>
                      <a:pt x="87" y="125"/>
                    </a:cubicBezTo>
                    <a:cubicBezTo>
                      <a:pt x="102" y="155"/>
                      <a:pt x="81" y="118"/>
                      <a:pt x="78" y="107"/>
                    </a:cubicBezTo>
                    <a:cubicBezTo>
                      <a:pt x="80" y="97"/>
                      <a:pt x="78" y="81"/>
                      <a:pt x="96" y="95"/>
                    </a:cubicBezTo>
                    <a:cubicBezTo>
                      <a:pt x="102" y="99"/>
                      <a:pt x="108" y="113"/>
                      <a:pt x="108" y="113"/>
                    </a:cubicBezTo>
                    <a:cubicBezTo>
                      <a:pt x="104" y="149"/>
                      <a:pt x="110" y="156"/>
                      <a:pt x="75" y="143"/>
                    </a:cubicBezTo>
                    <a:cubicBezTo>
                      <a:pt x="65" y="128"/>
                      <a:pt x="65" y="115"/>
                      <a:pt x="84" y="110"/>
                    </a:cubicBezTo>
                    <a:cubicBezTo>
                      <a:pt x="100" y="111"/>
                      <a:pt x="116" y="109"/>
                      <a:pt x="132" y="113"/>
                    </a:cubicBezTo>
                    <a:cubicBezTo>
                      <a:pt x="146" y="116"/>
                      <a:pt x="126" y="133"/>
                      <a:pt x="123" y="134"/>
                    </a:cubicBezTo>
                    <a:cubicBezTo>
                      <a:pt x="96" y="124"/>
                      <a:pt x="95" y="124"/>
                      <a:pt x="90" y="98"/>
                    </a:cubicBezTo>
                    <a:cubicBezTo>
                      <a:pt x="96" y="67"/>
                      <a:pt x="98" y="74"/>
                      <a:pt x="135" y="77"/>
                    </a:cubicBezTo>
                    <a:cubicBezTo>
                      <a:pt x="151" y="87"/>
                      <a:pt x="151" y="100"/>
                      <a:pt x="159" y="116"/>
                    </a:cubicBezTo>
                    <a:cubicBezTo>
                      <a:pt x="157" y="145"/>
                      <a:pt x="166" y="164"/>
                      <a:pt x="138" y="158"/>
                    </a:cubicBezTo>
                    <a:cubicBezTo>
                      <a:pt x="120" y="146"/>
                      <a:pt x="134" y="140"/>
                      <a:pt x="144" y="155"/>
                    </a:cubicBezTo>
                    <a:cubicBezTo>
                      <a:pt x="139" y="170"/>
                      <a:pt x="116" y="185"/>
                      <a:pt x="102" y="194"/>
                    </a:cubicBezTo>
                    <a:cubicBezTo>
                      <a:pt x="104" y="187"/>
                      <a:pt x="103" y="178"/>
                      <a:pt x="108" y="173"/>
                    </a:cubicBezTo>
                    <a:cubicBezTo>
                      <a:pt x="111" y="170"/>
                      <a:pt x="114" y="178"/>
                      <a:pt x="114" y="182"/>
                    </a:cubicBezTo>
                    <a:cubicBezTo>
                      <a:pt x="115" y="194"/>
                      <a:pt x="115" y="207"/>
                      <a:pt x="111" y="218"/>
                    </a:cubicBezTo>
                    <a:cubicBezTo>
                      <a:pt x="110" y="222"/>
                      <a:pt x="103" y="220"/>
                      <a:pt x="99" y="221"/>
                    </a:cubicBezTo>
                    <a:cubicBezTo>
                      <a:pt x="60" y="211"/>
                      <a:pt x="78" y="183"/>
                      <a:pt x="102" y="167"/>
                    </a:cubicBezTo>
                    <a:cubicBezTo>
                      <a:pt x="124" y="171"/>
                      <a:pt x="124" y="173"/>
                      <a:pt x="129" y="194"/>
                    </a:cubicBezTo>
                    <a:cubicBezTo>
                      <a:pt x="113" y="218"/>
                      <a:pt x="117" y="176"/>
                      <a:pt x="135" y="170"/>
                    </a:cubicBezTo>
                    <a:cubicBezTo>
                      <a:pt x="169" y="181"/>
                      <a:pt x="168" y="226"/>
                      <a:pt x="138" y="233"/>
                    </a:cubicBezTo>
                    <a:cubicBezTo>
                      <a:pt x="129" y="215"/>
                      <a:pt x="126" y="206"/>
                      <a:pt x="120" y="188"/>
                    </a:cubicBezTo>
                    <a:cubicBezTo>
                      <a:pt x="130" y="168"/>
                      <a:pt x="140" y="179"/>
                      <a:pt x="159" y="185"/>
                    </a:cubicBezTo>
                    <a:cubicBezTo>
                      <a:pt x="164" y="200"/>
                      <a:pt x="159" y="213"/>
                      <a:pt x="144" y="218"/>
                    </a:cubicBezTo>
                    <a:cubicBezTo>
                      <a:pt x="120" y="212"/>
                      <a:pt x="111" y="210"/>
                      <a:pt x="105" y="185"/>
                    </a:cubicBezTo>
                    <a:cubicBezTo>
                      <a:pt x="117" y="157"/>
                      <a:pt x="121" y="153"/>
                      <a:pt x="147" y="143"/>
                    </a:cubicBezTo>
                    <a:cubicBezTo>
                      <a:pt x="161" y="146"/>
                      <a:pt x="178" y="143"/>
                      <a:pt x="180" y="161"/>
                    </a:cubicBezTo>
                    <a:cubicBezTo>
                      <a:pt x="181" y="168"/>
                      <a:pt x="181" y="176"/>
                      <a:pt x="177" y="182"/>
                    </a:cubicBezTo>
                    <a:cubicBezTo>
                      <a:pt x="173" y="188"/>
                      <a:pt x="159" y="194"/>
                      <a:pt x="159" y="194"/>
                    </a:cubicBezTo>
                    <a:cubicBezTo>
                      <a:pt x="123" y="176"/>
                      <a:pt x="153" y="160"/>
                      <a:pt x="177" y="152"/>
                    </a:cubicBezTo>
                    <a:cubicBezTo>
                      <a:pt x="198" y="156"/>
                      <a:pt x="202" y="166"/>
                      <a:pt x="192" y="191"/>
                    </a:cubicBezTo>
                    <a:cubicBezTo>
                      <a:pt x="186" y="204"/>
                      <a:pt x="163" y="212"/>
                      <a:pt x="150" y="215"/>
                    </a:cubicBezTo>
                    <a:cubicBezTo>
                      <a:pt x="100" y="195"/>
                      <a:pt x="130" y="153"/>
                      <a:pt x="168" y="143"/>
                    </a:cubicBezTo>
                    <a:cubicBezTo>
                      <a:pt x="182" y="145"/>
                      <a:pt x="197" y="145"/>
                      <a:pt x="210" y="149"/>
                    </a:cubicBezTo>
                    <a:cubicBezTo>
                      <a:pt x="224" y="154"/>
                      <a:pt x="209" y="174"/>
                      <a:pt x="207" y="176"/>
                    </a:cubicBezTo>
                    <a:cubicBezTo>
                      <a:pt x="200" y="185"/>
                      <a:pt x="183" y="186"/>
                      <a:pt x="174" y="188"/>
                    </a:cubicBezTo>
                    <a:cubicBezTo>
                      <a:pt x="153" y="184"/>
                      <a:pt x="150" y="182"/>
                      <a:pt x="135" y="167"/>
                    </a:cubicBezTo>
                    <a:cubicBezTo>
                      <a:pt x="123" y="132"/>
                      <a:pt x="143" y="123"/>
                      <a:pt x="171" y="116"/>
                    </a:cubicBezTo>
                    <a:cubicBezTo>
                      <a:pt x="223" y="125"/>
                      <a:pt x="195" y="162"/>
                      <a:pt x="162" y="173"/>
                    </a:cubicBezTo>
                    <a:cubicBezTo>
                      <a:pt x="135" y="166"/>
                      <a:pt x="134" y="168"/>
                      <a:pt x="129" y="143"/>
                    </a:cubicBezTo>
                    <a:cubicBezTo>
                      <a:pt x="139" y="107"/>
                      <a:pt x="144" y="113"/>
                      <a:pt x="183" y="116"/>
                    </a:cubicBezTo>
                    <a:cubicBezTo>
                      <a:pt x="200" y="141"/>
                      <a:pt x="184" y="142"/>
                      <a:pt x="165" y="155"/>
                    </a:cubicBezTo>
                    <a:cubicBezTo>
                      <a:pt x="124" y="147"/>
                      <a:pt x="94" y="123"/>
                      <a:pt x="147" y="83"/>
                    </a:cubicBezTo>
                    <a:cubicBezTo>
                      <a:pt x="179" y="86"/>
                      <a:pt x="179" y="84"/>
                      <a:pt x="192" y="110"/>
                    </a:cubicBezTo>
                    <a:cubicBezTo>
                      <a:pt x="175" y="132"/>
                      <a:pt x="172" y="125"/>
                      <a:pt x="141" y="119"/>
                    </a:cubicBezTo>
                    <a:cubicBezTo>
                      <a:pt x="132" y="104"/>
                      <a:pt x="129" y="97"/>
                      <a:pt x="126" y="80"/>
                    </a:cubicBezTo>
                    <a:cubicBezTo>
                      <a:pt x="147" y="37"/>
                      <a:pt x="168" y="66"/>
                      <a:pt x="186" y="89"/>
                    </a:cubicBezTo>
                    <a:cubicBezTo>
                      <a:pt x="173" y="110"/>
                      <a:pt x="166" y="105"/>
                      <a:pt x="144" y="98"/>
                    </a:cubicBezTo>
                    <a:cubicBezTo>
                      <a:pt x="140" y="86"/>
                      <a:pt x="130" y="80"/>
                      <a:pt x="123" y="68"/>
                    </a:cubicBezTo>
                    <a:cubicBezTo>
                      <a:pt x="127" y="47"/>
                      <a:pt x="134" y="49"/>
                      <a:pt x="153" y="41"/>
                    </a:cubicBezTo>
                    <a:cubicBezTo>
                      <a:pt x="164" y="43"/>
                      <a:pt x="176" y="42"/>
                      <a:pt x="186" y="47"/>
                    </a:cubicBezTo>
                    <a:cubicBezTo>
                      <a:pt x="214" y="60"/>
                      <a:pt x="171" y="82"/>
                      <a:pt x="165" y="86"/>
                    </a:cubicBezTo>
                    <a:cubicBezTo>
                      <a:pt x="118" y="73"/>
                      <a:pt x="136" y="31"/>
                      <a:pt x="171" y="14"/>
                    </a:cubicBezTo>
                    <a:cubicBezTo>
                      <a:pt x="183" y="16"/>
                      <a:pt x="195" y="16"/>
                      <a:pt x="207" y="20"/>
                    </a:cubicBezTo>
                    <a:cubicBezTo>
                      <a:pt x="233" y="29"/>
                      <a:pt x="213" y="65"/>
                      <a:pt x="195" y="71"/>
                    </a:cubicBezTo>
                    <a:cubicBezTo>
                      <a:pt x="169" y="66"/>
                      <a:pt x="165" y="53"/>
                      <a:pt x="159" y="29"/>
                    </a:cubicBezTo>
                    <a:cubicBezTo>
                      <a:pt x="179" y="17"/>
                      <a:pt x="180" y="17"/>
                      <a:pt x="204" y="20"/>
                    </a:cubicBezTo>
                    <a:cubicBezTo>
                      <a:pt x="208" y="39"/>
                      <a:pt x="204" y="43"/>
                      <a:pt x="189" y="53"/>
                    </a:cubicBezTo>
                    <a:cubicBezTo>
                      <a:pt x="172" y="44"/>
                      <a:pt x="155" y="17"/>
                      <a:pt x="183" y="8"/>
                    </a:cubicBezTo>
                    <a:cubicBezTo>
                      <a:pt x="192" y="17"/>
                      <a:pt x="199" y="25"/>
                      <a:pt x="192" y="38"/>
                    </a:cubicBezTo>
                    <a:cubicBezTo>
                      <a:pt x="190" y="41"/>
                      <a:pt x="190" y="47"/>
                      <a:pt x="186" y="47"/>
                    </a:cubicBezTo>
                    <a:cubicBezTo>
                      <a:pt x="183" y="47"/>
                      <a:pt x="188" y="41"/>
                      <a:pt x="189" y="38"/>
                    </a:cubicBezTo>
                    <a:cubicBezTo>
                      <a:pt x="198" y="52"/>
                      <a:pt x="203" y="45"/>
                      <a:pt x="207" y="32"/>
                    </a:cubicBezTo>
                    <a:cubicBezTo>
                      <a:pt x="203" y="16"/>
                      <a:pt x="198" y="15"/>
                      <a:pt x="183" y="20"/>
                    </a:cubicBezTo>
                    <a:cubicBezTo>
                      <a:pt x="176" y="40"/>
                      <a:pt x="183" y="49"/>
                      <a:pt x="201" y="56"/>
                    </a:cubicBezTo>
                    <a:cubicBezTo>
                      <a:pt x="222" y="52"/>
                      <a:pt x="233" y="47"/>
                      <a:pt x="252" y="41"/>
                    </a:cubicBezTo>
                    <a:cubicBezTo>
                      <a:pt x="279" y="0"/>
                      <a:pt x="258" y="5"/>
                      <a:pt x="213" y="11"/>
                    </a:cubicBezTo>
                    <a:cubicBezTo>
                      <a:pt x="190" y="25"/>
                      <a:pt x="185" y="36"/>
                      <a:pt x="174" y="59"/>
                    </a:cubicBezTo>
                    <a:cubicBezTo>
                      <a:pt x="189" y="90"/>
                      <a:pt x="230" y="66"/>
                      <a:pt x="252" y="53"/>
                    </a:cubicBezTo>
                    <a:cubicBezTo>
                      <a:pt x="265" y="36"/>
                      <a:pt x="264" y="30"/>
                      <a:pt x="243" y="26"/>
                    </a:cubicBezTo>
                    <a:cubicBezTo>
                      <a:pt x="217" y="29"/>
                      <a:pt x="211" y="25"/>
                      <a:pt x="198" y="47"/>
                    </a:cubicBezTo>
                    <a:cubicBezTo>
                      <a:pt x="203" y="85"/>
                      <a:pt x="214" y="74"/>
                      <a:pt x="252" y="71"/>
                    </a:cubicBezTo>
                    <a:cubicBezTo>
                      <a:pt x="280" y="52"/>
                      <a:pt x="265" y="47"/>
                      <a:pt x="246" y="35"/>
                    </a:cubicBezTo>
                    <a:cubicBezTo>
                      <a:pt x="240" y="36"/>
                      <a:pt x="190" y="44"/>
                      <a:pt x="225" y="53"/>
                    </a:cubicBezTo>
                    <a:cubicBezTo>
                      <a:pt x="263" y="50"/>
                      <a:pt x="260" y="42"/>
                      <a:pt x="291" y="32"/>
                    </a:cubicBezTo>
                    <a:cubicBezTo>
                      <a:pt x="298" y="4"/>
                      <a:pt x="264" y="20"/>
                      <a:pt x="243" y="23"/>
                    </a:cubicBezTo>
                    <a:cubicBezTo>
                      <a:pt x="216" y="41"/>
                      <a:pt x="211" y="33"/>
                      <a:pt x="195" y="65"/>
                    </a:cubicBezTo>
                    <a:cubicBezTo>
                      <a:pt x="201" y="95"/>
                      <a:pt x="216" y="82"/>
                      <a:pt x="249" y="80"/>
                    </a:cubicBezTo>
                    <a:cubicBezTo>
                      <a:pt x="262" y="61"/>
                      <a:pt x="237" y="69"/>
                      <a:pt x="225" y="71"/>
                    </a:cubicBezTo>
                    <a:cubicBezTo>
                      <a:pt x="216" y="99"/>
                      <a:pt x="253" y="75"/>
                      <a:pt x="261" y="65"/>
                    </a:cubicBezTo>
                    <a:cubicBezTo>
                      <a:pt x="250" y="37"/>
                      <a:pt x="244" y="41"/>
                      <a:pt x="213" y="47"/>
                    </a:cubicBezTo>
                    <a:cubicBezTo>
                      <a:pt x="201" y="55"/>
                      <a:pt x="196" y="64"/>
                      <a:pt x="192" y="77"/>
                    </a:cubicBezTo>
                    <a:cubicBezTo>
                      <a:pt x="213" y="81"/>
                      <a:pt x="233" y="84"/>
                      <a:pt x="249" y="68"/>
                    </a:cubicBezTo>
                    <a:cubicBezTo>
                      <a:pt x="247" y="55"/>
                      <a:pt x="245" y="29"/>
                      <a:pt x="231" y="50"/>
                    </a:cubicBezTo>
                    <a:cubicBezTo>
                      <a:pt x="240" y="69"/>
                      <a:pt x="251" y="69"/>
                      <a:pt x="270" y="65"/>
                    </a:cubicBezTo>
                    <a:cubicBezTo>
                      <a:pt x="282" y="47"/>
                      <a:pt x="296" y="48"/>
                      <a:pt x="318" y="44"/>
                    </a:cubicBezTo>
                    <a:cubicBezTo>
                      <a:pt x="332" y="30"/>
                      <a:pt x="333" y="22"/>
                      <a:pt x="330" y="2"/>
                    </a:cubicBezTo>
                    <a:cubicBezTo>
                      <a:pt x="313" y="13"/>
                      <a:pt x="323" y="27"/>
                      <a:pt x="312" y="5"/>
                    </a:cubicBezTo>
                    <a:cubicBezTo>
                      <a:pt x="278" y="9"/>
                      <a:pt x="266" y="4"/>
                      <a:pt x="249" y="29"/>
                    </a:cubicBezTo>
                    <a:cubicBezTo>
                      <a:pt x="245" y="45"/>
                      <a:pt x="244" y="49"/>
                      <a:pt x="261" y="53"/>
                    </a:cubicBezTo>
                    <a:cubicBezTo>
                      <a:pt x="307" y="50"/>
                      <a:pt x="309" y="59"/>
                      <a:pt x="333" y="35"/>
                    </a:cubicBezTo>
                    <a:cubicBezTo>
                      <a:pt x="319" y="14"/>
                      <a:pt x="326" y="19"/>
                      <a:pt x="279" y="32"/>
                    </a:cubicBezTo>
                    <a:cubicBezTo>
                      <a:pt x="273" y="34"/>
                      <a:pt x="264" y="48"/>
                      <a:pt x="270" y="50"/>
                    </a:cubicBezTo>
                    <a:cubicBezTo>
                      <a:pt x="277" y="52"/>
                      <a:pt x="284" y="48"/>
                      <a:pt x="291" y="47"/>
                    </a:cubicBezTo>
                    <a:cubicBezTo>
                      <a:pt x="291" y="47"/>
                      <a:pt x="307" y="29"/>
                      <a:pt x="291" y="29"/>
                    </a:cubicBezTo>
                    <a:cubicBezTo>
                      <a:pt x="288" y="29"/>
                      <a:pt x="286" y="36"/>
                      <a:pt x="288" y="38"/>
                    </a:cubicBezTo>
                    <a:cubicBezTo>
                      <a:pt x="290" y="40"/>
                      <a:pt x="294" y="36"/>
                      <a:pt x="297" y="35"/>
                    </a:cubicBezTo>
                    <a:cubicBezTo>
                      <a:pt x="299" y="32"/>
                      <a:pt x="303" y="26"/>
                      <a:pt x="303" y="26"/>
                    </a:cubicBezTo>
                  </a:path>
                </a:pathLst>
              </a:custGeom>
              <a:blipFill dpi="0" rotWithShape="1">
                <a:blip r:embed="rId3">
                  <a:alphaModFix amt="44000"/>
                </a:blip>
                <a:srcRect/>
                <a:tile tx="0" ty="0" sx="100000" sy="100000" flip="none" algn="tl"/>
              </a:blip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72" name="Text Box 247"/>
            <p:cNvSpPr txBox="1">
              <a:spLocks noChangeArrowheads="1"/>
            </p:cNvSpPr>
            <p:nvPr/>
          </p:nvSpPr>
          <p:spPr bwMode="auto">
            <a:xfrm>
              <a:off x="4917" y="7772"/>
              <a:ext cx="87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turricules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75" name="Group 223"/>
          <p:cNvGrpSpPr>
            <a:grpSpLocks/>
          </p:cNvGrpSpPr>
          <p:nvPr/>
        </p:nvGrpSpPr>
        <p:grpSpPr bwMode="auto">
          <a:xfrm>
            <a:off x="2193180" y="1679996"/>
            <a:ext cx="903288" cy="231775"/>
            <a:chOff x="2611" y="6469"/>
            <a:chExt cx="1422" cy="364"/>
          </a:xfrm>
        </p:grpSpPr>
        <p:grpSp>
          <p:nvGrpSpPr>
            <p:cNvPr id="1276" name="Group 228"/>
            <p:cNvGrpSpPr>
              <a:grpSpLocks/>
            </p:cNvGrpSpPr>
            <p:nvPr/>
          </p:nvGrpSpPr>
          <p:grpSpPr bwMode="auto">
            <a:xfrm>
              <a:off x="2611" y="6542"/>
              <a:ext cx="291" cy="111"/>
              <a:chOff x="1575" y="2496"/>
              <a:chExt cx="291" cy="111"/>
            </a:xfrm>
          </p:grpSpPr>
          <p:sp>
            <p:nvSpPr>
              <p:cNvPr id="1281" name="Freeform 230"/>
              <p:cNvSpPr>
                <a:spLocks/>
              </p:cNvSpPr>
              <p:nvPr/>
            </p:nvSpPr>
            <p:spPr bwMode="auto">
              <a:xfrm>
                <a:off x="1575" y="2496"/>
                <a:ext cx="291" cy="111"/>
              </a:xfrm>
              <a:custGeom>
                <a:avLst/>
                <a:gdLst>
                  <a:gd name="T0" fmla="*/ 156 w 291"/>
                  <a:gd name="T1" fmla="*/ 0 h 111"/>
                  <a:gd name="T2" fmla="*/ 51 w 291"/>
                  <a:gd name="T3" fmla="*/ 42 h 111"/>
                  <a:gd name="T4" fmla="*/ 0 w 291"/>
                  <a:gd name="T5" fmla="*/ 72 h 111"/>
                  <a:gd name="T6" fmla="*/ 48 w 291"/>
                  <a:gd name="T7" fmla="*/ 90 h 111"/>
                  <a:gd name="T8" fmla="*/ 42 w 291"/>
                  <a:gd name="T9" fmla="*/ 111 h 111"/>
                  <a:gd name="T10" fmla="*/ 90 w 291"/>
                  <a:gd name="T11" fmla="*/ 96 h 111"/>
                  <a:gd name="T12" fmla="*/ 132 w 291"/>
                  <a:gd name="T13" fmla="*/ 66 h 111"/>
                  <a:gd name="T14" fmla="*/ 159 w 291"/>
                  <a:gd name="T15" fmla="*/ 96 h 111"/>
                  <a:gd name="T16" fmla="*/ 189 w 291"/>
                  <a:gd name="T17" fmla="*/ 72 h 111"/>
                  <a:gd name="T18" fmla="*/ 228 w 291"/>
                  <a:gd name="T19" fmla="*/ 72 h 111"/>
                  <a:gd name="T20" fmla="*/ 258 w 291"/>
                  <a:gd name="T21" fmla="*/ 33 h 111"/>
                  <a:gd name="T22" fmla="*/ 291 w 291"/>
                  <a:gd name="T23" fmla="*/ 9 h 111"/>
                  <a:gd name="T24" fmla="*/ 267 w 291"/>
                  <a:gd name="T25" fmla="*/ 15 h 111"/>
                  <a:gd name="T26" fmla="*/ 210 w 291"/>
                  <a:gd name="T27" fmla="*/ 21 h 111"/>
                  <a:gd name="T28" fmla="*/ 183 w 291"/>
                  <a:gd name="T29" fmla="*/ 0 h 111"/>
                  <a:gd name="T30" fmla="*/ 156 w 291"/>
                  <a:gd name="T3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1" h="111">
                    <a:moveTo>
                      <a:pt x="156" y="0"/>
                    </a:moveTo>
                    <a:lnTo>
                      <a:pt x="51" y="42"/>
                    </a:lnTo>
                    <a:lnTo>
                      <a:pt x="0" y="72"/>
                    </a:lnTo>
                    <a:lnTo>
                      <a:pt x="48" y="90"/>
                    </a:lnTo>
                    <a:lnTo>
                      <a:pt x="42" y="111"/>
                    </a:lnTo>
                    <a:lnTo>
                      <a:pt x="90" y="96"/>
                    </a:lnTo>
                    <a:lnTo>
                      <a:pt x="132" y="66"/>
                    </a:lnTo>
                    <a:lnTo>
                      <a:pt x="159" y="96"/>
                    </a:lnTo>
                    <a:lnTo>
                      <a:pt x="189" y="72"/>
                    </a:lnTo>
                    <a:lnTo>
                      <a:pt x="228" y="72"/>
                    </a:lnTo>
                    <a:lnTo>
                      <a:pt x="258" y="33"/>
                    </a:lnTo>
                    <a:lnTo>
                      <a:pt x="291" y="9"/>
                    </a:lnTo>
                    <a:lnTo>
                      <a:pt x="267" y="15"/>
                    </a:lnTo>
                    <a:lnTo>
                      <a:pt x="210" y="21"/>
                    </a:lnTo>
                    <a:lnTo>
                      <a:pt x="183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2" name="Freeform 229"/>
              <p:cNvSpPr>
                <a:spLocks/>
              </p:cNvSpPr>
              <p:nvPr/>
            </p:nvSpPr>
            <p:spPr bwMode="auto">
              <a:xfrm>
                <a:off x="1635" y="2511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93 w 144"/>
                  <a:gd name="T3" fmla="*/ 24 h 84"/>
                  <a:gd name="T4" fmla="*/ 0 w 144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cubicBezTo>
                      <a:pt x="130" y="5"/>
                      <a:pt x="117" y="10"/>
                      <a:pt x="93" y="24"/>
                    </a:cubicBezTo>
                    <a:cubicBezTo>
                      <a:pt x="69" y="38"/>
                      <a:pt x="34" y="61"/>
                      <a:pt x="0" y="84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77" name="Text Box 227"/>
            <p:cNvSpPr txBox="1">
              <a:spLocks noChangeArrowheads="1"/>
            </p:cNvSpPr>
            <p:nvPr/>
          </p:nvSpPr>
          <p:spPr bwMode="auto">
            <a:xfrm>
              <a:off x="2997" y="6469"/>
              <a:ext cx="103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fragments de litière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78" name="Group 224"/>
            <p:cNvGrpSpPr>
              <a:grpSpLocks/>
            </p:cNvGrpSpPr>
            <p:nvPr/>
          </p:nvGrpSpPr>
          <p:grpSpPr bwMode="auto">
            <a:xfrm>
              <a:off x="2626" y="6722"/>
              <a:ext cx="291" cy="111"/>
              <a:chOff x="1575" y="2496"/>
              <a:chExt cx="291" cy="111"/>
            </a:xfrm>
          </p:grpSpPr>
          <p:sp>
            <p:nvSpPr>
              <p:cNvPr id="1279" name="Freeform 226"/>
              <p:cNvSpPr>
                <a:spLocks/>
              </p:cNvSpPr>
              <p:nvPr/>
            </p:nvSpPr>
            <p:spPr bwMode="auto">
              <a:xfrm>
                <a:off x="1575" y="2496"/>
                <a:ext cx="291" cy="111"/>
              </a:xfrm>
              <a:custGeom>
                <a:avLst/>
                <a:gdLst>
                  <a:gd name="T0" fmla="*/ 156 w 291"/>
                  <a:gd name="T1" fmla="*/ 0 h 111"/>
                  <a:gd name="T2" fmla="*/ 51 w 291"/>
                  <a:gd name="T3" fmla="*/ 42 h 111"/>
                  <a:gd name="T4" fmla="*/ 0 w 291"/>
                  <a:gd name="T5" fmla="*/ 72 h 111"/>
                  <a:gd name="T6" fmla="*/ 48 w 291"/>
                  <a:gd name="T7" fmla="*/ 90 h 111"/>
                  <a:gd name="T8" fmla="*/ 42 w 291"/>
                  <a:gd name="T9" fmla="*/ 111 h 111"/>
                  <a:gd name="T10" fmla="*/ 90 w 291"/>
                  <a:gd name="T11" fmla="*/ 96 h 111"/>
                  <a:gd name="T12" fmla="*/ 132 w 291"/>
                  <a:gd name="T13" fmla="*/ 66 h 111"/>
                  <a:gd name="T14" fmla="*/ 159 w 291"/>
                  <a:gd name="T15" fmla="*/ 96 h 111"/>
                  <a:gd name="T16" fmla="*/ 189 w 291"/>
                  <a:gd name="T17" fmla="*/ 72 h 111"/>
                  <a:gd name="T18" fmla="*/ 228 w 291"/>
                  <a:gd name="T19" fmla="*/ 72 h 111"/>
                  <a:gd name="T20" fmla="*/ 258 w 291"/>
                  <a:gd name="T21" fmla="*/ 33 h 111"/>
                  <a:gd name="T22" fmla="*/ 291 w 291"/>
                  <a:gd name="T23" fmla="*/ 9 h 111"/>
                  <a:gd name="T24" fmla="*/ 267 w 291"/>
                  <a:gd name="T25" fmla="*/ 15 h 111"/>
                  <a:gd name="T26" fmla="*/ 210 w 291"/>
                  <a:gd name="T27" fmla="*/ 21 h 111"/>
                  <a:gd name="T28" fmla="*/ 183 w 291"/>
                  <a:gd name="T29" fmla="*/ 0 h 111"/>
                  <a:gd name="T30" fmla="*/ 156 w 291"/>
                  <a:gd name="T3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1" h="111">
                    <a:moveTo>
                      <a:pt x="156" y="0"/>
                    </a:moveTo>
                    <a:lnTo>
                      <a:pt x="51" y="42"/>
                    </a:lnTo>
                    <a:lnTo>
                      <a:pt x="0" y="72"/>
                    </a:lnTo>
                    <a:lnTo>
                      <a:pt x="48" y="90"/>
                    </a:lnTo>
                    <a:lnTo>
                      <a:pt x="42" y="111"/>
                    </a:lnTo>
                    <a:lnTo>
                      <a:pt x="90" y="96"/>
                    </a:lnTo>
                    <a:lnTo>
                      <a:pt x="132" y="66"/>
                    </a:lnTo>
                    <a:lnTo>
                      <a:pt x="159" y="96"/>
                    </a:lnTo>
                    <a:lnTo>
                      <a:pt x="189" y="72"/>
                    </a:lnTo>
                    <a:lnTo>
                      <a:pt x="228" y="72"/>
                    </a:lnTo>
                    <a:lnTo>
                      <a:pt x="258" y="33"/>
                    </a:lnTo>
                    <a:lnTo>
                      <a:pt x="291" y="9"/>
                    </a:lnTo>
                    <a:lnTo>
                      <a:pt x="267" y="15"/>
                    </a:lnTo>
                    <a:lnTo>
                      <a:pt x="210" y="21"/>
                    </a:lnTo>
                    <a:lnTo>
                      <a:pt x="183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0" name="Freeform 225"/>
              <p:cNvSpPr>
                <a:spLocks/>
              </p:cNvSpPr>
              <p:nvPr/>
            </p:nvSpPr>
            <p:spPr bwMode="auto">
              <a:xfrm>
                <a:off x="1635" y="2511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93 w 144"/>
                  <a:gd name="T3" fmla="*/ 24 h 84"/>
                  <a:gd name="T4" fmla="*/ 0 w 144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cubicBezTo>
                      <a:pt x="130" y="5"/>
                      <a:pt x="117" y="10"/>
                      <a:pt x="93" y="24"/>
                    </a:cubicBezTo>
                    <a:cubicBezTo>
                      <a:pt x="69" y="38"/>
                      <a:pt x="34" y="61"/>
                      <a:pt x="0" y="84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283" name="Group 243"/>
          <p:cNvGrpSpPr>
            <a:grpSpLocks/>
          </p:cNvGrpSpPr>
          <p:nvPr/>
        </p:nvGrpSpPr>
        <p:grpSpPr bwMode="auto">
          <a:xfrm>
            <a:off x="4590305" y="1772071"/>
            <a:ext cx="993775" cy="542925"/>
            <a:chOff x="6282" y="6355"/>
            <a:chExt cx="1564" cy="856"/>
          </a:xfrm>
        </p:grpSpPr>
        <p:sp>
          <p:nvSpPr>
            <p:cNvPr id="1284" name="AutoShape 245"/>
            <p:cNvSpPr>
              <a:spLocks noChangeArrowheads="1"/>
            </p:cNvSpPr>
            <p:nvPr/>
          </p:nvSpPr>
          <p:spPr bwMode="auto">
            <a:xfrm rot="5593471">
              <a:off x="5925" y="6712"/>
              <a:ext cx="856" cy="142"/>
            </a:xfrm>
            <a:custGeom>
              <a:avLst/>
              <a:gdLst>
                <a:gd name="G0" fmla="+- 16429 0 0"/>
                <a:gd name="G1" fmla="+- 6735 0 0"/>
                <a:gd name="G2" fmla="+- 21600 0 6735"/>
                <a:gd name="G3" fmla="+- 10800 0 6735"/>
                <a:gd name="G4" fmla="+- 21600 0 16429"/>
                <a:gd name="G5" fmla="*/ G4 G3 10800"/>
                <a:gd name="G6" fmla="+- 21600 0 G5"/>
                <a:gd name="T0" fmla="*/ 16429 w 21600"/>
                <a:gd name="T1" fmla="*/ 0 h 21600"/>
                <a:gd name="T2" fmla="*/ 0 w 21600"/>
                <a:gd name="T3" fmla="*/ 10800 h 21600"/>
                <a:gd name="T4" fmla="*/ 16429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429" y="0"/>
                  </a:moveTo>
                  <a:lnTo>
                    <a:pt x="16429" y="6735"/>
                  </a:lnTo>
                  <a:lnTo>
                    <a:pt x="3375" y="6735"/>
                  </a:lnTo>
                  <a:lnTo>
                    <a:pt x="3375" y="14865"/>
                  </a:lnTo>
                  <a:lnTo>
                    <a:pt x="16429" y="14865"/>
                  </a:lnTo>
                  <a:lnTo>
                    <a:pt x="16429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735"/>
                  </a:moveTo>
                  <a:lnTo>
                    <a:pt x="1350" y="14865"/>
                  </a:lnTo>
                  <a:lnTo>
                    <a:pt x="2700" y="14865"/>
                  </a:lnTo>
                  <a:lnTo>
                    <a:pt x="2700" y="6735"/>
                  </a:lnTo>
                  <a:close/>
                </a:path>
                <a:path w="21600" h="21600">
                  <a:moveTo>
                    <a:pt x="0" y="6735"/>
                  </a:moveTo>
                  <a:lnTo>
                    <a:pt x="0" y="14865"/>
                  </a:lnTo>
                  <a:lnTo>
                    <a:pt x="675" y="14865"/>
                  </a:lnTo>
                  <a:lnTo>
                    <a:pt x="675" y="6735"/>
                  </a:lnTo>
                  <a:close/>
                </a:path>
              </a:pathLst>
            </a:custGeom>
            <a:solidFill>
              <a:srgbClr val="00CCFF"/>
            </a:solidFill>
            <a:ln w="31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5" name="Text Box 244"/>
            <p:cNvSpPr txBox="1">
              <a:spLocks noChangeArrowheads="1"/>
            </p:cNvSpPr>
            <p:nvPr/>
          </p:nvSpPr>
          <p:spPr bwMode="auto">
            <a:xfrm>
              <a:off x="6495" y="6527"/>
              <a:ext cx="135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lessivage des ions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6" name="Group 231"/>
          <p:cNvGrpSpPr>
            <a:grpSpLocks/>
          </p:cNvGrpSpPr>
          <p:nvPr/>
        </p:nvGrpSpPr>
        <p:grpSpPr bwMode="auto">
          <a:xfrm>
            <a:off x="4355355" y="2365796"/>
            <a:ext cx="1292225" cy="377825"/>
            <a:chOff x="5912" y="7250"/>
            <a:chExt cx="2035" cy="594"/>
          </a:xfrm>
        </p:grpSpPr>
        <p:sp>
          <p:nvSpPr>
            <p:cNvPr id="1287" name="AutoShape 233"/>
            <p:cNvSpPr>
              <a:spLocks noChangeArrowheads="1"/>
            </p:cNvSpPr>
            <p:nvPr/>
          </p:nvSpPr>
          <p:spPr bwMode="auto">
            <a:xfrm>
              <a:off x="5912" y="7250"/>
              <a:ext cx="220" cy="594"/>
            </a:xfrm>
            <a:prstGeom prst="upArrow">
              <a:avLst>
                <a:gd name="adj1" fmla="val 50000"/>
                <a:gd name="adj2" fmla="val 67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8" name="Text Box 232"/>
            <p:cNvSpPr txBox="1">
              <a:spLocks noChangeArrowheads="1"/>
            </p:cNvSpPr>
            <p:nvPr/>
          </p:nvSpPr>
          <p:spPr bwMode="auto">
            <a:xfrm>
              <a:off x="6217" y="7386"/>
              <a:ext cx="1730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CO</a:t>
              </a:r>
              <a:r>
                <a:rPr kumimoji="0" lang="fr-FR" altLang="fr-FR" sz="8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 : respiration des décomposeurs aérobies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9" name="Group 240"/>
          <p:cNvGrpSpPr>
            <a:grpSpLocks/>
          </p:cNvGrpSpPr>
          <p:nvPr/>
        </p:nvGrpSpPr>
        <p:grpSpPr bwMode="auto">
          <a:xfrm>
            <a:off x="4339480" y="2889671"/>
            <a:ext cx="1460500" cy="401638"/>
            <a:chOff x="5886" y="8046"/>
            <a:chExt cx="2301" cy="632"/>
          </a:xfrm>
        </p:grpSpPr>
        <p:sp>
          <p:nvSpPr>
            <p:cNvPr id="1290" name="AutoShape 242"/>
            <p:cNvSpPr>
              <a:spLocks noChangeArrowheads="1"/>
            </p:cNvSpPr>
            <p:nvPr/>
          </p:nvSpPr>
          <p:spPr bwMode="auto">
            <a:xfrm>
              <a:off x="5886" y="8046"/>
              <a:ext cx="220" cy="594"/>
            </a:xfrm>
            <a:prstGeom prst="upArrow">
              <a:avLst>
                <a:gd name="adj1" fmla="val 50000"/>
                <a:gd name="adj2" fmla="val 67500"/>
              </a:avLst>
            </a:prstGeom>
            <a:solidFill>
              <a:srgbClr val="FFCC99"/>
            </a:solidFill>
            <a:ln w="31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1" name="Text Box 241"/>
            <p:cNvSpPr txBox="1">
              <a:spLocks noChangeArrowheads="1"/>
            </p:cNvSpPr>
            <p:nvPr/>
          </p:nvSpPr>
          <p:spPr bwMode="auto">
            <a:xfrm>
              <a:off x="6255" y="8068"/>
              <a:ext cx="1932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CO</a:t>
              </a:r>
              <a:r>
                <a:rPr kumimoji="0" lang="fr-FR" altLang="fr-FR" sz="8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  et autres gaz: fermentations des décomposeurs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92" name="Group 300"/>
          <p:cNvGrpSpPr>
            <a:grpSpLocks/>
          </p:cNvGrpSpPr>
          <p:nvPr/>
        </p:nvGrpSpPr>
        <p:grpSpPr bwMode="auto">
          <a:xfrm>
            <a:off x="107504" y="1396807"/>
            <a:ext cx="8352928" cy="3688377"/>
            <a:chOff x="189" y="870"/>
            <a:chExt cx="11165" cy="5295"/>
          </a:xfrm>
        </p:grpSpPr>
        <p:grpSp>
          <p:nvGrpSpPr>
            <p:cNvPr id="1293" name="Group 306"/>
            <p:cNvGrpSpPr>
              <a:grpSpLocks/>
            </p:cNvGrpSpPr>
            <p:nvPr/>
          </p:nvGrpSpPr>
          <p:grpSpPr bwMode="auto">
            <a:xfrm>
              <a:off x="189" y="870"/>
              <a:ext cx="11165" cy="5070"/>
              <a:chOff x="189" y="870"/>
              <a:chExt cx="11165" cy="5070"/>
            </a:xfrm>
          </p:grpSpPr>
          <p:grpSp>
            <p:nvGrpSpPr>
              <p:cNvPr id="1299" name="Group 980"/>
              <p:cNvGrpSpPr>
                <a:grpSpLocks/>
              </p:cNvGrpSpPr>
              <p:nvPr/>
            </p:nvGrpSpPr>
            <p:grpSpPr bwMode="auto">
              <a:xfrm>
                <a:off x="189" y="2198"/>
                <a:ext cx="426" cy="3714"/>
                <a:chOff x="189" y="2198"/>
                <a:chExt cx="426" cy="3714"/>
              </a:xfrm>
            </p:grpSpPr>
            <p:sp>
              <p:nvSpPr>
                <p:cNvPr id="1973" name="Text Box 982"/>
                <p:cNvSpPr txBox="1">
                  <a:spLocks noChangeArrowheads="1"/>
                </p:cNvSpPr>
                <p:nvPr/>
              </p:nvSpPr>
              <p:spPr bwMode="auto">
                <a:xfrm>
                  <a:off x="189" y="2198"/>
                  <a:ext cx="426" cy="289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3600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LITIERE</a:t>
                  </a:r>
                  <a:endParaRPr kumimoji="0" lang="fr-FR" altLang="fr-F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74" name="Text Box 981"/>
                <p:cNvSpPr txBox="1">
                  <a:spLocks noChangeArrowheads="1"/>
                </p:cNvSpPr>
                <p:nvPr/>
              </p:nvSpPr>
              <p:spPr bwMode="auto">
                <a:xfrm>
                  <a:off x="189" y="5119"/>
                  <a:ext cx="306" cy="79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3600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HUMUS</a:t>
                  </a:r>
                  <a:endParaRPr kumimoji="0" lang="fr-FR" altLang="fr-FR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00" name="Group 772"/>
              <p:cNvGrpSpPr>
                <a:grpSpLocks/>
              </p:cNvGrpSpPr>
              <p:nvPr/>
            </p:nvGrpSpPr>
            <p:grpSpPr bwMode="auto">
              <a:xfrm>
                <a:off x="3390" y="1617"/>
                <a:ext cx="2574" cy="4320"/>
                <a:chOff x="3393" y="1617"/>
                <a:chExt cx="2574" cy="4320"/>
              </a:xfrm>
            </p:grpSpPr>
            <p:grpSp>
              <p:nvGrpSpPr>
                <p:cNvPr id="1766" name="Group 977"/>
                <p:cNvGrpSpPr>
                  <a:grpSpLocks/>
                </p:cNvGrpSpPr>
                <p:nvPr/>
              </p:nvGrpSpPr>
              <p:grpSpPr bwMode="auto">
                <a:xfrm>
                  <a:off x="3393" y="2094"/>
                  <a:ext cx="2550" cy="3843"/>
                  <a:chOff x="521" y="2075"/>
                  <a:chExt cx="2766" cy="3843"/>
                </a:xfrm>
              </p:grpSpPr>
              <p:sp>
                <p:nvSpPr>
                  <p:cNvPr id="1971" name="Freeform 979" descr="Liège"/>
                  <p:cNvSpPr>
                    <a:spLocks/>
                  </p:cNvSpPr>
                  <p:nvPr/>
                </p:nvSpPr>
                <p:spPr bwMode="auto">
                  <a:xfrm>
                    <a:off x="521" y="2075"/>
                    <a:ext cx="2766" cy="3843"/>
                  </a:xfrm>
                  <a:custGeom>
                    <a:avLst/>
                    <a:gdLst>
                      <a:gd name="T0" fmla="*/ 103 w 2766"/>
                      <a:gd name="T1" fmla="*/ 64 h 3843"/>
                      <a:gd name="T2" fmla="*/ 163 w 2766"/>
                      <a:gd name="T3" fmla="*/ 31 h 3843"/>
                      <a:gd name="T4" fmla="*/ 229 w 2766"/>
                      <a:gd name="T5" fmla="*/ 66 h 3843"/>
                      <a:gd name="T6" fmla="*/ 319 w 2766"/>
                      <a:gd name="T7" fmla="*/ 22 h 3843"/>
                      <a:gd name="T8" fmla="*/ 369 w 2766"/>
                      <a:gd name="T9" fmla="*/ 66 h 3843"/>
                      <a:gd name="T10" fmla="*/ 469 w 2766"/>
                      <a:gd name="T11" fmla="*/ 16 h 3843"/>
                      <a:gd name="T12" fmla="*/ 556 w 2766"/>
                      <a:gd name="T13" fmla="*/ 61 h 3843"/>
                      <a:gd name="T14" fmla="*/ 648 w 2766"/>
                      <a:gd name="T15" fmla="*/ 15 h 3843"/>
                      <a:gd name="T16" fmla="*/ 805 w 2766"/>
                      <a:gd name="T17" fmla="*/ 52 h 3843"/>
                      <a:gd name="T18" fmla="*/ 1015 w 2766"/>
                      <a:gd name="T19" fmla="*/ 40 h 3843"/>
                      <a:gd name="T20" fmla="*/ 1180 w 2766"/>
                      <a:gd name="T21" fmla="*/ 67 h 3843"/>
                      <a:gd name="T22" fmla="*/ 1320 w 2766"/>
                      <a:gd name="T23" fmla="*/ 15 h 3843"/>
                      <a:gd name="T24" fmla="*/ 1540 w 2766"/>
                      <a:gd name="T25" fmla="*/ 31 h 3843"/>
                      <a:gd name="T26" fmla="*/ 1687 w 2766"/>
                      <a:gd name="T27" fmla="*/ 58 h 3843"/>
                      <a:gd name="T28" fmla="*/ 1888 w 2766"/>
                      <a:gd name="T29" fmla="*/ 19 h 3843"/>
                      <a:gd name="T30" fmla="*/ 1993 w 2766"/>
                      <a:gd name="T31" fmla="*/ 53 h 3843"/>
                      <a:gd name="T32" fmla="*/ 2119 w 2766"/>
                      <a:gd name="T33" fmla="*/ 15 h 3843"/>
                      <a:gd name="T34" fmla="*/ 2269 w 2766"/>
                      <a:gd name="T35" fmla="*/ 64 h 3843"/>
                      <a:gd name="T36" fmla="*/ 2323 w 2766"/>
                      <a:gd name="T37" fmla="*/ 19 h 3843"/>
                      <a:gd name="T38" fmla="*/ 2446 w 2766"/>
                      <a:gd name="T39" fmla="*/ 55 h 3843"/>
                      <a:gd name="T40" fmla="*/ 2563 w 2766"/>
                      <a:gd name="T41" fmla="*/ 3 h 3843"/>
                      <a:gd name="T42" fmla="*/ 2656 w 2766"/>
                      <a:gd name="T43" fmla="*/ 73 h 3843"/>
                      <a:gd name="T44" fmla="*/ 2741 w 2766"/>
                      <a:gd name="T45" fmla="*/ 53 h 3843"/>
                      <a:gd name="T46" fmla="*/ 2766 w 2766"/>
                      <a:gd name="T47" fmla="*/ 3843 h 3843"/>
                      <a:gd name="T48" fmla="*/ 0 w 2766"/>
                      <a:gd name="T49" fmla="*/ 3843 h 3843"/>
                      <a:gd name="T50" fmla="*/ 0 w 2766"/>
                      <a:gd name="T51" fmla="*/ 40 h 3843"/>
                      <a:gd name="T52" fmla="*/ 103 w 2766"/>
                      <a:gd name="T53" fmla="*/ 64 h 38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766" h="3843">
                        <a:moveTo>
                          <a:pt x="103" y="64"/>
                        </a:moveTo>
                        <a:cubicBezTo>
                          <a:pt x="130" y="63"/>
                          <a:pt x="109" y="37"/>
                          <a:pt x="163" y="31"/>
                        </a:cubicBezTo>
                        <a:cubicBezTo>
                          <a:pt x="217" y="25"/>
                          <a:pt x="195" y="60"/>
                          <a:pt x="229" y="66"/>
                        </a:cubicBezTo>
                        <a:cubicBezTo>
                          <a:pt x="255" y="64"/>
                          <a:pt x="256" y="22"/>
                          <a:pt x="319" y="22"/>
                        </a:cubicBezTo>
                        <a:cubicBezTo>
                          <a:pt x="382" y="22"/>
                          <a:pt x="339" y="60"/>
                          <a:pt x="369" y="66"/>
                        </a:cubicBezTo>
                        <a:cubicBezTo>
                          <a:pt x="394" y="65"/>
                          <a:pt x="438" y="17"/>
                          <a:pt x="469" y="16"/>
                        </a:cubicBezTo>
                        <a:cubicBezTo>
                          <a:pt x="535" y="16"/>
                          <a:pt x="526" y="61"/>
                          <a:pt x="556" y="61"/>
                        </a:cubicBezTo>
                        <a:cubicBezTo>
                          <a:pt x="586" y="61"/>
                          <a:pt x="607" y="16"/>
                          <a:pt x="648" y="15"/>
                        </a:cubicBezTo>
                        <a:cubicBezTo>
                          <a:pt x="699" y="9"/>
                          <a:pt x="744" y="48"/>
                          <a:pt x="805" y="52"/>
                        </a:cubicBezTo>
                        <a:cubicBezTo>
                          <a:pt x="866" y="56"/>
                          <a:pt x="953" y="38"/>
                          <a:pt x="1015" y="40"/>
                        </a:cubicBezTo>
                        <a:lnTo>
                          <a:pt x="1180" y="67"/>
                        </a:lnTo>
                        <a:lnTo>
                          <a:pt x="1320" y="15"/>
                        </a:lnTo>
                        <a:lnTo>
                          <a:pt x="1540" y="31"/>
                        </a:lnTo>
                        <a:lnTo>
                          <a:pt x="1687" y="58"/>
                        </a:lnTo>
                        <a:cubicBezTo>
                          <a:pt x="1745" y="56"/>
                          <a:pt x="1768" y="19"/>
                          <a:pt x="1888" y="19"/>
                        </a:cubicBezTo>
                        <a:cubicBezTo>
                          <a:pt x="2008" y="19"/>
                          <a:pt x="1955" y="54"/>
                          <a:pt x="1993" y="53"/>
                        </a:cubicBezTo>
                        <a:cubicBezTo>
                          <a:pt x="2031" y="52"/>
                          <a:pt x="2073" y="13"/>
                          <a:pt x="2119" y="15"/>
                        </a:cubicBezTo>
                        <a:cubicBezTo>
                          <a:pt x="2212" y="23"/>
                          <a:pt x="2216" y="60"/>
                          <a:pt x="2269" y="64"/>
                        </a:cubicBezTo>
                        <a:cubicBezTo>
                          <a:pt x="2303" y="65"/>
                          <a:pt x="2294" y="20"/>
                          <a:pt x="2323" y="19"/>
                        </a:cubicBezTo>
                        <a:cubicBezTo>
                          <a:pt x="2386" y="10"/>
                          <a:pt x="2406" y="58"/>
                          <a:pt x="2446" y="55"/>
                        </a:cubicBezTo>
                        <a:cubicBezTo>
                          <a:pt x="2486" y="52"/>
                          <a:pt x="2528" y="0"/>
                          <a:pt x="2563" y="3"/>
                        </a:cubicBezTo>
                        <a:cubicBezTo>
                          <a:pt x="2653" y="8"/>
                          <a:pt x="2626" y="65"/>
                          <a:pt x="2656" y="73"/>
                        </a:cubicBezTo>
                        <a:lnTo>
                          <a:pt x="2741" y="53"/>
                        </a:lnTo>
                        <a:lnTo>
                          <a:pt x="2766" y="3843"/>
                        </a:lnTo>
                        <a:lnTo>
                          <a:pt x="0" y="3843"/>
                        </a:lnTo>
                        <a:lnTo>
                          <a:pt x="0" y="40"/>
                        </a:lnTo>
                        <a:lnTo>
                          <a:pt x="103" y="64"/>
                        </a:lnTo>
                        <a:close/>
                      </a:path>
                    </a:pathLst>
                  </a:custGeom>
                  <a:blipFill dpi="0" rotWithShape="1">
                    <a:blip r:embed="rId3">
                      <a:alphaModFix amt="44000"/>
                    </a:blip>
                    <a:srcRect/>
                    <a:tile tx="0" ty="0" sx="100000" sy="100000" flip="none" algn="tl"/>
                  </a:blip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72" name="Freeform 978"/>
                  <p:cNvSpPr>
                    <a:spLocks/>
                  </p:cNvSpPr>
                  <p:nvPr/>
                </p:nvSpPr>
                <p:spPr bwMode="auto">
                  <a:xfrm>
                    <a:off x="529" y="5086"/>
                    <a:ext cx="2750" cy="826"/>
                  </a:xfrm>
                  <a:custGeom>
                    <a:avLst/>
                    <a:gdLst>
                      <a:gd name="T0" fmla="*/ 103 w 2766"/>
                      <a:gd name="T1" fmla="*/ 14 h 828"/>
                      <a:gd name="T2" fmla="*/ 163 w 2766"/>
                      <a:gd name="T3" fmla="*/ 7 h 828"/>
                      <a:gd name="T4" fmla="*/ 229 w 2766"/>
                      <a:gd name="T5" fmla="*/ 14 h 828"/>
                      <a:gd name="T6" fmla="*/ 319 w 2766"/>
                      <a:gd name="T7" fmla="*/ 5 h 828"/>
                      <a:gd name="T8" fmla="*/ 369 w 2766"/>
                      <a:gd name="T9" fmla="*/ 14 h 828"/>
                      <a:gd name="T10" fmla="*/ 469 w 2766"/>
                      <a:gd name="T11" fmla="*/ 3 h 828"/>
                      <a:gd name="T12" fmla="*/ 556 w 2766"/>
                      <a:gd name="T13" fmla="*/ 13 h 828"/>
                      <a:gd name="T14" fmla="*/ 648 w 2766"/>
                      <a:gd name="T15" fmla="*/ 3 h 828"/>
                      <a:gd name="T16" fmla="*/ 805 w 2766"/>
                      <a:gd name="T17" fmla="*/ 11 h 828"/>
                      <a:gd name="T18" fmla="*/ 1015 w 2766"/>
                      <a:gd name="T19" fmla="*/ 9 h 828"/>
                      <a:gd name="T20" fmla="*/ 1180 w 2766"/>
                      <a:gd name="T21" fmla="*/ 14 h 828"/>
                      <a:gd name="T22" fmla="*/ 1320 w 2766"/>
                      <a:gd name="T23" fmla="*/ 3 h 828"/>
                      <a:gd name="T24" fmla="*/ 1540 w 2766"/>
                      <a:gd name="T25" fmla="*/ 7 h 828"/>
                      <a:gd name="T26" fmla="*/ 1687 w 2766"/>
                      <a:gd name="T27" fmla="*/ 12 h 828"/>
                      <a:gd name="T28" fmla="*/ 1888 w 2766"/>
                      <a:gd name="T29" fmla="*/ 4 h 828"/>
                      <a:gd name="T30" fmla="*/ 1993 w 2766"/>
                      <a:gd name="T31" fmla="*/ 11 h 828"/>
                      <a:gd name="T32" fmla="*/ 2119 w 2766"/>
                      <a:gd name="T33" fmla="*/ 3 h 828"/>
                      <a:gd name="T34" fmla="*/ 2269 w 2766"/>
                      <a:gd name="T35" fmla="*/ 14 h 828"/>
                      <a:gd name="T36" fmla="*/ 2323 w 2766"/>
                      <a:gd name="T37" fmla="*/ 4 h 828"/>
                      <a:gd name="T38" fmla="*/ 2446 w 2766"/>
                      <a:gd name="T39" fmla="*/ 12 h 828"/>
                      <a:gd name="T40" fmla="*/ 2563 w 2766"/>
                      <a:gd name="T41" fmla="*/ 1 h 828"/>
                      <a:gd name="T42" fmla="*/ 2656 w 2766"/>
                      <a:gd name="T43" fmla="*/ 16 h 828"/>
                      <a:gd name="T44" fmla="*/ 2763 w 2766"/>
                      <a:gd name="T45" fmla="*/ 17 h 828"/>
                      <a:gd name="T46" fmla="*/ 2766 w 2766"/>
                      <a:gd name="T47" fmla="*/ 828 h 828"/>
                      <a:gd name="T48" fmla="*/ 0 w 2766"/>
                      <a:gd name="T49" fmla="*/ 828 h 828"/>
                      <a:gd name="T50" fmla="*/ 0 w 2766"/>
                      <a:gd name="T51" fmla="*/ 9 h 828"/>
                      <a:gd name="T52" fmla="*/ 103 w 2766"/>
                      <a:gd name="T53" fmla="*/ 14 h 8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766" h="828">
                        <a:moveTo>
                          <a:pt x="103" y="14"/>
                        </a:moveTo>
                        <a:cubicBezTo>
                          <a:pt x="130" y="14"/>
                          <a:pt x="109" y="8"/>
                          <a:pt x="163" y="7"/>
                        </a:cubicBezTo>
                        <a:cubicBezTo>
                          <a:pt x="217" y="5"/>
                          <a:pt x="195" y="13"/>
                          <a:pt x="229" y="14"/>
                        </a:cubicBezTo>
                        <a:cubicBezTo>
                          <a:pt x="255" y="14"/>
                          <a:pt x="256" y="5"/>
                          <a:pt x="319" y="5"/>
                        </a:cubicBezTo>
                        <a:cubicBezTo>
                          <a:pt x="382" y="5"/>
                          <a:pt x="339" y="13"/>
                          <a:pt x="369" y="14"/>
                        </a:cubicBezTo>
                        <a:cubicBezTo>
                          <a:pt x="394" y="14"/>
                          <a:pt x="438" y="4"/>
                          <a:pt x="469" y="3"/>
                        </a:cubicBezTo>
                        <a:cubicBezTo>
                          <a:pt x="535" y="3"/>
                          <a:pt x="526" y="13"/>
                          <a:pt x="556" y="13"/>
                        </a:cubicBezTo>
                        <a:cubicBezTo>
                          <a:pt x="586" y="13"/>
                          <a:pt x="607" y="3"/>
                          <a:pt x="648" y="3"/>
                        </a:cubicBezTo>
                        <a:cubicBezTo>
                          <a:pt x="699" y="2"/>
                          <a:pt x="744" y="10"/>
                          <a:pt x="805" y="11"/>
                        </a:cubicBezTo>
                        <a:cubicBezTo>
                          <a:pt x="866" y="12"/>
                          <a:pt x="953" y="8"/>
                          <a:pt x="1015" y="9"/>
                        </a:cubicBezTo>
                        <a:lnTo>
                          <a:pt x="1180" y="14"/>
                        </a:lnTo>
                        <a:lnTo>
                          <a:pt x="1320" y="3"/>
                        </a:lnTo>
                        <a:lnTo>
                          <a:pt x="1540" y="7"/>
                        </a:lnTo>
                        <a:lnTo>
                          <a:pt x="1687" y="12"/>
                        </a:lnTo>
                        <a:cubicBezTo>
                          <a:pt x="1745" y="12"/>
                          <a:pt x="1768" y="4"/>
                          <a:pt x="1888" y="4"/>
                        </a:cubicBezTo>
                        <a:cubicBezTo>
                          <a:pt x="2008" y="4"/>
                          <a:pt x="1955" y="12"/>
                          <a:pt x="1993" y="11"/>
                        </a:cubicBezTo>
                        <a:cubicBezTo>
                          <a:pt x="2031" y="11"/>
                          <a:pt x="2073" y="3"/>
                          <a:pt x="2119" y="3"/>
                        </a:cubicBezTo>
                        <a:cubicBezTo>
                          <a:pt x="2212" y="5"/>
                          <a:pt x="2216" y="13"/>
                          <a:pt x="2269" y="14"/>
                        </a:cubicBezTo>
                        <a:cubicBezTo>
                          <a:pt x="2303" y="14"/>
                          <a:pt x="2294" y="4"/>
                          <a:pt x="2323" y="4"/>
                        </a:cubicBezTo>
                        <a:cubicBezTo>
                          <a:pt x="2386" y="2"/>
                          <a:pt x="2406" y="12"/>
                          <a:pt x="2446" y="12"/>
                        </a:cubicBezTo>
                        <a:cubicBezTo>
                          <a:pt x="2486" y="11"/>
                          <a:pt x="2528" y="0"/>
                          <a:pt x="2563" y="1"/>
                        </a:cubicBezTo>
                        <a:cubicBezTo>
                          <a:pt x="2653" y="2"/>
                          <a:pt x="2626" y="14"/>
                          <a:pt x="2656" y="16"/>
                        </a:cubicBezTo>
                        <a:lnTo>
                          <a:pt x="2763" y="17"/>
                        </a:lnTo>
                        <a:lnTo>
                          <a:pt x="2766" y="828"/>
                        </a:lnTo>
                        <a:lnTo>
                          <a:pt x="0" y="828"/>
                        </a:lnTo>
                        <a:lnTo>
                          <a:pt x="0" y="9"/>
                        </a:lnTo>
                        <a:lnTo>
                          <a:pt x="103" y="14"/>
                        </a:lnTo>
                        <a:close/>
                      </a:path>
                    </a:pathLst>
                  </a:custGeom>
                  <a:solidFill>
                    <a:srgbClr val="B85C00">
                      <a:alpha val="62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67" name="Group 963"/>
                <p:cNvGrpSpPr>
                  <a:grpSpLocks/>
                </p:cNvGrpSpPr>
                <p:nvPr/>
              </p:nvGrpSpPr>
              <p:grpSpPr bwMode="auto">
                <a:xfrm rot="5400000">
                  <a:off x="5225" y="3143"/>
                  <a:ext cx="248" cy="410"/>
                  <a:chOff x="3844" y="5236"/>
                  <a:chExt cx="322" cy="717"/>
                </a:xfrm>
              </p:grpSpPr>
              <p:sp>
                <p:nvSpPr>
                  <p:cNvPr id="1958" name="Freeform 976"/>
                  <p:cNvSpPr>
                    <a:spLocks/>
                  </p:cNvSpPr>
                  <p:nvPr/>
                </p:nvSpPr>
                <p:spPr bwMode="auto">
                  <a:xfrm>
                    <a:off x="3844" y="5236"/>
                    <a:ext cx="322" cy="717"/>
                  </a:xfrm>
                  <a:custGeom>
                    <a:avLst/>
                    <a:gdLst>
                      <a:gd name="T0" fmla="*/ 0 w 322"/>
                      <a:gd name="T1" fmla="*/ 113 h 717"/>
                      <a:gd name="T2" fmla="*/ 39 w 322"/>
                      <a:gd name="T3" fmla="*/ 344 h 717"/>
                      <a:gd name="T4" fmla="*/ 180 w 322"/>
                      <a:gd name="T5" fmla="*/ 486 h 717"/>
                      <a:gd name="T6" fmla="*/ 258 w 322"/>
                      <a:gd name="T7" fmla="*/ 601 h 717"/>
                      <a:gd name="T8" fmla="*/ 258 w 322"/>
                      <a:gd name="T9" fmla="*/ 717 h 717"/>
                      <a:gd name="T10" fmla="*/ 322 w 322"/>
                      <a:gd name="T11" fmla="*/ 601 h 717"/>
                      <a:gd name="T12" fmla="*/ 258 w 322"/>
                      <a:gd name="T13" fmla="*/ 447 h 717"/>
                      <a:gd name="T14" fmla="*/ 142 w 322"/>
                      <a:gd name="T15" fmla="*/ 383 h 717"/>
                      <a:gd name="T16" fmla="*/ 180 w 322"/>
                      <a:gd name="T17" fmla="*/ 241 h 717"/>
                      <a:gd name="T18" fmla="*/ 283 w 322"/>
                      <a:gd name="T19" fmla="*/ 36 h 717"/>
                      <a:gd name="T20" fmla="*/ 206 w 322"/>
                      <a:gd name="T21" fmla="*/ 23 h 717"/>
                      <a:gd name="T22" fmla="*/ 155 w 322"/>
                      <a:gd name="T23" fmla="*/ 164 h 717"/>
                      <a:gd name="T24" fmla="*/ 90 w 322"/>
                      <a:gd name="T25" fmla="*/ 280 h 717"/>
                      <a:gd name="T26" fmla="*/ 65 w 322"/>
                      <a:gd name="T27" fmla="*/ 164 h 717"/>
                      <a:gd name="T28" fmla="*/ 65 w 322"/>
                      <a:gd name="T29" fmla="*/ 74 h 7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22" h="717">
                        <a:moveTo>
                          <a:pt x="0" y="113"/>
                        </a:moveTo>
                        <a:cubicBezTo>
                          <a:pt x="4" y="197"/>
                          <a:pt x="9" y="282"/>
                          <a:pt x="39" y="344"/>
                        </a:cubicBezTo>
                        <a:cubicBezTo>
                          <a:pt x="69" y="406"/>
                          <a:pt x="144" y="443"/>
                          <a:pt x="180" y="486"/>
                        </a:cubicBezTo>
                        <a:cubicBezTo>
                          <a:pt x="216" y="529"/>
                          <a:pt x="245" y="563"/>
                          <a:pt x="258" y="601"/>
                        </a:cubicBezTo>
                        <a:cubicBezTo>
                          <a:pt x="271" y="639"/>
                          <a:pt x="247" y="717"/>
                          <a:pt x="258" y="717"/>
                        </a:cubicBezTo>
                        <a:cubicBezTo>
                          <a:pt x="269" y="717"/>
                          <a:pt x="322" y="646"/>
                          <a:pt x="322" y="601"/>
                        </a:cubicBezTo>
                        <a:cubicBezTo>
                          <a:pt x="322" y="556"/>
                          <a:pt x="288" y="483"/>
                          <a:pt x="258" y="447"/>
                        </a:cubicBezTo>
                        <a:cubicBezTo>
                          <a:pt x="228" y="411"/>
                          <a:pt x="155" y="417"/>
                          <a:pt x="142" y="383"/>
                        </a:cubicBezTo>
                        <a:cubicBezTo>
                          <a:pt x="129" y="349"/>
                          <a:pt x="157" y="299"/>
                          <a:pt x="180" y="241"/>
                        </a:cubicBezTo>
                        <a:cubicBezTo>
                          <a:pt x="203" y="183"/>
                          <a:pt x="279" y="72"/>
                          <a:pt x="283" y="36"/>
                        </a:cubicBezTo>
                        <a:cubicBezTo>
                          <a:pt x="287" y="0"/>
                          <a:pt x="227" y="2"/>
                          <a:pt x="206" y="23"/>
                        </a:cubicBezTo>
                        <a:cubicBezTo>
                          <a:pt x="185" y="44"/>
                          <a:pt x="174" y="121"/>
                          <a:pt x="155" y="164"/>
                        </a:cubicBezTo>
                        <a:cubicBezTo>
                          <a:pt x="136" y="207"/>
                          <a:pt x="105" y="280"/>
                          <a:pt x="90" y="280"/>
                        </a:cubicBezTo>
                        <a:cubicBezTo>
                          <a:pt x="75" y="280"/>
                          <a:pt x="69" y="198"/>
                          <a:pt x="65" y="164"/>
                        </a:cubicBezTo>
                        <a:cubicBezTo>
                          <a:pt x="61" y="130"/>
                          <a:pt x="65" y="89"/>
                          <a:pt x="65" y="74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59" name="Freeform 975"/>
                  <p:cNvSpPr>
                    <a:spLocks/>
                  </p:cNvSpPr>
                  <p:nvPr/>
                </p:nvSpPr>
                <p:spPr bwMode="auto">
                  <a:xfrm>
                    <a:off x="4104" y="5814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60" name="Freeform 974"/>
                  <p:cNvSpPr>
                    <a:spLocks/>
                  </p:cNvSpPr>
                  <p:nvPr/>
                </p:nvSpPr>
                <p:spPr bwMode="auto">
                  <a:xfrm>
                    <a:off x="4077" y="5757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61" name="Freeform 973"/>
                  <p:cNvSpPr>
                    <a:spLocks/>
                  </p:cNvSpPr>
                  <p:nvPr/>
                </p:nvSpPr>
                <p:spPr bwMode="auto">
                  <a:xfrm>
                    <a:off x="4041" y="5712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62" name="Freeform 972"/>
                  <p:cNvSpPr>
                    <a:spLocks/>
                  </p:cNvSpPr>
                  <p:nvPr/>
                </p:nvSpPr>
                <p:spPr bwMode="auto">
                  <a:xfrm>
                    <a:off x="3987" y="5661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63" name="Freeform 971"/>
                  <p:cNvSpPr>
                    <a:spLocks/>
                  </p:cNvSpPr>
                  <p:nvPr/>
                </p:nvSpPr>
                <p:spPr bwMode="auto">
                  <a:xfrm>
                    <a:off x="3930" y="5616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64" name="Freeform 970"/>
                  <p:cNvSpPr>
                    <a:spLocks/>
                  </p:cNvSpPr>
                  <p:nvPr/>
                </p:nvSpPr>
                <p:spPr bwMode="auto">
                  <a:xfrm>
                    <a:off x="3897" y="5556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65" name="Freeform 969"/>
                  <p:cNvSpPr>
                    <a:spLocks/>
                  </p:cNvSpPr>
                  <p:nvPr/>
                </p:nvSpPr>
                <p:spPr bwMode="auto">
                  <a:xfrm>
                    <a:off x="3876" y="5475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66" name="Freeform 968"/>
                  <p:cNvSpPr>
                    <a:spLocks/>
                  </p:cNvSpPr>
                  <p:nvPr/>
                </p:nvSpPr>
                <p:spPr bwMode="auto">
                  <a:xfrm>
                    <a:off x="3852" y="5406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67" name="Freeform 967"/>
                  <p:cNvSpPr>
                    <a:spLocks/>
                  </p:cNvSpPr>
                  <p:nvPr/>
                </p:nvSpPr>
                <p:spPr bwMode="auto">
                  <a:xfrm rot="1913548">
                    <a:off x="3981" y="5460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68" name="Freeform 966"/>
                  <p:cNvSpPr>
                    <a:spLocks/>
                  </p:cNvSpPr>
                  <p:nvPr/>
                </p:nvSpPr>
                <p:spPr bwMode="auto">
                  <a:xfrm rot="1913548">
                    <a:off x="4008" y="5394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69" name="Freeform 965"/>
                  <p:cNvSpPr>
                    <a:spLocks/>
                  </p:cNvSpPr>
                  <p:nvPr/>
                </p:nvSpPr>
                <p:spPr bwMode="auto">
                  <a:xfrm rot="1913548">
                    <a:off x="4035" y="5319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70" name="Freeform 964"/>
                  <p:cNvSpPr>
                    <a:spLocks/>
                  </p:cNvSpPr>
                  <p:nvPr/>
                </p:nvSpPr>
                <p:spPr bwMode="auto">
                  <a:xfrm rot="1913548">
                    <a:off x="4056" y="5277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68" name="Group 954"/>
                <p:cNvGrpSpPr>
                  <a:grpSpLocks/>
                </p:cNvGrpSpPr>
                <p:nvPr/>
              </p:nvGrpSpPr>
              <p:grpSpPr bwMode="auto">
                <a:xfrm>
                  <a:off x="3976" y="3613"/>
                  <a:ext cx="413" cy="287"/>
                  <a:chOff x="10027" y="4412"/>
                  <a:chExt cx="413" cy="287"/>
                </a:xfrm>
              </p:grpSpPr>
              <p:grpSp>
                <p:nvGrpSpPr>
                  <p:cNvPr id="1950" name="Group 959"/>
                  <p:cNvGrpSpPr>
                    <a:grpSpLocks/>
                  </p:cNvGrpSpPr>
                  <p:nvPr/>
                </p:nvGrpSpPr>
                <p:grpSpPr bwMode="auto">
                  <a:xfrm>
                    <a:off x="10027" y="4489"/>
                    <a:ext cx="310" cy="210"/>
                    <a:chOff x="10027" y="4489"/>
                    <a:chExt cx="310" cy="210"/>
                  </a:xfrm>
                </p:grpSpPr>
                <p:sp>
                  <p:nvSpPr>
                    <p:cNvPr id="1955" name="Oval 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27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6" name="Oval 961"/>
                    <p:cNvSpPr>
                      <a:spLocks noChangeArrowheads="1"/>
                    </p:cNvSpPr>
                    <p:nvPr/>
                  </p:nvSpPr>
                  <p:spPr bwMode="auto">
                    <a:xfrm rot="1640388">
                      <a:off x="10220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7" name="Oval 960"/>
                    <p:cNvSpPr>
                      <a:spLocks noChangeArrowheads="1"/>
                    </p:cNvSpPr>
                    <p:nvPr/>
                  </p:nvSpPr>
                  <p:spPr bwMode="auto">
                    <a:xfrm rot="7040388">
                      <a:off x="10040" y="4512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951" name="Group 955"/>
                  <p:cNvGrpSpPr>
                    <a:grpSpLocks/>
                  </p:cNvGrpSpPr>
                  <p:nvPr/>
                </p:nvGrpSpPr>
                <p:grpSpPr bwMode="auto">
                  <a:xfrm>
                    <a:off x="10130" y="4412"/>
                    <a:ext cx="310" cy="210"/>
                    <a:chOff x="10027" y="4489"/>
                    <a:chExt cx="310" cy="210"/>
                  </a:xfrm>
                </p:grpSpPr>
                <p:sp>
                  <p:nvSpPr>
                    <p:cNvPr id="1952" name="Oval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27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3" name="Oval 957"/>
                    <p:cNvSpPr>
                      <a:spLocks noChangeArrowheads="1"/>
                    </p:cNvSpPr>
                    <p:nvPr/>
                  </p:nvSpPr>
                  <p:spPr bwMode="auto">
                    <a:xfrm rot="1640388">
                      <a:off x="10220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4" name="Oval 956"/>
                    <p:cNvSpPr>
                      <a:spLocks noChangeArrowheads="1"/>
                    </p:cNvSpPr>
                    <p:nvPr/>
                  </p:nvSpPr>
                  <p:spPr bwMode="auto">
                    <a:xfrm rot="7040388">
                      <a:off x="10040" y="4512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1769" name="Group 945"/>
                <p:cNvGrpSpPr>
                  <a:grpSpLocks/>
                </p:cNvGrpSpPr>
                <p:nvPr/>
              </p:nvGrpSpPr>
              <p:grpSpPr bwMode="auto">
                <a:xfrm>
                  <a:off x="5037" y="5369"/>
                  <a:ext cx="413" cy="287"/>
                  <a:chOff x="10027" y="4412"/>
                  <a:chExt cx="413" cy="287"/>
                </a:xfrm>
              </p:grpSpPr>
              <p:grpSp>
                <p:nvGrpSpPr>
                  <p:cNvPr id="1942" name="Group 950"/>
                  <p:cNvGrpSpPr>
                    <a:grpSpLocks/>
                  </p:cNvGrpSpPr>
                  <p:nvPr/>
                </p:nvGrpSpPr>
                <p:grpSpPr bwMode="auto">
                  <a:xfrm>
                    <a:off x="10027" y="4489"/>
                    <a:ext cx="310" cy="210"/>
                    <a:chOff x="10027" y="4489"/>
                    <a:chExt cx="310" cy="210"/>
                  </a:xfrm>
                </p:grpSpPr>
                <p:sp>
                  <p:nvSpPr>
                    <p:cNvPr id="1947" name="Oval 9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27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48" name="Oval 952"/>
                    <p:cNvSpPr>
                      <a:spLocks noChangeArrowheads="1"/>
                    </p:cNvSpPr>
                    <p:nvPr/>
                  </p:nvSpPr>
                  <p:spPr bwMode="auto">
                    <a:xfrm rot="1640388">
                      <a:off x="10220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49" name="Oval 951"/>
                    <p:cNvSpPr>
                      <a:spLocks noChangeArrowheads="1"/>
                    </p:cNvSpPr>
                    <p:nvPr/>
                  </p:nvSpPr>
                  <p:spPr bwMode="auto">
                    <a:xfrm rot="7040388">
                      <a:off x="10040" y="4512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943" name="Group 946"/>
                  <p:cNvGrpSpPr>
                    <a:grpSpLocks/>
                  </p:cNvGrpSpPr>
                  <p:nvPr/>
                </p:nvGrpSpPr>
                <p:grpSpPr bwMode="auto">
                  <a:xfrm>
                    <a:off x="10130" y="4412"/>
                    <a:ext cx="310" cy="210"/>
                    <a:chOff x="10027" y="4489"/>
                    <a:chExt cx="310" cy="210"/>
                  </a:xfrm>
                </p:grpSpPr>
                <p:sp>
                  <p:nvSpPr>
                    <p:cNvPr id="1944" name="Oval 9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27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45" name="Oval 948"/>
                    <p:cNvSpPr>
                      <a:spLocks noChangeArrowheads="1"/>
                    </p:cNvSpPr>
                    <p:nvPr/>
                  </p:nvSpPr>
                  <p:spPr bwMode="auto">
                    <a:xfrm rot="1640388">
                      <a:off x="10220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46" name="Oval 947"/>
                    <p:cNvSpPr>
                      <a:spLocks noChangeArrowheads="1"/>
                    </p:cNvSpPr>
                    <p:nvPr/>
                  </p:nvSpPr>
                  <p:spPr bwMode="auto">
                    <a:xfrm rot="7040388">
                      <a:off x="10040" y="4512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1770" name="Group 931"/>
                <p:cNvGrpSpPr>
                  <a:grpSpLocks/>
                </p:cNvGrpSpPr>
                <p:nvPr/>
              </p:nvGrpSpPr>
              <p:grpSpPr bwMode="auto">
                <a:xfrm rot="5400000">
                  <a:off x="5566" y="2853"/>
                  <a:ext cx="248" cy="410"/>
                  <a:chOff x="3844" y="5236"/>
                  <a:chExt cx="322" cy="717"/>
                </a:xfrm>
              </p:grpSpPr>
              <p:sp>
                <p:nvSpPr>
                  <p:cNvPr id="1929" name="Freeform 944"/>
                  <p:cNvSpPr>
                    <a:spLocks/>
                  </p:cNvSpPr>
                  <p:nvPr/>
                </p:nvSpPr>
                <p:spPr bwMode="auto">
                  <a:xfrm>
                    <a:off x="3844" y="5236"/>
                    <a:ext cx="322" cy="717"/>
                  </a:xfrm>
                  <a:custGeom>
                    <a:avLst/>
                    <a:gdLst>
                      <a:gd name="T0" fmla="*/ 0 w 322"/>
                      <a:gd name="T1" fmla="*/ 113 h 717"/>
                      <a:gd name="T2" fmla="*/ 39 w 322"/>
                      <a:gd name="T3" fmla="*/ 344 h 717"/>
                      <a:gd name="T4" fmla="*/ 180 w 322"/>
                      <a:gd name="T5" fmla="*/ 486 h 717"/>
                      <a:gd name="T6" fmla="*/ 258 w 322"/>
                      <a:gd name="T7" fmla="*/ 601 h 717"/>
                      <a:gd name="T8" fmla="*/ 258 w 322"/>
                      <a:gd name="T9" fmla="*/ 717 h 717"/>
                      <a:gd name="T10" fmla="*/ 322 w 322"/>
                      <a:gd name="T11" fmla="*/ 601 h 717"/>
                      <a:gd name="T12" fmla="*/ 258 w 322"/>
                      <a:gd name="T13" fmla="*/ 447 h 717"/>
                      <a:gd name="T14" fmla="*/ 142 w 322"/>
                      <a:gd name="T15" fmla="*/ 383 h 717"/>
                      <a:gd name="T16" fmla="*/ 180 w 322"/>
                      <a:gd name="T17" fmla="*/ 241 h 717"/>
                      <a:gd name="T18" fmla="*/ 283 w 322"/>
                      <a:gd name="T19" fmla="*/ 36 h 717"/>
                      <a:gd name="T20" fmla="*/ 206 w 322"/>
                      <a:gd name="T21" fmla="*/ 23 h 717"/>
                      <a:gd name="T22" fmla="*/ 155 w 322"/>
                      <a:gd name="T23" fmla="*/ 164 h 717"/>
                      <a:gd name="T24" fmla="*/ 90 w 322"/>
                      <a:gd name="T25" fmla="*/ 280 h 717"/>
                      <a:gd name="T26" fmla="*/ 65 w 322"/>
                      <a:gd name="T27" fmla="*/ 164 h 717"/>
                      <a:gd name="T28" fmla="*/ 65 w 322"/>
                      <a:gd name="T29" fmla="*/ 74 h 7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22" h="717">
                        <a:moveTo>
                          <a:pt x="0" y="113"/>
                        </a:moveTo>
                        <a:cubicBezTo>
                          <a:pt x="4" y="197"/>
                          <a:pt x="9" y="282"/>
                          <a:pt x="39" y="344"/>
                        </a:cubicBezTo>
                        <a:cubicBezTo>
                          <a:pt x="69" y="406"/>
                          <a:pt x="144" y="443"/>
                          <a:pt x="180" y="486"/>
                        </a:cubicBezTo>
                        <a:cubicBezTo>
                          <a:pt x="216" y="529"/>
                          <a:pt x="245" y="563"/>
                          <a:pt x="258" y="601"/>
                        </a:cubicBezTo>
                        <a:cubicBezTo>
                          <a:pt x="271" y="639"/>
                          <a:pt x="247" y="717"/>
                          <a:pt x="258" y="717"/>
                        </a:cubicBezTo>
                        <a:cubicBezTo>
                          <a:pt x="269" y="717"/>
                          <a:pt x="322" y="646"/>
                          <a:pt x="322" y="601"/>
                        </a:cubicBezTo>
                        <a:cubicBezTo>
                          <a:pt x="322" y="556"/>
                          <a:pt x="288" y="483"/>
                          <a:pt x="258" y="447"/>
                        </a:cubicBezTo>
                        <a:cubicBezTo>
                          <a:pt x="228" y="411"/>
                          <a:pt x="155" y="417"/>
                          <a:pt x="142" y="383"/>
                        </a:cubicBezTo>
                        <a:cubicBezTo>
                          <a:pt x="129" y="349"/>
                          <a:pt x="157" y="299"/>
                          <a:pt x="180" y="241"/>
                        </a:cubicBezTo>
                        <a:cubicBezTo>
                          <a:pt x="203" y="183"/>
                          <a:pt x="279" y="72"/>
                          <a:pt x="283" y="36"/>
                        </a:cubicBezTo>
                        <a:cubicBezTo>
                          <a:pt x="287" y="0"/>
                          <a:pt x="227" y="2"/>
                          <a:pt x="206" y="23"/>
                        </a:cubicBezTo>
                        <a:cubicBezTo>
                          <a:pt x="185" y="44"/>
                          <a:pt x="174" y="121"/>
                          <a:pt x="155" y="164"/>
                        </a:cubicBezTo>
                        <a:cubicBezTo>
                          <a:pt x="136" y="207"/>
                          <a:pt x="105" y="280"/>
                          <a:pt x="90" y="280"/>
                        </a:cubicBezTo>
                        <a:cubicBezTo>
                          <a:pt x="75" y="280"/>
                          <a:pt x="69" y="198"/>
                          <a:pt x="65" y="164"/>
                        </a:cubicBezTo>
                        <a:cubicBezTo>
                          <a:pt x="61" y="130"/>
                          <a:pt x="65" y="89"/>
                          <a:pt x="65" y="74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30" name="Freeform 943"/>
                  <p:cNvSpPr>
                    <a:spLocks/>
                  </p:cNvSpPr>
                  <p:nvPr/>
                </p:nvSpPr>
                <p:spPr bwMode="auto">
                  <a:xfrm>
                    <a:off x="4104" y="5814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31" name="Freeform 942"/>
                  <p:cNvSpPr>
                    <a:spLocks/>
                  </p:cNvSpPr>
                  <p:nvPr/>
                </p:nvSpPr>
                <p:spPr bwMode="auto">
                  <a:xfrm>
                    <a:off x="4077" y="5757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32" name="Freeform 941"/>
                  <p:cNvSpPr>
                    <a:spLocks/>
                  </p:cNvSpPr>
                  <p:nvPr/>
                </p:nvSpPr>
                <p:spPr bwMode="auto">
                  <a:xfrm>
                    <a:off x="4041" y="5712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33" name="Freeform 940"/>
                  <p:cNvSpPr>
                    <a:spLocks/>
                  </p:cNvSpPr>
                  <p:nvPr/>
                </p:nvSpPr>
                <p:spPr bwMode="auto">
                  <a:xfrm>
                    <a:off x="3987" y="5661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34" name="Freeform 939"/>
                  <p:cNvSpPr>
                    <a:spLocks/>
                  </p:cNvSpPr>
                  <p:nvPr/>
                </p:nvSpPr>
                <p:spPr bwMode="auto">
                  <a:xfrm>
                    <a:off x="3930" y="5616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35" name="Freeform 938"/>
                  <p:cNvSpPr>
                    <a:spLocks/>
                  </p:cNvSpPr>
                  <p:nvPr/>
                </p:nvSpPr>
                <p:spPr bwMode="auto">
                  <a:xfrm>
                    <a:off x="3897" y="5556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36" name="Freeform 937"/>
                  <p:cNvSpPr>
                    <a:spLocks/>
                  </p:cNvSpPr>
                  <p:nvPr/>
                </p:nvSpPr>
                <p:spPr bwMode="auto">
                  <a:xfrm>
                    <a:off x="3876" y="5475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37" name="Freeform 936"/>
                  <p:cNvSpPr>
                    <a:spLocks/>
                  </p:cNvSpPr>
                  <p:nvPr/>
                </p:nvSpPr>
                <p:spPr bwMode="auto">
                  <a:xfrm>
                    <a:off x="3852" y="5406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38" name="Freeform 935"/>
                  <p:cNvSpPr>
                    <a:spLocks/>
                  </p:cNvSpPr>
                  <p:nvPr/>
                </p:nvSpPr>
                <p:spPr bwMode="auto">
                  <a:xfrm rot="1913548">
                    <a:off x="3981" y="5460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39" name="Freeform 934"/>
                  <p:cNvSpPr>
                    <a:spLocks/>
                  </p:cNvSpPr>
                  <p:nvPr/>
                </p:nvSpPr>
                <p:spPr bwMode="auto">
                  <a:xfrm rot="1913548">
                    <a:off x="4008" y="5394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40" name="Freeform 933"/>
                  <p:cNvSpPr>
                    <a:spLocks/>
                  </p:cNvSpPr>
                  <p:nvPr/>
                </p:nvSpPr>
                <p:spPr bwMode="auto">
                  <a:xfrm rot="1913548">
                    <a:off x="4035" y="5319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41" name="Freeform 932"/>
                  <p:cNvSpPr>
                    <a:spLocks/>
                  </p:cNvSpPr>
                  <p:nvPr/>
                </p:nvSpPr>
                <p:spPr bwMode="auto">
                  <a:xfrm rot="1913548">
                    <a:off x="4056" y="5277"/>
                    <a:ext cx="45" cy="12"/>
                  </a:xfrm>
                  <a:custGeom>
                    <a:avLst/>
                    <a:gdLst>
                      <a:gd name="T0" fmla="*/ 0 w 45"/>
                      <a:gd name="T1" fmla="*/ 12 h 12"/>
                      <a:gd name="T2" fmla="*/ 45 w 45"/>
                      <a:gd name="T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12">
                        <a:moveTo>
                          <a:pt x="0" y="12"/>
                        </a:moveTo>
                        <a:cubicBezTo>
                          <a:pt x="17" y="7"/>
                          <a:pt x="35" y="2"/>
                          <a:pt x="4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71" name="Group 913"/>
                <p:cNvGrpSpPr>
                  <a:grpSpLocks/>
                </p:cNvGrpSpPr>
                <p:nvPr/>
              </p:nvGrpSpPr>
              <p:grpSpPr bwMode="auto">
                <a:xfrm rot="2627909" flipH="1">
                  <a:off x="4588" y="2622"/>
                  <a:ext cx="299" cy="847"/>
                  <a:chOff x="1894" y="2708"/>
                  <a:chExt cx="299" cy="847"/>
                </a:xfrm>
              </p:grpSpPr>
              <p:sp>
                <p:nvSpPr>
                  <p:cNvPr id="1912" name="Freeform 930"/>
                  <p:cNvSpPr>
                    <a:spLocks/>
                  </p:cNvSpPr>
                  <p:nvPr/>
                </p:nvSpPr>
                <p:spPr bwMode="auto">
                  <a:xfrm>
                    <a:off x="1894" y="2708"/>
                    <a:ext cx="299" cy="847"/>
                  </a:xfrm>
                  <a:custGeom>
                    <a:avLst/>
                    <a:gdLst>
                      <a:gd name="T0" fmla="*/ 119 w 299"/>
                      <a:gd name="T1" fmla="*/ 100 h 847"/>
                      <a:gd name="T2" fmla="*/ 38 w 299"/>
                      <a:gd name="T3" fmla="*/ 226 h 847"/>
                      <a:gd name="T4" fmla="*/ 8 w 299"/>
                      <a:gd name="T5" fmla="*/ 394 h 847"/>
                      <a:gd name="T6" fmla="*/ 86 w 299"/>
                      <a:gd name="T7" fmla="*/ 445 h 847"/>
                      <a:gd name="T8" fmla="*/ 212 w 299"/>
                      <a:gd name="T9" fmla="*/ 436 h 847"/>
                      <a:gd name="T10" fmla="*/ 224 w 299"/>
                      <a:gd name="T11" fmla="*/ 496 h 847"/>
                      <a:gd name="T12" fmla="*/ 155 w 299"/>
                      <a:gd name="T13" fmla="*/ 586 h 847"/>
                      <a:gd name="T14" fmla="*/ 194 w 299"/>
                      <a:gd name="T15" fmla="*/ 676 h 847"/>
                      <a:gd name="T16" fmla="*/ 209 w 299"/>
                      <a:gd name="T17" fmla="*/ 766 h 847"/>
                      <a:gd name="T18" fmla="*/ 215 w 299"/>
                      <a:gd name="T19" fmla="*/ 841 h 847"/>
                      <a:gd name="T20" fmla="*/ 272 w 299"/>
                      <a:gd name="T21" fmla="*/ 727 h 847"/>
                      <a:gd name="T22" fmla="*/ 257 w 299"/>
                      <a:gd name="T23" fmla="*/ 646 h 847"/>
                      <a:gd name="T24" fmla="*/ 224 w 299"/>
                      <a:gd name="T25" fmla="*/ 598 h 847"/>
                      <a:gd name="T26" fmla="*/ 290 w 299"/>
                      <a:gd name="T27" fmla="*/ 517 h 847"/>
                      <a:gd name="T28" fmla="*/ 281 w 299"/>
                      <a:gd name="T29" fmla="*/ 403 h 847"/>
                      <a:gd name="T30" fmla="*/ 185 w 299"/>
                      <a:gd name="T31" fmla="*/ 370 h 847"/>
                      <a:gd name="T32" fmla="*/ 86 w 299"/>
                      <a:gd name="T33" fmla="*/ 370 h 847"/>
                      <a:gd name="T34" fmla="*/ 86 w 299"/>
                      <a:gd name="T35" fmla="*/ 313 h 847"/>
                      <a:gd name="T36" fmla="*/ 143 w 299"/>
                      <a:gd name="T37" fmla="*/ 199 h 847"/>
                      <a:gd name="T38" fmla="*/ 248 w 299"/>
                      <a:gd name="T39" fmla="*/ 55 h 847"/>
                      <a:gd name="T40" fmla="*/ 242 w 299"/>
                      <a:gd name="T41" fmla="*/ 4 h 847"/>
                      <a:gd name="T42" fmla="*/ 185 w 299"/>
                      <a:gd name="T43" fmla="*/ 31 h 847"/>
                      <a:gd name="T44" fmla="*/ 119 w 299"/>
                      <a:gd name="T45" fmla="*/ 100 h 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99" h="847">
                        <a:moveTo>
                          <a:pt x="119" y="100"/>
                        </a:moveTo>
                        <a:cubicBezTo>
                          <a:pt x="95" y="132"/>
                          <a:pt x="56" y="177"/>
                          <a:pt x="38" y="226"/>
                        </a:cubicBezTo>
                        <a:cubicBezTo>
                          <a:pt x="20" y="275"/>
                          <a:pt x="0" y="358"/>
                          <a:pt x="8" y="394"/>
                        </a:cubicBezTo>
                        <a:cubicBezTo>
                          <a:pt x="16" y="430"/>
                          <a:pt x="52" y="438"/>
                          <a:pt x="86" y="445"/>
                        </a:cubicBezTo>
                        <a:cubicBezTo>
                          <a:pt x="120" y="452"/>
                          <a:pt x="189" y="427"/>
                          <a:pt x="212" y="436"/>
                        </a:cubicBezTo>
                        <a:cubicBezTo>
                          <a:pt x="235" y="445"/>
                          <a:pt x="233" y="471"/>
                          <a:pt x="224" y="496"/>
                        </a:cubicBezTo>
                        <a:cubicBezTo>
                          <a:pt x="215" y="521"/>
                          <a:pt x="160" y="556"/>
                          <a:pt x="155" y="586"/>
                        </a:cubicBezTo>
                        <a:cubicBezTo>
                          <a:pt x="150" y="616"/>
                          <a:pt x="185" y="646"/>
                          <a:pt x="194" y="676"/>
                        </a:cubicBezTo>
                        <a:cubicBezTo>
                          <a:pt x="203" y="706"/>
                          <a:pt x="206" y="739"/>
                          <a:pt x="209" y="766"/>
                        </a:cubicBezTo>
                        <a:cubicBezTo>
                          <a:pt x="212" y="793"/>
                          <a:pt x="179" y="835"/>
                          <a:pt x="215" y="841"/>
                        </a:cubicBezTo>
                        <a:cubicBezTo>
                          <a:pt x="251" y="847"/>
                          <a:pt x="265" y="759"/>
                          <a:pt x="272" y="727"/>
                        </a:cubicBezTo>
                        <a:cubicBezTo>
                          <a:pt x="279" y="695"/>
                          <a:pt x="265" y="667"/>
                          <a:pt x="257" y="646"/>
                        </a:cubicBezTo>
                        <a:cubicBezTo>
                          <a:pt x="249" y="625"/>
                          <a:pt x="219" y="619"/>
                          <a:pt x="224" y="598"/>
                        </a:cubicBezTo>
                        <a:cubicBezTo>
                          <a:pt x="229" y="577"/>
                          <a:pt x="281" y="549"/>
                          <a:pt x="290" y="517"/>
                        </a:cubicBezTo>
                        <a:cubicBezTo>
                          <a:pt x="299" y="485"/>
                          <a:pt x="298" y="427"/>
                          <a:pt x="281" y="403"/>
                        </a:cubicBezTo>
                        <a:cubicBezTo>
                          <a:pt x="264" y="379"/>
                          <a:pt x="217" y="376"/>
                          <a:pt x="185" y="370"/>
                        </a:cubicBezTo>
                        <a:cubicBezTo>
                          <a:pt x="153" y="364"/>
                          <a:pt x="103" y="380"/>
                          <a:pt x="86" y="370"/>
                        </a:cubicBezTo>
                        <a:cubicBezTo>
                          <a:pt x="69" y="360"/>
                          <a:pt x="77" y="341"/>
                          <a:pt x="86" y="313"/>
                        </a:cubicBezTo>
                        <a:cubicBezTo>
                          <a:pt x="95" y="285"/>
                          <a:pt x="116" y="242"/>
                          <a:pt x="143" y="199"/>
                        </a:cubicBezTo>
                        <a:cubicBezTo>
                          <a:pt x="170" y="156"/>
                          <a:pt x="232" y="87"/>
                          <a:pt x="248" y="55"/>
                        </a:cubicBezTo>
                        <a:cubicBezTo>
                          <a:pt x="264" y="23"/>
                          <a:pt x="252" y="8"/>
                          <a:pt x="242" y="4"/>
                        </a:cubicBezTo>
                        <a:cubicBezTo>
                          <a:pt x="232" y="0"/>
                          <a:pt x="205" y="15"/>
                          <a:pt x="185" y="31"/>
                        </a:cubicBezTo>
                        <a:cubicBezTo>
                          <a:pt x="165" y="47"/>
                          <a:pt x="143" y="68"/>
                          <a:pt x="119" y="100"/>
                        </a:cubicBezTo>
                        <a:close/>
                      </a:path>
                    </a:pathLst>
                  </a:custGeom>
                  <a:solidFill>
                    <a:srgbClr val="CC0066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13" name="Freeform 929"/>
                  <p:cNvSpPr>
                    <a:spLocks/>
                  </p:cNvSpPr>
                  <p:nvPr/>
                </p:nvSpPr>
                <p:spPr bwMode="auto">
                  <a:xfrm>
                    <a:off x="1923" y="2869"/>
                    <a:ext cx="120" cy="104"/>
                  </a:xfrm>
                  <a:custGeom>
                    <a:avLst/>
                    <a:gdLst>
                      <a:gd name="T0" fmla="*/ 39 w 120"/>
                      <a:gd name="T1" fmla="*/ 2 h 104"/>
                      <a:gd name="T2" fmla="*/ 111 w 120"/>
                      <a:gd name="T3" fmla="*/ 41 h 104"/>
                      <a:gd name="T4" fmla="*/ 96 w 120"/>
                      <a:gd name="T5" fmla="*/ 77 h 104"/>
                      <a:gd name="T6" fmla="*/ 87 w 120"/>
                      <a:gd name="T7" fmla="*/ 98 h 104"/>
                      <a:gd name="T8" fmla="*/ 81 w 120"/>
                      <a:gd name="T9" fmla="*/ 101 h 104"/>
                      <a:gd name="T10" fmla="*/ 12 w 120"/>
                      <a:gd name="T11" fmla="*/ 77 h 104"/>
                      <a:gd name="T12" fmla="*/ 9 w 120"/>
                      <a:gd name="T13" fmla="*/ 50 h 104"/>
                      <a:gd name="T14" fmla="*/ 39 w 120"/>
                      <a:gd name="T15" fmla="*/ 2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0" h="104">
                        <a:moveTo>
                          <a:pt x="39" y="2"/>
                        </a:moveTo>
                        <a:cubicBezTo>
                          <a:pt x="57" y="0"/>
                          <a:pt x="102" y="29"/>
                          <a:pt x="111" y="41"/>
                        </a:cubicBezTo>
                        <a:cubicBezTo>
                          <a:pt x="120" y="53"/>
                          <a:pt x="100" y="68"/>
                          <a:pt x="96" y="77"/>
                        </a:cubicBezTo>
                        <a:cubicBezTo>
                          <a:pt x="92" y="86"/>
                          <a:pt x="89" y="94"/>
                          <a:pt x="87" y="98"/>
                        </a:cubicBezTo>
                        <a:cubicBezTo>
                          <a:pt x="85" y="102"/>
                          <a:pt x="93" y="104"/>
                          <a:pt x="81" y="101"/>
                        </a:cubicBezTo>
                        <a:cubicBezTo>
                          <a:pt x="69" y="98"/>
                          <a:pt x="24" y="85"/>
                          <a:pt x="12" y="77"/>
                        </a:cubicBezTo>
                        <a:cubicBezTo>
                          <a:pt x="0" y="69"/>
                          <a:pt x="5" y="62"/>
                          <a:pt x="9" y="50"/>
                        </a:cubicBezTo>
                        <a:cubicBezTo>
                          <a:pt x="13" y="38"/>
                          <a:pt x="33" y="12"/>
                          <a:pt x="39" y="2"/>
                        </a:cubicBezTo>
                        <a:close/>
                      </a:path>
                    </a:pathLst>
                  </a:custGeom>
                  <a:solidFill>
                    <a:srgbClr val="CC0066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914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1935" y="2821"/>
                    <a:ext cx="244" cy="656"/>
                    <a:chOff x="1935" y="2824"/>
                    <a:chExt cx="244" cy="656"/>
                  </a:xfrm>
                </p:grpSpPr>
                <p:sp>
                  <p:nvSpPr>
                    <p:cNvPr id="1915" name="Freeform 928"/>
                    <p:cNvSpPr>
                      <a:spLocks/>
                    </p:cNvSpPr>
                    <p:nvPr/>
                  </p:nvSpPr>
                  <p:spPr bwMode="auto">
                    <a:xfrm>
                      <a:off x="2043" y="2824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16" name="Freeform 927"/>
                    <p:cNvSpPr>
                      <a:spLocks/>
                    </p:cNvSpPr>
                    <p:nvPr/>
                  </p:nvSpPr>
                  <p:spPr bwMode="auto">
                    <a:xfrm>
                      <a:off x="2004" y="2860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17" name="Freeform 926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1968" y="3079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18" name="Freeform 925"/>
                    <p:cNvSpPr>
                      <a:spLocks/>
                    </p:cNvSpPr>
                    <p:nvPr/>
                  </p:nvSpPr>
                  <p:spPr bwMode="auto">
                    <a:xfrm>
                      <a:off x="1950" y="2977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19" name="Freeform 924"/>
                    <p:cNvSpPr>
                      <a:spLocks/>
                    </p:cNvSpPr>
                    <p:nvPr/>
                  </p:nvSpPr>
                  <p:spPr bwMode="auto">
                    <a:xfrm>
                      <a:off x="1935" y="3037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20" name="Freeform 923"/>
                    <p:cNvSpPr>
                      <a:spLocks/>
                    </p:cNvSpPr>
                    <p:nvPr/>
                  </p:nvSpPr>
                  <p:spPr bwMode="auto">
                    <a:xfrm>
                      <a:off x="2115" y="3238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21" name="Freeform 922"/>
                    <p:cNvSpPr>
                      <a:spLocks/>
                    </p:cNvSpPr>
                    <p:nvPr/>
                  </p:nvSpPr>
                  <p:spPr bwMode="auto">
                    <a:xfrm>
                      <a:off x="2145" y="319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22" name="Freeform 921"/>
                    <p:cNvSpPr>
                      <a:spLocks/>
                    </p:cNvSpPr>
                    <p:nvPr/>
                  </p:nvSpPr>
                  <p:spPr bwMode="auto">
                    <a:xfrm>
                      <a:off x="2151" y="3130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23" name="Freeform 920"/>
                    <p:cNvSpPr>
                      <a:spLocks/>
                    </p:cNvSpPr>
                    <p:nvPr/>
                  </p:nvSpPr>
                  <p:spPr bwMode="auto">
                    <a:xfrm>
                      <a:off x="2133" y="337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24" name="Freeform 919"/>
                    <p:cNvSpPr>
                      <a:spLocks/>
                    </p:cNvSpPr>
                    <p:nvPr/>
                  </p:nvSpPr>
                  <p:spPr bwMode="auto">
                    <a:xfrm>
                      <a:off x="2124" y="3445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25" name="Freeform 918"/>
                    <p:cNvSpPr>
                      <a:spLocks/>
                    </p:cNvSpPr>
                    <p:nvPr/>
                  </p:nvSpPr>
                  <p:spPr bwMode="auto">
                    <a:xfrm>
                      <a:off x="2127" y="340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26" name="Freeform 917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016" y="3079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27" name="Freeform 916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064" y="3082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28" name="Freeform 915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118" y="3091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1772" name="Group 903"/>
                <p:cNvGrpSpPr>
                  <a:grpSpLocks/>
                </p:cNvGrpSpPr>
                <p:nvPr/>
              </p:nvGrpSpPr>
              <p:grpSpPr bwMode="auto">
                <a:xfrm rot="-1247957">
                  <a:off x="4475" y="2121"/>
                  <a:ext cx="879" cy="729"/>
                  <a:chOff x="4595" y="2076"/>
                  <a:chExt cx="879" cy="729"/>
                </a:xfrm>
              </p:grpSpPr>
              <p:sp>
                <p:nvSpPr>
                  <p:cNvPr id="1903" name="Freeform 912"/>
                  <p:cNvSpPr>
                    <a:spLocks/>
                  </p:cNvSpPr>
                  <p:nvPr/>
                </p:nvSpPr>
                <p:spPr bwMode="auto">
                  <a:xfrm>
                    <a:off x="4595" y="2076"/>
                    <a:ext cx="879" cy="729"/>
                  </a:xfrm>
                  <a:custGeom>
                    <a:avLst/>
                    <a:gdLst>
                      <a:gd name="T0" fmla="*/ 49 w 879"/>
                      <a:gd name="T1" fmla="*/ 540 h 729"/>
                      <a:gd name="T2" fmla="*/ 1 w 879"/>
                      <a:gd name="T3" fmla="*/ 507 h 729"/>
                      <a:gd name="T4" fmla="*/ 40 w 879"/>
                      <a:gd name="T5" fmla="*/ 498 h 729"/>
                      <a:gd name="T6" fmla="*/ 151 w 879"/>
                      <a:gd name="T7" fmla="*/ 474 h 729"/>
                      <a:gd name="T8" fmla="*/ 199 w 879"/>
                      <a:gd name="T9" fmla="*/ 435 h 729"/>
                      <a:gd name="T10" fmla="*/ 175 w 879"/>
                      <a:gd name="T11" fmla="*/ 405 h 729"/>
                      <a:gd name="T12" fmla="*/ 232 w 879"/>
                      <a:gd name="T13" fmla="*/ 333 h 729"/>
                      <a:gd name="T14" fmla="*/ 328 w 879"/>
                      <a:gd name="T15" fmla="*/ 306 h 729"/>
                      <a:gd name="T16" fmla="*/ 448 w 879"/>
                      <a:gd name="T17" fmla="*/ 261 h 729"/>
                      <a:gd name="T18" fmla="*/ 466 w 879"/>
                      <a:gd name="T19" fmla="*/ 195 h 729"/>
                      <a:gd name="T20" fmla="*/ 463 w 879"/>
                      <a:gd name="T21" fmla="*/ 135 h 729"/>
                      <a:gd name="T22" fmla="*/ 586 w 879"/>
                      <a:gd name="T23" fmla="*/ 105 h 729"/>
                      <a:gd name="T24" fmla="*/ 637 w 879"/>
                      <a:gd name="T25" fmla="*/ 156 h 729"/>
                      <a:gd name="T26" fmla="*/ 676 w 879"/>
                      <a:gd name="T27" fmla="*/ 159 h 729"/>
                      <a:gd name="T28" fmla="*/ 724 w 879"/>
                      <a:gd name="T29" fmla="*/ 129 h 729"/>
                      <a:gd name="T30" fmla="*/ 796 w 879"/>
                      <a:gd name="T31" fmla="*/ 72 h 729"/>
                      <a:gd name="T32" fmla="*/ 820 w 879"/>
                      <a:gd name="T33" fmla="*/ 6 h 729"/>
                      <a:gd name="T34" fmla="*/ 844 w 879"/>
                      <a:gd name="T35" fmla="*/ 36 h 729"/>
                      <a:gd name="T36" fmla="*/ 874 w 879"/>
                      <a:gd name="T37" fmla="*/ 42 h 729"/>
                      <a:gd name="T38" fmla="*/ 811 w 879"/>
                      <a:gd name="T39" fmla="*/ 99 h 729"/>
                      <a:gd name="T40" fmla="*/ 742 w 879"/>
                      <a:gd name="T41" fmla="*/ 177 h 729"/>
                      <a:gd name="T42" fmla="*/ 799 w 879"/>
                      <a:gd name="T43" fmla="*/ 243 h 729"/>
                      <a:gd name="T44" fmla="*/ 811 w 879"/>
                      <a:gd name="T45" fmla="*/ 318 h 729"/>
                      <a:gd name="T46" fmla="*/ 742 w 879"/>
                      <a:gd name="T47" fmla="*/ 363 h 729"/>
                      <a:gd name="T48" fmla="*/ 742 w 879"/>
                      <a:gd name="T49" fmla="*/ 330 h 729"/>
                      <a:gd name="T50" fmla="*/ 733 w 879"/>
                      <a:gd name="T51" fmla="*/ 411 h 729"/>
                      <a:gd name="T52" fmla="*/ 700 w 879"/>
                      <a:gd name="T53" fmla="*/ 447 h 729"/>
                      <a:gd name="T54" fmla="*/ 724 w 879"/>
                      <a:gd name="T55" fmla="*/ 333 h 729"/>
                      <a:gd name="T56" fmla="*/ 655 w 879"/>
                      <a:gd name="T57" fmla="*/ 249 h 729"/>
                      <a:gd name="T58" fmla="*/ 610 w 879"/>
                      <a:gd name="T59" fmla="*/ 318 h 729"/>
                      <a:gd name="T60" fmla="*/ 694 w 879"/>
                      <a:gd name="T61" fmla="*/ 342 h 729"/>
                      <a:gd name="T62" fmla="*/ 664 w 879"/>
                      <a:gd name="T63" fmla="*/ 390 h 729"/>
                      <a:gd name="T64" fmla="*/ 625 w 879"/>
                      <a:gd name="T65" fmla="*/ 468 h 729"/>
                      <a:gd name="T66" fmla="*/ 634 w 879"/>
                      <a:gd name="T67" fmla="*/ 498 h 729"/>
                      <a:gd name="T68" fmla="*/ 544 w 879"/>
                      <a:gd name="T69" fmla="*/ 483 h 729"/>
                      <a:gd name="T70" fmla="*/ 547 w 879"/>
                      <a:gd name="T71" fmla="*/ 453 h 729"/>
                      <a:gd name="T72" fmla="*/ 532 w 879"/>
                      <a:gd name="T73" fmla="*/ 501 h 729"/>
                      <a:gd name="T74" fmla="*/ 532 w 879"/>
                      <a:gd name="T75" fmla="*/ 543 h 729"/>
                      <a:gd name="T76" fmla="*/ 469 w 879"/>
                      <a:gd name="T77" fmla="*/ 585 h 729"/>
                      <a:gd name="T78" fmla="*/ 484 w 879"/>
                      <a:gd name="T79" fmla="*/ 537 h 729"/>
                      <a:gd name="T80" fmla="*/ 490 w 879"/>
                      <a:gd name="T81" fmla="*/ 495 h 729"/>
                      <a:gd name="T82" fmla="*/ 448 w 879"/>
                      <a:gd name="T83" fmla="*/ 450 h 729"/>
                      <a:gd name="T84" fmla="*/ 421 w 879"/>
                      <a:gd name="T85" fmla="*/ 447 h 729"/>
                      <a:gd name="T86" fmla="*/ 433 w 879"/>
                      <a:gd name="T87" fmla="*/ 513 h 729"/>
                      <a:gd name="T88" fmla="*/ 448 w 879"/>
                      <a:gd name="T89" fmla="*/ 537 h 729"/>
                      <a:gd name="T90" fmla="*/ 421 w 879"/>
                      <a:gd name="T91" fmla="*/ 552 h 729"/>
                      <a:gd name="T92" fmla="*/ 364 w 879"/>
                      <a:gd name="T93" fmla="*/ 585 h 729"/>
                      <a:gd name="T94" fmla="*/ 385 w 879"/>
                      <a:gd name="T95" fmla="*/ 597 h 729"/>
                      <a:gd name="T96" fmla="*/ 397 w 879"/>
                      <a:gd name="T97" fmla="*/ 663 h 729"/>
                      <a:gd name="T98" fmla="*/ 346 w 879"/>
                      <a:gd name="T99" fmla="*/ 642 h 729"/>
                      <a:gd name="T100" fmla="*/ 325 w 879"/>
                      <a:gd name="T101" fmla="*/ 573 h 729"/>
                      <a:gd name="T102" fmla="*/ 280 w 879"/>
                      <a:gd name="T103" fmla="*/ 645 h 729"/>
                      <a:gd name="T104" fmla="*/ 220 w 879"/>
                      <a:gd name="T105" fmla="*/ 720 h 729"/>
                      <a:gd name="T106" fmla="*/ 160 w 879"/>
                      <a:gd name="T107" fmla="*/ 702 h 729"/>
                      <a:gd name="T108" fmla="*/ 208 w 879"/>
                      <a:gd name="T109" fmla="*/ 615 h 729"/>
                      <a:gd name="T110" fmla="*/ 184 w 879"/>
                      <a:gd name="T111" fmla="*/ 588 h 729"/>
                      <a:gd name="T112" fmla="*/ 106 w 879"/>
                      <a:gd name="T113" fmla="*/ 579 h 729"/>
                      <a:gd name="T114" fmla="*/ 49 w 879"/>
                      <a:gd name="T115" fmla="*/ 540 h 7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879" h="729">
                        <a:moveTo>
                          <a:pt x="49" y="540"/>
                        </a:moveTo>
                        <a:cubicBezTo>
                          <a:pt x="31" y="528"/>
                          <a:pt x="2" y="514"/>
                          <a:pt x="1" y="507"/>
                        </a:cubicBezTo>
                        <a:cubicBezTo>
                          <a:pt x="0" y="500"/>
                          <a:pt x="15" y="503"/>
                          <a:pt x="40" y="498"/>
                        </a:cubicBezTo>
                        <a:cubicBezTo>
                          <a:pt x="65" y="493"/>
                          <a:pt x="125" y="484"/>
                          <a:pt x="151" y="474"/>
                        </a:cubicBezTo>
                        <a:cubicBezTo>
                          <a:pt x="177" y="464"/>
                          <a:pt x="195" y="446"/>
                          <a:pt x="199" y="435"/>
                        </a:cubicBezTo>
                        <a:cubicBezTo>
                          <a:pt x="203" y="424"/>
                          <a:pt x="170" y="422"/>
                          <a:pt x="175" y="405"/>
                        </a:cubicBezTo>
                        <a:cubicBezTo>
                          <a:pt x="180" y="388"/>
                          <a:pt x="207" y="349"/>
                          <a:pt x="232" y="333"/>
                        </a:cubicBezTo>
                        <a:cubicBezTo>
                          <a:pt x="257" y="317"/>
                          <a:pt x="292" y="318"/>
                          <a:pt x="328" y="306"/>
                        </a:cubicBezTo>
                        <a:cubicBezTo>
                          <a:pt x="364" y="294"/>
                          <a:pt x="425" y="280"/>
                          <a:pt x="448" y="261"/>
                        </a:cubicBezTo>
                        <a:cubicBezTo>
                          <a:pt x="471" y="242"/>
                          <a:pt x="464" y="216"/>
                          <a:pt x="466" y="195"/>
                        </a:cubicBezTo>
                        <a:cubicBezTo>
                          <a:pt x="468" y="174"/>
                          <a:pt x="443" y="150"/>
                          <a:pt x="463" y="135"/>
                        </a:cubicBezTo>
                        <a:cubicBezTo>
                          <a:pt x="483" y="120"/>
                          <a:pt x="557" y="102"/>
                          <a:pt x="586" y="105"/>
                        </a:cubicBezTo>
                        <a:cubicBezTo>
                          <a:pt x="615" y="108"/>
                          <a:pt x="622" y="147"/>
                          <a:pt x="637" y="156"/>
                        </a:cubicBezTo>
                        <a:cubicBezTo>
                          <a:pt x="652" y="165"/>
                          <a:pt x="662" y="163"/>
                          <a:pt x="676" y="159"/>
                        </a:cubicBezTo>
                        <a:cubicBezTo>
                          <a:pt x="690" y="155"/>
                          <a:pt x="704" y="143"/>
                          <a:pt x="724" y="129"/>
                        </a:cubicBezTo>
                        <a:cubicBezTo>
                          <a:pt x="744" y="115"/>
                          <a:pt x="780" y="92"/>
                          <a:pt x="796" y="72"/>
                        </a:cubicBezTo>
                        <a:cubicBezTo>
                          <a:pt x="812" y="52"/>
                          <a:pt x="812" y="12"/>
                          <a:pt x="820" y="6"/>
                        </a:cubicBezTo>
                        <a:cubicBezTo>
                          <a:pt x="828" y="0"/>
                          <a:pt x="835" y="30"/>
                          <a:pt x="844" y="36"/>
                        </a:cubicBezTo>
                        <a:cubicBezTo>
                          <a:pt x="853" y="42"/>
                          <a:pt x="879" y="32"/>
                          <a:pt x="874" y="42"/>
                        </a:cubicBezTo>
                        <a:cubicBezTo>
                          <a:pt x="869" y="52"/>
                          <a:pt x="833" y="76"/>
                          <a:pt x="811" y="99"/>
                        </a:cubicBezTo>
                        <a:cubicBezTo>
                          <a:pt x="789" y="122"/>
                          <a:pt x="744" y="153"/>
                          <a:pt x="742" y="177"/>
                        </a:cubicBezTo>
                        <a:cubicBezTo>
                          <a:pt x="740" y="201"/>
                          <a:pt x="788" y="220"/>
                          <a:pt x="799" y="243"/>
                        </a:cubicBezTo>
                        <a:cubicBezTo>
                          <a:pt x="810" y="266"/>
                          <a:pt x="820" y="298"/>
                          <a:pt x="811" y="318"/>
                        </a:cubicBezTo>
                        <a:cubicBezTo>
                          <a:pt x="802" y="338"/>
                          <a:pt x="753" y="361"/>
                          <a:pt x="742" y="363"/>
                        </a:cubicBezTo>
                        <a:cubicBezTo>
                          <a:pt x="731" y="365"/>
                          <a:pt x="743" y="322"/>
                          <a:pt x="742" y="330"/>
                        </a:cubicBezTo>
                        <a:cubicBezTo>
                          <a:pt x="741" y="338"/>
                          <a:pt x="740" y="392"/>
                          <a:pt x="733" y="411"/>
                        </a:cubicBezTo>
                        <a:cubicBezTo>
                          <a:pt x="726" y="430"/>
                          <a:pt x="701" y="460"/>
                          <a:pt x="700" y="447"/>
                        </a:cubicBezTo>
                        <a:cubicBezTo>
                          <a:pt x="699" y="434"/>
                          <a:pt x="731" y="366"/>
                          <a:pt x="724" y="333"/>
                        </a:cubicBezTo>
                        <a:cubicBezTo>
                          <a:pt x="717" y="300"/>
                          <a:pt x="674" y="251"/>
                          <a:pt x="655" y="249"/>
                        </a:cubicBezTo>
                        <a:cubicBezTo>
                          <a:pt x="636" y="247"/>
                          <a:pt x="604" y="303"/>
                          <a:pt x="610" y="318"/>
                        </a:cubicBezTo>
                        <a:cubicBezTo>
                          <a:pt x="616" y="333"/>
                          <a:pt x="685" y="330"/>
                          <a:pt x="694" y="342"/>
                        </a:cubicBezTo>
                        <a:cubicBezTo>
                          <a:pt x="703" y="354"/>
                          <a:pt x="675" y="369"/>
                          <a:pt x="664" y="390"/>
                        </a:cubicBezTo>
                        <a:cubicBezTo>
                          <a:pt x="653" y="411"/>
                          <a:pt x="630" y="450"/>
                          <a:pt x="625" y="468"/>
                        </a:cubicBezTo>
                        <a:cubicBezTo>
                          <a:pt x="620" y="486"/>
                          <a:pt x="647" y="496"/>
                          <a:pt x="634" y="498"/>
                        </a:cubicBezTo>
                        <a:cubicBezTo>
                          <a:pt x="621" y="500"/>
                          <a:pt x="558" y="490"/>
                          <a:pt x="544" y="483"/>
                        </a:cubicBezTo>
                        <a:cubicBezTo>
                          <a:pt x="530" y="476"/>
                          <a:pt x="549" y="450"/>
                          <a:pt x="547" y="453"/>
                        </a:cubicBezTo>
                        <a:cubicBezTo>
                          <a:pt x="545" y="456"/>
                          <a:pt x="534" y="486"/>
                          <a:pt x="532" y="501"/>
                        </a:cubicBezTo>
                        <a:cubicBezTo>
                          <a:pt x="530" y="516"/>
                          <a:pt x="542" y="529"/>
                          <a:pt x="532" y="543"/>
                        </a:cubicBezTo>
                        <a:cubicBezTo>
                          <a:pt x="522" y="557"/>
                          <a:pt x="477" y="586"/>
                          <a:pt x="469" y="585"/>
                        </a:cubicBezTo>
                        <a:cubicBezTo>
                          <a:pt x="461" y="584"/>
                          <a:pt x="481" y="552"/>
                          <a:pt x="484" y="537"/>
                        </a:cubicBezTo>
                        <a:cubicBezTo>
                          <a:pt x="487" y="522"/>
                          <a:pt x="496" y="509"/>
                          <a:pt x="490" y="495"/>
                        </a:cubicBezTo>
                        <a:cubicBezTo>
                          <a:pt x="484" y="481"/>
                          <a:pt x="459" y="458"/>
                          <a:pt x="448" y="450"/>
                        </a:cubicBezTo>
                        <a:cubicBezTo>
                          <a:pt x="437" y="442"/>
                          <a:pt x="423" y="437"/>
                          <a:pt x="421" y="447"/>
                        </a:cubicBezTo>
                        <a:cubicBezTo>
                          <a:pt x="419" y="457"/>
                          <a:pt x="429" y="498"/>
                          <a:pt x="433" y="513"/>
                        </a:cubicBezTo>
                        <a:cubicBezTo>
                          <a:pt x="437" y="528"/>
                          <a:pt x="450" y="530"/>
                          <a:pt x="448" y="537"/>
                        </a:cubicBezTo>
                        <a:cubicBezTo>
                          <a:pt x="446" y="544"/>
                          <a:pt x="435" y="544"/>
                          <a:pt x="421" y="552"/>
                        </a:cubicBezTo>
                        <a:cubicBezTo>
                          <a:pt x="407" y="560"/>
                          <a:pt x="370" y="578"/>
                          <a:pt x="364" y="585"/>
                        </a:cubicBezTo>
                        <a:cubicBezTo>
                          <a:pt x="358" y="592"/>
                          <a:pt x="380" y="584"/>
                          <a:pt x="385" y="597"/>
                        </a:cubicBezTo>
                        <a:cubicBezTo>
                          <a:pt x="390" y="610"/>
                          <a:pt x="403" y="656"/>
                          <a:pt x="397" y="663"/>
                        </a:cubicBezTo>
                        <a:cubicBezTo>
                          <a:pt x="391" y="670"/>
                          <a:pt x="358" y="657"/>
                          <a:pt x="346" y="642"/>
                        </a:cubicBezTo>
                        <a:cubicBezTo>
                          <a:pt x="334" y="627"/>
                          <a:pt x="336" y="572"/>
                          <a:pt x="325" y="573"/>
                        </a:cubicBezTo>
                        <a:cubicBezTo>
                          <a:pt x="314" y="574"/>
                          <a:pt x="297" y="621"/>
                          <a:pt x="280" y="645"/>
                        </a:cubicBezTo>
                        <a:cubicBezTo>
                          <a:pt x="263" y="669"/>
                          <a:pt x="240" y="711"/>
                          <a:pt x="220" y="720"/>
                        </a:cubicBezTo>
                        <a:cubicBezTo>
                          <a:pt x="200" y="729"/>
                          <a:pt x="162" y="719"/>
                          <a:pt x="160" y="702"/>
                        </a:cubicBezTo>
                        <a:cubicBezTo>
                          <a:pt x="158" y="685"/>
                          <a:pt x="204" y="634"/>
                          <a:pt x="208" y="615"/>
                        </a:cubicBezTo>
                        <a:cubicBezTo>
                          <a:pt x="212" y="596"/>
                          <a:pt x="201" y="594"/>
                          <a:pt x="184" y="588"/>
                        </a:cubicBezTo>
                        <a:cubicBezTo>
                          <a:pt x="167" y="582"/>
                          <a:pt x="128" y="585"/>
                          <a:pt x="106" y="579"/>
                        </a:cubicBezTo>
                        <a:cubicBezTo>
                          <a:pt x="84" y="573"/>
                          <a:pt x="67" y="552"/>
                          <a:pt x="49" y="540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04" name="Freeform 911"/>
                  <p:cNvSpPr>
                    <a:spLocks/>
                  </p:cNvSpPr>
                  <p:nvPr/>
                </p:nvSpPr>
                <p:spPr bwMode="auto">
                  <a:xfrm>
                    <a:off x="4761" y="2223"/>
                    <a:ext cx="567" cy="396"/>
                  </a:xfrm>
                  <a:custGeom>
                    <a:avLst/>
                    <a:gdLst>
                      <a:gd name="T0" fmla="*/ 567 w 567"/>
                      <a:gd name="T1" fmla="*/ 0 h 396"/>
                      <a:gd name="T2" fmla="*/ 387 w 567"/>
                      <a:gd name="T3" fmla="*/ 111 h 396"/>
                      <a:gd name="T4" fmla="*/ 282 w 567"/>
                      <a:gd name="T5" fmla="*/ 210 h 396"/>
                      <a:gd name="T6" fmla="*/ 123 w 567"/>
                      <a:gd name="T7" fmla="*/ 342 h 396"/>
                      <a:gd name="T8" fmla="*/ 0 w 567"/>
                      <a:gd name="T9" fmla="*/ 396 h 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7" h="396">
                        <a:moveTo>
                          <a:pt x="567" y="0"/>
                        </a:moveTo>
                        <a:cubicBezTo>
                          <a:pt x="500" y="38"/>
                          <a:pt x="434" y="76"/>
                          <a:pt x="387" y="111"/>
                        </a:cubicBezTo>
                        <a:cubicBezTo>
                          <a:pt x="340" y="146"/>
                          <a:pt x="326" y="172"/>
                          <a:pt x="282" y="210"/>
                        </a:cubicBezTo>
                        <a:cubicBezTo>
                          <a:pt x="238" y="248"/>
                          <a:pt x="170" y="311"/>
                          <a:pt x="123" y="342"/>
                        </a:cubicBezTo>
                        <a:cubicBezTo>
                          <a:pt x="76" y="373"/>
                          <a:pt x="38" y="384"/>
                          <a:pt x="0" y="396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05" name="Line 9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45" y="2565"/>
                    <a:ext cx="57" cy="11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06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5061" y="2427"/>
                    <a:ext cx="24" cy="11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07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5301" y="2241"/>
                    <a:ext cx="30" cy="135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08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4851" y="2478"/>
                    <a:ext cx="105" cy="2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09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5127" y="2364"/>
                    <a:ext cx="24" cy="11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10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4914" y="2397"/>
                    <a:ext cx="105" cy="2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911" name="Line 904"/>
                  <p:cNvSpPr>
                    <a:spLocks noChangeShapeType="1"/>
                  </p:cNvSpPr>
                  <p:nvPr/>
                </p:nvSpPr>
                <p:spPr bwMode="auto">
                  <a:xfrm>
                    <a:off x="5085" y="2262"/>
                    <a:ext cx="105" cy="2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73" name="Group 833"/>
                <p:cNvGrpSpPr>
                  <a:grpSpLocks/>
                </p:cNvGrpSpPr>
                <p:nvPr/>
              </p:nvGrpSpPr>
              <p:grpSpPr bwMode="auto">
                <a:xfrm flipH="1">
                  <a:off x="3967" y="2464"/>
                  <a:ext cx="590" cy="303"/>
                  <a:chOff x="1064" y="788"/>
                  <a:chExt cx="6920" cy="3406"/>
                </a:xfrm>
              </p:grpSpPr>
              <p:grpSp>
                <p:nvGrpSpPr>
                  <p:cNvPr id="1834" name="Group 887"/>
                  <p:cNvGrpSpPr>
                    <a:grpSpLocks/>
                  </p:cNvGrpSpPr>
                  <p:nvPr/>
                </p:nvGrpSpPr>
                <p:grpSpPr bwMode="auto">
                  <a:xfrm>
                    <a:off x="3795" y="1853"/>
                    <a:ext cx="2316" cy="1518"/>
                    <a:chOff x="3795" y="1853"/>
                    <a:chExt cx="2316" cy="1518"/>
                  </a:xfrm>
                </p:grpSpPr>
                <p:grpSp>
                  <p:nvGrpSpPr>
                    <p:cNvPr id="1888" name="Group 898"/>
                    <p:cNvGrpSpPr>
                      <a:grpSpLocks/>
                    </p:cNvGrpSpPr>
                    <p:nvPr/>
                  </p:nvGrpSpPr>
                  <p:grpSpPr bwMode="auto">
                    <a:xfrm rot="1107722">
                      <a:off x="4177" y="1861"/>
                      <a:ext cx="1117" cy="1510"/>
                      <a:chOff x="4253" y="1823"/>
                      <a:chExt cx="1117" cy="1510"/>
                    </a:xfrm>
                  </p:grpSpPr>
                  <p:sp>
                    <p:nvSpPr>
                      <p:cNvPr id="1899" name="Freeform 9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3" y="1823"/>
                        <a:ext cx="340" cy="299"/>
                      </a:xfrm>
                      <a:custGeom>
                        <a:avLst/>
                        <a:gdLst>
                          <a:gd name="T0" fmla="*/ 0 w 340"/>
                          <a:gd name="T1" fmla="*/ 90 h 299"/>
                          <a:gd name="T2" fmla="*/ 120 w 340"/>
                          <a:gd name="T3" fmla="*/ 277 h 299"/>
                          <a:gd name="T4" fmla="*/ 315 w 340"/>
                          <a:gd name="T5" fmla="*/ 225 h 299"/>
                          <a:gd name="T6" fmla="*/ 270 w 340"/>
                          <a:gd name="T7" fmla="*/ 127 h 299"/>
                          <a:gd name="T8" fmla="*/ 142 w 340"/>
                          <a:gd name="T9" fmla="*/ 0 h 29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40" h="299">
                            <a:moveTo>
                              <a:pt x="0" y="90"/>
                            </a:moveTo>
                            <a:cubicBezTo>
                              <a:pt x="34" y="172"/>
                              <a:pt x="68" y="255"/>
                              <a:pt x="120" y="277"/>
                            </a:cubicBezTo>
                            <a:cubicBezTo>
                              <a:pt x="172" y="299"/>
                              <a:pt x="290" y="250"/>
                              <a:pt x="315" y="225"/>
                            </a:cubicBezTo>
                            <a:cubicBezTo>
                              <a:pt x="340" y="200"/>
                              <a:pt x="299" y="165"/>
                              <a:pt x="270" y="127"/>
                            </a:cubicBezTo>
                            <a:cubicBezTo>
                              <a:pt x="241" y="89"/>
                              <a:pt x="191" y="44"/>
                              <a:pt x="142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900" name="Freeform 9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9" y="2077"/>
                        <a:ext cx="370" cy="241"/>
                      </a:xfrm>
                      <a:custGeom>
                        <a:avLst/>
                        <a:gdLst>
                          <a:gd name="T0" fmla="*/ 14 w 370"/>
                          <a:gd name="T1" fmla="*/ 46 h 241"/>
                          <a:gd name="T2" fmla="*/ 216 w 370"/>
                          <a:gd name="T3" fmla="*/ 211 h 241"/>
                          <a:gd name="T4" fmla="*/ 306 w 370"/>
                          <a:gd name="T5" fmla="*/ 226 h 241"/>
                          <a:gd name="T6" fmla="*/ 359 w 370"/>
                          <a:gd name="T7" fmla="*/ 143 h 241"/>
                          <a:gd name="T8" fmla="*/ 239 w 370"/>
                          <a:gd name="T9" fmla="*/ 31 h 241"/>
                          <a:gd name="T10" fmla="*/ 134 w 370"/>
                          <a:gd name="T11" fmla="*/ 1 h 241"/>
                          <a:gd name="T12" fmla="*/ 14 w 370"/>
                          <a:gd name="T13" fmla="*/ 46 h 2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70" h="241">
                            <a:moveTo>
                              <a:pt x="14" y="46"/>
                            </a:moveTo>
                            <a:cubicBezTo>
                              <a:pt x="28" y="81"/>
                              <a:pt x="167" y="181"/>
                              <a:pt x="216" y="211"/>
                            </a:cubicBezTo>
                            <a:cubicBezTo>
                              <a:pt x="265" y="241"/>
                              <a:pt x="282" y="237"/>
                              <a:pt x="306" y="226"/>
                            </a:cubicBezTo>
                            <a:cubicBezTo>
                              <a:pt x="330" y="215"/>
                              <a:pt x="370" y="175"/>
                              <a:pt x="359" y="143"/>
                            </a:cubicBezTo>
                            <a:cubicBezTo>
                              <a:pt x="348" y="111"/>
                              <a:pt x="276" y="55"/>
                              <a:pt x="239" y="31"/>
                            </a:cubicBezTo>
                            <a:cubicBezTo>
                              <a:pt x="202" y="7"/>
                              <a:pt x="169" y="0"/>
                              <a:pt x="134" y="1"/>
                            </a:cubicBezTo>
                            <a:cubicBezTo>
                              <a:pt x="99" y="2"/>
                              <a:pt x="0" y="11"/>
                              <a:pt x="14" y="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901" name="Freeform 9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14" y="2231"/>
                        <a:ext cx="638" cy="397"/>
                      </a:xfrm>
                      <a:custGeom>
                        <a:avLst/>
                        <a:gdLst>
                          <a:gd name="T0" fmla="*/ 71 w 638"/>
                          <a:gd name="T1" fmla="*/ 19 h 397"/>
                          <a:gd name="T2" fmla="*/ 431 w 638"/>
                          <a:gd name="T3" fmla="*/ 192 h 397"/>
                          <a:gd name="T4" fmla="*/ 626 w 638"/>
                          <a:gd name="T5" fmla="*/ 327 h 397"/>
                          <a:gd name="T6" fmla="*/ 506 w 638"/>
                          <a:gd name="T7" fmla="*/ 394 h 397"/>
                          <a:gd name="T8" fmla="*/ 356 w 638"/>
                          <a:gd name="T9" fmla="*/ 312 h 397"/>
                          <a:gd name="T10" fmla="*/ 169 w 638"/>
                          <a:gd name="T11" fmla="*/ 214 h 397"/>
                          <a:gd name="T12" fmla="*/ 11 w 638"/>
                          <a:gd name="T13" fmla="*/ 79 h 397"/>
                          <a:gd name="T14" fmla="*/ 71 w 638"/>
                          <a:gd name="T15" fmla="*/ 19 h 3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638" h="397">
                            <a:moveTo>
                              <a:pt x="71" y="19"/>
                            </a:moveTo>
                            <a:cubicBezTo>
                              <a:pt x="141" y="38"/>
                              <a:pt x="339" y="141"/>
                              <a:pt x="431" y="192"/>
                            </a:cubicBezTo>
                            <a:cubicBezTo>
                              <a:pt x="523" y="243"/>
                              <a:pt x="614" y="293"/>
                              <a:pt x="626" y="327"/>
                            </a:cubicBezTo>
                            <a:cubicBezTo>
                              <a:pt x="638" y="361"/>
                              <a:pt x="551" y="397"/>
                              <a:pt x="506" y="394"/>
                            </a:cubicBezTo>
                            <a:cubicBezTo>
                              <a:pt x="461" y="391"/>
                              <a:pt x="412" y="342"/>
                              <a:pt x="356" y="312"/>
                            </a:cubicBezTo>
                            <a:cubicBezTo>
                              <a:pt x="300" y="282"/>
                              <a:pt x="226" y="253"/>
                              <a:pt x="169" y="214"/>
                            </a:cubicBezTo>
                            <a:cubicBezTo>
                              <a:pt x="112" y="175"/>
                              <a:pt x="22" y="110"/>
                              <a:pt x="11" y="79"/>
                            </a:cubicBezTo>
                            <a:cubicBezTo>
                              <a:pt x="0" y="48"/>
                              <a:pt x="1" y="0"/>
                              <a:pt x="71" y="1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902" name="Freeform 8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6" y="2588"/>
                        <a:ext cx="154" cy="745"/>
                      </a:xfrm>
                      <a:custGeom>
                        <a:avLst/>
                        <a:gdLst>
                          <a:gd name="T0" fmla="*/ 42 w 154"/>
                          <a:gd name="T1" fmla="*/ 52 h 745"/>
                          <a:gd name="T2" fmla="*/ 27 w 154"/>
                          <a:gd name="T3" fmla="*/ 337 h 745"/>
                          <a:gd name="T4" fmla="*/ 4 w 154"/>
                          <a:gd name="T5" fmla="*/ 420 h 745"/>
                          <a:gd name="T6" fmla="*/ 49 w 154"/>
                          <a:gd name="T7" fmla="*/ 600 h 745"/>
                          <a:gd name="T8" fmla="*/ 34 w 154"/>
                          <a:gd name="T9" fmla="*/ 735 h 745"/>
                          <a:gd name="T10" fmla="*/ 102 w 154"/>
                          <a:gd name="T11" fmla="*/ 540 h 745"/>
                          <a:gd name="T12" fmla="*/ 147 w 154"/>
                          <a:gd name="T13" fmla="*/ 307 h 745"/>
                          <a:gd name="T14" fmla="*/ 147 w 154"/>
                          <a:gd name="T15" fmla="*/ 75 h 745"/>
                          <a:gd name="T16" fmla="*/ 132 w 154"/>
                          <a:gd name="T17" fmla="*/ 22 h 745"/>
                          <a:gd name="T18" fmla="*/ 42 w 154"/>
                          <a:gd name="T19" fmla="*/ 52 h 7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54" h="745">
                            <a:moveTo>
                              <a:pt x="42" y="52"/>
                            </a:moveTo>
                            <a:cubicBezTo>
                              <a:pt x="25" y="104"/>
                              <a:pt x="33" y="276"/>
                              <a:pt x="27" y="337"/>
                            </a:cubicBezTo>
                            <a:cubicBezTo>
                              <a:pt x="21" y="398"/>
                              <a:pt x="0" y="376"/>
                              <a:pt x="4" y="420"/>
                            </a:cubicBezTo>
                            <a:cubicBezTo>
                              <a:pt x="8" y="464"/>
                              <a:pt x="44" y="548"/>
                              <a:pt x="49" y="600"/>
                            </a:cubicBezTo>
                            <a:cubicBezTo>
                              <a:pt x="54" y="652"/>
                              <a:pt x="25" y="745"/>
                              <a:pt x="34" y="735"/>
                            </a:cubicBezTo>
                            <a:cubicBezTo>
                              <a:pt x="43" y="725"/>
                              <a:pt x="83" y="611"/>
                              <a:pt x="102" y="540"/>
                            </a:cubicBezTo>
                            <a:cubicBezTo>
                              <a:pt x="121" y="469"/>
                              <a:pt x="140" y="384"/>
                              <a:pt x="147" y="307"/>
                            </a:cubicBezTo>
                            <a:cubicBezTo>
                              <a:pt x="154" y="230"/>
                              <a:pt x="149" y="122"/>
                              <a:pt x="147" y="75"/>
                            </a:cubicBezTo>
                            <a:cubicBezTo>
                              <a:pt x="145" y="28"/>
                              <a:pt x="152" y="27"/>
                              <a:pt x="132" y="22"/>
                            </a:cubicBezTo>
                            <a:cubicBezTo>
                              <a:pt x="112" y="17"/>
                              <a:pt x="59" y="0"/>
                              <a:pt x="42" y="5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889" name="Group 893"/>
                    <p:cNvGrpSpPr>
                      <a:grpSpLocks/>
                    </p:cNvGrpSpPr>
                    <p:nvPr/>
                  </p:nvGrpSpPr>
                  <p:grpSpPr bwMode="auto">
                    <a:xfrm rot="1098935">
                      <a:off x="3795" y="1906"/>
                      <a:ext cx="923" cy="1136"/>
                      <a:chOff x="3871" y="1868"/>
                      <a:chExt cx="923" cy="1136"/>
                    </a:xfrm>
                  </p:grpSpPr>
                  <p:sp>
                    <p:nvSpPr>
                      <p:cNvPr id="1895" name="Freeform 8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0" y="2087"/>
                        <a:ext cx="195" cy="295"/>
                      </a:xfrm>
                      <a:custGeom>
                        <a:avLst/>
                        <a:gdLst>
                          <a:gd name="T0" fmla="*/ 15 w 195"/>
                          <a:gd name="T1" fmla="*/ 36 h 295"/>
                          <a:gd name="T2" fmla="*/ 23 w 195"/>
                          <a:gd name="T3" fmla="*/ 231 h 295"/>
                          <a:gd name="T4" fmla="*/ 75 w 195"/>
                          <a:gd name="T5" fmla="*/ 283 h 295"/>
                          <a:gd name="T6" fmla="*/ 180 w 195"/>
                          <a:gd name="T7" fmla="*/ 261 h 295"/>
                          <a:gd name="T8" fmla="*/ 165 w 195"/>
                          <a:gd name="T9" fmla="*/ 81 h 295"/>
                          <a:gd name="T10" fmla="*/ 113 w 195"/>
                          <a:gd name="T11" fmla="*/ 13 h 295"/>
                          <a:gd name="T12" fmla="*/ 15 w 195"/>
                          <a:gd name="T13" fmla="*/ 36 h 2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95" h="295">
                            <a:moveTo>
                              <a:pt x="15" y="36"/>
                            </a:moveTo>
                            <a:cubicBezTo>
                              <a:pt x="0" y="72"/>
                              <a:pt x="13" y="190"/>
                              <a:pt x="23" y="231"/>
                            </a:cubicBezTo>
                            <a:cubicBezTo>
                              <a:pt x="33" y="272"/>
                              <a:pt x="49" y="278"/>
                              <a:pt x="75" y="283"/>
                            </a:cubicBezTo>
                            <a:cubicBezTo>
                              <a:pt x="101" y="288"/>
                              <a:pt x="165" y="295"/>
                              <a:pt x="180" y="261"/>
                            </a:cubicBezTo>
                            <a:cubicBezTo>
                              <a:pt x="195" y="227"/>
                              <a:pt x="176" y="122"/>
                              <a:pt x="165" y="81"/>
                            </a:cubicBezTo>
                            <a:cubicBezTo>
                              <a:pt x="154" y="40"/>
                              <a:pt x="137" y="24"/>
                              <a:pt x="113" y="13"/>
                            </a:cubicBezTo>
                            <a:cubicBezTo>
                              <a:pt x="89" y="2"/>
                              <a:pt x="30" y="0"/>
                              <a:pt x="15" y="3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96" name="Freeform 8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0" y="2333"/>
                        <a:ext cx="222" cy="574"/>
                      </a:xfrm>
                      <a:custGeom>
                        <a:avLst/>
                        <a:gdLst>
                          <a:gd name="T0" fmla="*/ 20 w 222"/>
                          <a:gd name="T1" fmla="*/ 52 h 574"/>
                          <a:gd name="T2" fmla="*/ 118 w 222"/>
                          <a:gd name="T3" fmla="*/ 30 h 574"/>
                          <a:gd name="T4" fmla="*/ 185 w 222"/>
                          <a:gd name="T5" fmla="*/ 232 h 574"/>
                          <a:gd name="T6" fmla="*/ 208 w 222"/>
                          <a:gd name="T7" fmla="*/ 495 h 574"/>
                          <a:gd name="T8" fmla="*/ 103 w 222"/>
                          <a:gd name="T9" fmla="*/ 562 h 574"/>
                          <a:gd name="T10" fmla="*/ 35 w 222"/>
                          <a:gd name="T11" fmla="*/ 420 h 574"/>
                          <a:gd name="T12" fmla="*/ 5 w 222"/>
                          <a:gd name="T13" fmla="*/ 180 h 574"/>
                          <a:gd name="T14" fmla="*/ 20 w 222"/>
                          <a:gd name="T15" fmla="*/ 52 h 5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22" h="574">
                            <a:moveTo>
                              <a:pt x="20" y="52"/>
                            </a:moveTo>
                            <a:cubicBezTo>
                              <a:pt x="39" y="27"/>
                              <a:pt x="91" y="0"/>
                              <a:pt x="118" y="30"/>
                            </a:cubicBezTo>
                            <a:cubicBezTo>
                              <a:pt x="145" y="60"/>
                              <a:pt x="170" y="155"/>
                              <a:pt x="185" y="232"/>
                            </a:cubicBezTo>
                            <a:cubicBezTo>
                              <a:pt x="200" y="309"/>
                              <a:pt x="222" y="440"/>
                              <a:pt x="208" y="495"/>
                            </a:cubicBezTo>
                            <a:cubicBezTo>
                              <a:pt x="194" y="550"/>
                              <a:pt x="132" y="574"/>
                              <a:pt x="103" y="562"/>
                            </a:cubicBezTo>
                            <a:cubicBezTo>
                              <a:pt x="74" y="550"/>
                              <a:pt x="51" y="484"/>
                              <a:pt x="35" y="420"/>
                            </a:cubicBezTo>
                            <a:cubicBezTo>
                              <a:pt x="19" y="356"/>
                              <a:pt x="10" y="242"/>
                              <a:pt x="5" y="180"/>
                            </a:cubicBezTo>
                            <a:cubicBezTo>
                              <a:pt x="0" y="118"/>
                              <a:pt x="2" y="67"/>
                              <a:pt x="20" y="5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97" name="Freeform 8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1" y="2832"/>
                        <a:ext cx="713" cy="172"/>
                      </a:xfrm>
                      <a:custGeom>
                        <a:avLst/>
                        <a:gdLst>
                          <a:gd name="T0" fmla="*/ 104 w 713"/>
                          <a:gd name="T1" fmla="*/ 3 h 172"/>
                          <a:gd name="T2" fmla="*/ 382 w 713"/>
                          <a:gd name="T3" fmla="*/ 56 h 172"/>
                          <a:gd name="T4" fmla="*/ 554 w 713"/>
                          <a:gd name="T5" fmla="*/ 101 h 172"/>
                          <a:gd name="T6" fmla="*/ 704 w 713"/>
                          <a:gd name="T7" fmla="*/ 93 h 172"/>
                          <a:gd name="T8" fmla="*/ 502 w 713"/>
                          <a:gd name="T9" fmla="*/ 161 h 172"/>
                          <a:gd name="T10" fmla="*/ 307 w 713"/>
                          <a:gd name="T11" fmla="*/ 161 h 172"/>
                          <a:gd name="T12" fmla="*/ 157 w 713"/>
                          <a:gd name="T13" fmla="*/ 161 h 172"/>
                          <a:gd name="T14" fmla="*/ 22 w 713"/>
                          <a:gd name="T15" fmla="*/ 123 h 172"/>
                          <a:gd name="T16" fmla="*/ 22 w 713"/>
                          <a:gd name="T17" fmla="*/ 71 h 172"/>
                          <a:gd name="T18" fmla="*/ 104 w 713"/>
                          <a:gd name="T19" fmla="*/ 3 h 1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713" h="172">
                            <a:moveTo>
                              <a:pt x="104" y="3"/>
                            </a:moveTo>
                            <a:cubicBezTo>
                              <a:pt x="164" y="0"/>
                              <a:pt x="307" y="40"/>
                              <a:pt x="382" y="56"/>
                            </a:cubicBezTo>
                            <a:cubicBezTo>
                              <a:pt x="457" y="72"/>
                              <a:pt x="500" y="95"/>
                              <a:pt x="554" y="101"/>
                            </a:cubicBezTo>
                            <a:cubicBezTo>
                              <a:pt x="608" y="107"/>
                              <a:pt x="713" y="83"/>
                              <a:pt x="704" y="93"/>
                            </a:cubicBezTo>
                            <a:cubicBezTo>
                              <a:pt x="695" y="103"/>
                              <a:pt x="568" y="150"/>
                              <a:pt x="502" y="161"/>
                            </a:cubicBezTo>
                            <a:cubicBezTo>
                              <a:pt x="436" y="172"/>
                              <a:pt x="364" y="161"/>
                              <a:pt x="307" y="161"/>
                            </a:cubicBezTo>
                            <a:cubicBezTo>
                              <a:pt x="250" y="161"/>
                              <a:pt x="204" y="167"/>
                              <a:pt x="157" y="161"/>
                            </a:cubicBezTo>
                            <a:cubicBezTo>
                              <a:pt x="110" y="155"/>
                              <a:pt x="44" y="138"/>
                              <a:pt x="22" y="123"/>
                            </a:cubicBezTo>
                            <a:cubicBezTo>
                              <a:pt x="0" y="108"/>
                              <a:pt x="7" y="91"/>
                              <a:pt x="22" y="71"/>
                            </a:cubicBezTo>
                            <a:cubicBezTo>
                              <a:pt x="37" y="51"/>
                              <a:pt x="44" y="6"/>
                              <a:pt x="104" y="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98" name="Freeform 8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1" y="1868"/>
                        <a:ext cx="212" cy="241"/>
                      </a:xfrm>
                      <a:custGeom>
                        <a:avLst/>
                        <a:gdLst>
                          <a:gd name="T0" fmla="*/ 7 w 212"/>
                          <a:gd name="T1" fmla="*/ 30 h 241"/>
                          <a:gd name="T2" fmla="*/ 22 w 212"/>
                          <a:gd name="T3" fmla="*/ 187 h 241"/>
                          <a:gd name="T4" fmla="*/ 142 w 212"/>
                          <a:gd name="T5" fmla="*/ 240 h 241"/>
                          <a:gd name="T6" fmla="*/ 202 w 212"/>
                          <a:gd name="T7" fmla="*/ 195 h 241"/>
                          <a:gd name="T8" fmla="*/ 202 w 212"/>
                          <a:gd name="T9" fmla="*/ 0 h 2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12" h="241">
                            <a:moveTo>
                              <a:pt x="7" y="30"/>
                            </a:moveTo>
                            <a:cubicBezTo>
                              <a:pt x="3" y="91"/>
                              <a:pt x="0" y="152"/>
                              <a:pt x="22" y="187"/>
                            </a:cubicBezTo>
                            <a:cubicBezTo>
                              <a:pt x="44" y="222"/>
                              <a:pt x="112" y="239"/>
                              <a:pt x="142" y="240"/>
                            </a:cubicBezTo>
                            <a:cubicBezTo>
                              <a:pt x="172" y="241"/>
                              <a:pt x="192" y="235"/>
                              <a:pt x="202" y="195"/>
                            </a:cubicBezTo>
                            <a:cubicBezTo>
                              <a:pt x="212" y="155"/>
                              <a:pt x="207" y="77"/>
                              <a:pt x="202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890" name="Group 888"/>
                    <p:cNvGrpSpPr>
                      <a:grpSpLocks/>
                    </p:cNvGrpSpPr>
                    <p:nvPr/>
                  </p:nvGrpSpPr>
                  <p:grpSpPr bwMode="auto">
                    <a:xfrm rot="1103819">
                      <a:off x="4672" y="1853"/>
                      <a:ext cx="1439" cy="1369"/>
                      <a:chOff x="4748" y="1815"/>
                      <a:chExt cx="1439" cy="1369"/>
                    </a:xfrm>
                  </p:grpSpPr>
                  <p:sp>
                    <p:nvSpPr>
                      <p:cNvPr id="1891" name="Freeform 8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8" y="1815"/>
                        <a:ext cx="487" cy="373"/>
                      </a:xfrm>
                      <a:custGeom>
                        <a:avLst/>
                        <a:gdLst>
                          <a:gd name="T0" fmla="*/ 0 w 487"/>
                          <a:gd name="T1" fmla="*/ 143 h 373"/>
                          <a:gd name="T2" fmla="*/ 202 w 487"/>
                          <a:gd name="T3" fmla="*/ 338 h 373"/>
                          <a:gd name="T4" fmla="*/ 367 w 487"/>
                          <a:gd name="T5" fmla="*/ 353 h 373"/>
                          <a:gd name="T6" fmla="*/ 472 w 487"/>
                          <a:gd name="T7" fmla="*/ 218 h 373"/>
                          <a:gd name="T8" fmla="*/ 457 w 487"/>
                          <a:gd name="T9" fmla="*/ 120 h 373"/>
                          <a:gd name="T10" fmla="*/ 337 w 487"/>
                          <a:gd name="T11" fmla="*/ 0 h 37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487" h="373">
                            <a:moveTo>
                              <a:pt x="0" y="143"/>
                            </a:moveTo>
                            <a:cubicBezTo>
                              <a:pt x="70" y="223"/>
                              <a:pt x="141" y="303"/>
                              <a:pt x="202" y="338"/>
                            </a:cubicBezTo>
                            <a:cubicBezTo>
                              <a:pt x="263" y="373"/>
                              <a:pt x="322" y="373"/>
                              <a:pt x="367" y="353"/>
                            </a:cubicBezTo>
                            <a:cubicBezTo>
                              <a:pt x="412" y="333"/>
                              <a:pt x="457" y="257"/>
                              <a:pt x="472" y="218"/>
                            </a:cubicBezTo>
                            <a:cubicBezTo>
                              <a:pt x="487" y="179"/>
                              <a:pt x="480" y="156"/>
                              <a:pt x="457" y="120"/>
                            </a:cubicBezTo>
                            <a:cubicBezTo>
                              <a:pt x="434" y="84"/>
                              <a:pt x="357" y="20"/>
                              <a:pt x="337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92" name="Freeform 8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9" y="2039"/>
                        <a:ext cx="365" cy="261"/>
                      </a:xfrm>
                      <a:custGeom>
                        <a:avLst/>
                        <a:gdLst>
                          <a:gd name="T0" fmla="*/ 6 w 365"/>
                          <a:gd name="T1" fmla="*/ 151 h 261"/>
                          <a:gd name="T2" fmla="*/ 186 w 365"/>
                          <a:gd name="T3" fmla="*/ 249 h 261"/>
                          <a:gd name="T4" fmla="*/ 276 w 365"/>
                          <a:gd name="T5" fmla="*/ 226 h 261"/>
                          <a:gd name="T6" fmla="*/ 344 w 365"/>
                          <a:gd name="T7" fmla="*/ 84 h 261"/>
                          <a:gd name="T8" fmla="*/ 149 w 365"/>
                          <a:gd name="T9" fmla="*/ 9 h 261"/>
                          <a:gd name="T10" fmla="*/ 6 w 365"/>
                          <a:gd name="T11" fmla="*/ 151 h 2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65" h="261">
                            <a:moveTo>
                              <a:pt x="6" y="151"/>
                            </a:moveTo>
                            <a:cubicBezTo>
                              <a:pt x="12" y="191"/>
                              <a:pt x="141" y="237"/>
                              <a:pt x="186" y="249"/>
                            </a:cubicBezTo>
                            <a:cubicBezTo>
                              <a:pt x="231" y="261"/>
                              <a:pt x="250" y="253"/>
                              <a:pt x="276" y="226"/>
                            </a:cubicBezTo>
                            <a:cubicBezTo>
                              <a:pt x="302" y="199"/>
                              <a:pt x="365" y="120"/>
                              <a:pt x="344" y="84"/>
                            </a:cubicBezTo>
                            <a:cubicBezTo>
                              <a:pt x="323" y="48"/>
                              <a:pt x="205" y="0"/>
                              <a:pt x="149" y="9"/>
                            </a:cubicBezTo>
                            <a:cubicBezTo>
                              <a:pt x="93" y="18"/>
                              <a:pt x="0" y="111"/>
                              <a:pt x="6" y="15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93" name="Freeform 8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91" y="2169"/>
                        <a:ext cx="789" cy="345"/>
                      </a:xfrm>
                      <a:custGeom>
                        <a:avLst/>
                        <a:gdLst>
                          <a:gd name="T0" fmla="*/ 84 w 789"/>
                          <a:gd name="T1" fmla="*/ 6 h 345"/>
                          <a:gd name="T2" fmla="*/ 1 w 789"/>
                          <a:gd name="T3" fmla="*/ 103 h 345"/>
                          <a:gd name="T4" fmla="*/ 91 w 789"/>
                          <a:gd name="T5" fmla="*/ 171 h 345"/>
                          <a:gd name="T6" fmla="*/ 324 w 789"/>
                          <a:gd name="T7" fmla="*/ 283 h 345"/>
                          <a:gd name="T8" fmla="*/ 624 w 789"/>
                          <a:gd name="T9" fmla="*/ 343 h 345"/>
                          <a:gd name="T10" fmla="*/ 789 w 789"/>
                          <a:gd name="T11" fmla="*/ 298 h 345"/>
                          <a:gd name="T12" fmla="*/ 624 w 789"/>
                          <a:gd name="T13" fmla="*/ 186 h 345"/>
                          <a:gd name="T14" fmla="*/ 324 w 789"/>
                          <a:gd name="T15" fmla="*/ 66 h 345"/>
                          <a:gd name="T16" fmla="*/ 84 w 789"/>
                          <a:gd name="T17" fmla="*/ 6 h 3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89" h="345">
                            <a:moveTo>
                              <a:pt x="84" y="6"/>
                            </a:moveTo>
                            <a:cubicBezTo>
                              <a:pt x="30" y="12"/>
                              <a:pt x="0" y="76"/>
                              <a:pt x="1" y="103"/>
                            </a:cubicBezTo>
                            <a:cubicBezTo>
                              <a:pt x="2" y="130"/>
                              <a:pt x="37" y="141"/>
                              <a:pt x="91" y="171"/>
                            </a:cubicBezTo>
                            <a:cubicBezTo>
                              <a:pt x="145" y="201"/>
                              <a:pt x="235" y="254"/>
                              <a:pt x="324" y="283"/>
                            </a:cubicBezTo>
                            <a:cubicBezTo>
                              <a:pt x="413" y="312"/>
                              <a:pt x="547" y="341"/>
                              <a:pt x="624" y="343"/>
                            </a:cubicBezTo>
                            <a:cubicBezTo>
                              <a:pt x="701" y="345"/>
                              <a:pt x="789" y="324"/>
                              <a:pt x="789" y="298"/>
                            </a:cubicBezTo>
                            <a:cubicBezTo>
                              <a:pt x="789" y="272"/>
                              <a:pt x="701" y="225"/>
                              <a:pt x="624" y="186"/>
                            </a:cubicBezTo>
                            <a:cubicBezTo>
                              <a:pt x="547" y="147"/>
                              <a:pt x="413" y="101"/>
                              <a:pt x="324" y="66"/>
                            </a:cubicBezTo>
                            <a:cubicBezTo>
                              <a:pt x="235" y="31"/>
                              <a:pt x="138" y="0"/>
                              <a:pt x="84" y="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94" name="Freeform 8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43" y="2474"/>
                        <a:ext cx="344" cy="710"/>
                      </a:xfrm>
                      <a:custGeom>
                        <a:avLst/>
                        <a:gdLst>
                          <a:gd name="T0" fmla="*/ 202 w 344"/>
                          <a:gd name="T1" fmla="*/ 39 h 710"/>
                          <a:gd name="T2" fmla="*/ 142 w 344"/>
                          <a:gd name="T3" fmla="*/ 279 h 710"/>
                          <a:gd name="T4" fmla="*/ 157 w 344"/>
                          <a:gd name="T5" fmla="*/ 444 h 710"/>
                          <a:gd name="T6" fmla="*/ 75 w 344"/>
                          <a:gd name="T7" fmla="*/ 601 h 710"/>
                          <a:gd name="T8" fmla="*/ 30 w 344"/>
                          <a:gd name="T9" fmla="*/ 676 h 710"/>
                          <a:gd name="T10" fmla="*/ 255 w 344"/>
                          <a:gd name="T11" fmla="*/ 399 h 710"/>
                          <a:gd name="T12" fmla="*/ 307 w 344"/>
                          <a:gd name="T13" fmla="*/ 234 h 710"/>
                          <a:gd name="T14" fmla="*/ 330 w 344"/>
                          <a:gd name="T15" fmla="*/ 46 h 710"/>
                          <a:gd name="T16" fmla="*/ 202 w 344"/>
                          <a:gd name="T17" fmla="*/ 39 h 7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344" h="710">
                            <a:moveTo>
                              <a:pt x="202" y="39"/>
                            </a:moveTo>
                            <a:cubicBezTo>
                              <a:pt x="171" y="78"/>
                              <a:pt x="149" y="212"/>
                              <a:pt x="142" y="279"/>
                            </a:cubicBezTo>
                            <a:cubicBezTo>
                              <a:pt x="135" y="346"/>
                              <a:pt x="168" y="390"/>
                              <a:pt x="157" y="444"/>
                            </a:cubicBezTo>
                            <a:cubicBezTo>
                              <a:pt x="146" y="498"/>
                              <a:pt x="96" y="562"/>
                              <a:pt x="75" y="601"/>
                            </a:cubicBezTo>
                            <a:cubicBezTo>
                              <a:pt x="54" y="640"/>
                              <a:pt x="0" y="710"/>
                              <a:pt x="30" y="676"/>
                            </a:cubicBezTo>
                            <a:cubicBezTo>
                              <a:pt x="60" y="642"/>
                              <a:pt x="209" y="473"/>
                              <a:pt x="255" y="399"/>
                            </a:cubicBezTo>
                            <a:cubicBezTo>
                              <a:pt x="301" y="325"/>
                              <a:pt x="295" y="293"/>
                              <a:pt x="307" y="234"/>
                            </a:cubicBezTo>
                            <a:cubicBezTo>
                              <a:pt x="319" y="175"/>
                              <a:pt x="344" y="78"/>
                              <a:pt x="330" y="46"/>
                            </a:cubicBezTo>
                            <a:cubicBezTo>
                              <a:pt x="316" y="14"/>
                              <a:pt x="233" y="0"/>
                              <a:pt x="202" y="3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sp>
                <p:nvSpPr>
                  <p:cNvPr id="1835" name="Freeform 886"/>
                  <p:cNvSpPr>
                    <a:spLocks/>
                  </p:cNvSpPr>
                  <p:nvPr/>
                </p:nvSpPr>
                <p:spPr bwMode="auto">
                  <a:xfrm>
                    <a:off x="3386" y="790"/>
                    <a:ext cx="4598" cy="1681"/>
                  </a:xfrm>
                  <a:custGeom>
                    <a:avLst/>
                    <a:gdLst>
                      <a:gd name="T0" fmla="*/ 27 w 4598"/>
                      <a:gd name="T1" fmla="*/ 880 h 1681"/>
                      <a:gd name="T2" fmla="*/ 282 w 4598"/>
                      <a:gd name="T3" fmla="*/ 962 h 1681"/>
                      <a:gd name="T4" fmla="*/ 499 w 4598"/>
                      <a:gd name="T5" fmla="*/ 1202 h 1681"/>
                      <a:gd name="T6" fmla="*/ 777 w 4598"/>
                      <a:gd name="T7" fmla="*/ 1135 h 1681"/>
                      <a:gd name="T8" fmla="*/ 799 w 4598"/>
                      <a:gd name="T9" fmla="*/ 1180 h 1681"/>
                      <a:gd name="T10" fmla="*/ 1024 w 4598"/>
                      <a:gd name="T11" fmla="*/ 1127 h 1681"/>
                      <a:gd name="T12" fmla="*/ 1272 w 4598"/>
                      <a:gd name="T13" fmla="*/ 1210 h 1681"/>
                      <a:gd name="T14" fmla="*/ 1467 w 4598"/>
                      <a:gd name="T15" fmla="*/ 1217 h 1681"/>
                      <a:gd name="T16" fmla="*/ 1917 w 4598"/>
                      <a:gd name="T17" fmla="*/ 1247 h 1681"/>
                      <a:gd name="T18" fmla="*/ 2194 w 4598"/>
                      <a:gd name="T19" fmla="*/ 1270 h 1681"/>
                      <a:gd name="T20" fmla="*/ 2517 w 4598"/>
                      <a:gd name="T21" fmla="*/ 1277 h 1681"/>
                      <a:gd name="T22" fmla="*/ 2892 w 4598"/>
                      <a:gd name="T23" fmla="*/ 1345 h 1681"/>
                      <a:gd name="T24" fmla="*/ 3229 w 4598"/>
                      <a:gd name="T25" fmla="*/ 1412 h 1681"/>
                      <a:gd name="T26" fmla="*/ 3799 w 4598"/>
                      <a:gd name="T27" fmla="*/ 1570 h 1681"/>
                      <a:gd name="T28" fmla="*/ 3957 w 4598"/>
                      <a:gd name="T29" fmla="*/ 1592 h 1681"/>
                      <a:gd name="T30" fmla="*/ 4219 w 4598"/>
                      <a:gd name="T31" fmla="*/ 1637 h 1681"/>
                      <a:gd name="T32" fmla="*/ 4242 w 4598"/>
                      <a:gd name="T33" fmla="*/ 1570 h 1681"/>
                      <a:gd name="T34" fmla="*/ 4362 w 4598"/>
                      <a:gd name="T35" fmla="*/ 1667 h 1681"/>
                      <a:gd name="T36" fmla="*/ 4497 w 4598"/>
                      <a:gd name="T37" fmla="*/ 1652 h 1681"/>
                      <a:gd name="T38" fmla="*/ 4459 w 4598"/>
                      <a:gd name="T39" fmla="*/ 1547 h 1681"/>
                      <a:gd name="T40" fmla="*/ 4587 w 4598"/>
                      <a:gd name="T41" fmla="*/ 1562 h 1681"/>
                      <a:gd name="T42" fmla="*/ 4527 w 4598"/>
                      <a:gd name="T43" fmla="*/ 1300 h 1681"/>
                      <a:gd name="T44" fmla="*/ 4452 w 4598"/>
                      <a:gd name="T45" fmla="*/ 1180 h 1681"/>
                      <a:gd name="T46" fmla="*/ 4189 w 4598"/>
                      <a:gd name="T47" fmla="*/ 962 h 1681"/>
                      <a:gd name="T48" fmla="*/ 3919 w 4598"/>
                      <a:gd name="T49" fmla="*/ 677 h 1681"/>
                      <a:gd name="T50" fmla="*/ 3102 w 4598"/>
                      <a:gd name="T51" fmla="*/ 250 h 1681"/>
                      <a:gd name="T52" fmla="*/ 2419 w 4598"/>
                      <a:gd name="T53" fmla="*/ 40 h 1681"/>
                      <a:gd name="T54" fmla="*/ 1894 w 4598"/>
                      <a:gd name="T55" fmla="*/ 10 h 1681"/>
                      <a:gd name="T56" fmla="*/ 1504 w 4598"/>
                      <a:gd name="T57" fmla="*/ 10 h 1681"/>
                      <a:gd name="T58" fmla="*/ 1279 w 4598"/>
                      <a:gd name="T59" fmla="*/ 47 h 1681"/>
                      <a:gd name="T60" fmla="*/ 957 w 4598"/>
                      <a:gd name="T61" fmla="*/ 47 h 1681"/>
                      <a:gd name="T62" fmla="*/ 664 w 4598"/>
                      <a:gd name="T63" fmla="*/ 130 h 1681"/>
                      <a:gd name="T64" fmla="*/ 364 w 4598"/>
                      <a:gd name="T65" fmla="*/ 295 h 1681"/>
                      <a:gd name="T66" fmla="*/ 154 w 4598"/>
                      <a:gd name="T67" fmla="*/ 392 h 1681"/>
                      <a:gd name="T68" fmla="*/ 154 w 4598"/>
                      <a:gd name="T69" fmla="*/ 475 h 1681"/>
                      <a:gd name="T70" fmla="*/ 117 w 4598"/>
                      <a:gd name="T71" fmla="*/ 655 h 1681"/>
                      <a:gd name="T72" fmla="*/ 27 w 4598"/>
                      <a:gd name="T73" fmla="*/ 880 h 16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598" h="1681">
                        <a:moveTo>
                          <a:pt x="27" y="880"/>
                        </a:moveTo>
                        <a:cubicBezTo>
                          <a:pt x="54" y="931"/>
                          <a:pt x="203" y="908"/>
                          <a:pt x="282" y="962"/>
                        </a:cubicBezTo>
                        <a:cubicBezTo>
                          <a:pt x="361" y="1016"/>
                          <a:pt x="416" y="1173"/>
                          <a:pt x="499" y="1202"/>
                        </a:cubicBezTo>
                        <a:cubicBezTo>
                          <a:pt x="582" y="1231"/>
                          <a:pt x="727" y="1139"/>
                          <a:pt x="777" y="1135"/>
                        </a:cubicBezTo>
                        <a:cubicBezTo>
                          <a:pt x="827" y="1131"/>
                          <a:pt x="758" y="1181"/>
                          <a:pt x="799" y="1180"/>
                        </a:cubicBezTo>
                        <a:cubicBezTo>
                          <a:pt x="840" y="1179"/>
                          <a:pt x="945" y="1122"/>
                          <a:pt x="1024" y="1127"/>
                        </a:cubicBezTo>
                        <a:cubicBezTo>
                          <a:pt x="1103" y="1132"/>
                          <a:pt x="1198" y="1195"/>
                          <a:pt x="1272" y="1210"/>
                        </a:cubicBezTo>
                        <a:cubicBezTo>
                          <a:pt x="1346" y="1225"/>
                          <a:pt x="1360" y="1211"/>
                          <a:pt x="1467" y="1217"/>
                        </a:cubicBezTo>
                        <a:cubicBezTo>
                          <a:pt x="1574" y="1223"/>
                          <a:pt x="1796" y="1238"/>
                          <a:pt x="1917" y="1247"/>
                        </a:cubicBezTo>
                        <a:cubicBezTo>
                          <a:pt x="2038" y="1256"/>
                          <a:pt x="2094" y="1265"/>
                          <a:pt x="2194" y="1270"/>
                        </a:cubicBezTo>
                        <a:cubicBezTo>
                          <a:pt x="2294" y="1275"/>
                          <a:pt x="2401" y="1265"/>
                          <a:pt x="2517" y="1277"/>
                        </a:cubicBezTo>
                        <a:cubicBezTo>
                          <a:pt x="2633" y="1289"/>
                          <a:pt x="2773" y="1323"/>
                          <a:pt x="2892" y="1345"/>
                        </a:cubicBezTo>
                        <a:cubicBezTo>
                          <a:pt x="3011" y="1367"/>
                          <a:pt x="3078" y="1375"/>
                          <a:pt x="3229" y="1412"/>
                        </a:cubicBezTo>
                        <a:cubicBezTo>
                          <a:pt x="3380" y="1449"/>
                          <a:pt x="3678" y="1540"/>
                          <a:pt x="3799" y="1570"/>
                        </a:cubicBezTo>
                        <a:cubicBezTo>
                          <a:pt x="3920" y="1600"/>
                          <a:pt x="3887" y="1581"/>
                          <a:pt x="3957" y="1592"/>
                        </a:cubicBezTo>
                        <a:cubicBezTo>
                          <a:pt x="4027" y="1603"/>
                          <a:pt x="4172" y="1641"/>
                          <a:pt x="4219" y="1637"/>
                        </a:cubicBezTo>
                        <a:cubicBezTo>
                          <a:pt x="4266" y="1633"/>
                          <a:pt x="4218" y="1565"/>
                          <a:pt x="4242" y="1570"/>
                        </a:cubicBezTo>
                        <a:cubicBezTo>
                          <a:pt x="4266" y="1575"/>
                          <a:pt x="4320" y="1653"/>
                          <a:pt x="4362" y="1667"/>
                        </a:cubicBezTo>
                        <a:cubicBezTo>
                          <a:pt x="4404" y="1681"/>
                          <a:pt x="4481" y="1672"/>
                          <a:pt x="4497" y="1652"/>
                        </a:cubicBezTo>
                        <a:cubicBezTo>
                          <a:pt x="4513" y="1632"/>
                          <a:pt x="4444" y="1562"/>
                          <a:pt x="4459" y="1547"/>
                        </a:cubicBezTo>
                        <a:cubicBezTo>
                          <a:pt x="4474" y="1532"/>
                          <a:pt x="4576" y="1603"/>
                          <a:pt x="4587" y="1562"/>
                        </a:cubicBezTo>
                        <a:cubicBezTo>
                          <a:pt x="4598" y="1521"/>
                          <a:pt x="4549" y="1364"/>
                          <a:pt x="4527" y="1300"/>
                        </a:cubicBezTo>
                        <a:cubicBezTo>
                          <a:pt x="4505" y="1236"/>
                          <a:pt x="4508" y="1236"/>
                          <a:pt x="4452" y="1180"/>
                        </a:cubicBezTo>
                        <a:cubicBezTo>
                          <a:pt x="4396" y="1124"/>
                          <a:pt x="4278" y="1046"/>
                          <a:pt x="4189" y="962"/>
                        </a:cubicBezTo>
                        <a:cubicBezTo>
                          <a:pt x="4100" y="878"/>
                          <a:pt x="4100" y="796"/>
                          <a:pt x="3919" y="677"/>
                        </a:cubicBezTo>
                        <a:cubicBezTo>
                          <a:pt x="3738" y="558"/>
                          <a:pt x="3352" y="356"/>
                          <a:pt x="3102" y="250"/>
                        </a:cubicBezTo>
                        <a:cubicBezTo>
                          <a:pt x="2852" y="144"/>
                          <a:pt x="2620" y="80"/>
                          <a:pt x="2419" y="40"/>
                        </a:cubicBezTo>
                        <a:cubicBezTo>
                          <a:pt x="2218" y="0"/>
                          <a:pt x="2046" y="15"/>
                          <a:pt x="1894" y="10"/>
                        </a:cubicBezTo>
                        <a:cubicBezTo>
                          <a:pt x="1742" y="5"/>
                          <a:pt x="1606" y="4"/>
                          <a:pt x="1504" y="10"/>
                        </a:cubicBezTo>
                        <a:cubicBezTo>
                          <a:pt x="1402" y="16"/>
                          <a:pt x="1370" y="41"/>
                          <a:pt x="1279" y="47"/>
                        </a:cubicBezTo>
                        <a:cubicBezTo>
                          <a:pt x="1188" y="53"/>
                          <a:pt x="1059" y="33"/>
                          <a:pt x="957" y="47"/>
                        </a:cubicBezTo>
                        <a:cubicBezTo>
                          <a:pt x="855" y="61"/>
                          <a:pt x="763" y="89"/>
                          <a:pt x="664" y="130"/>
                        </a:cubicBezTo>
                        <a:cubicBezTo>
                          <a:pt x="565" y="171"/>
                          <a:pt x="449" y="251"/>
                          <a:pt x="364" y="295"/>
                        </a:cubicBezTo>
                        <a:cubicBezTo>
                          <a:pt x="279" y="339"/>
                          <a:pt x="189" y="362"/>
                          <a:pt x="154" y="392"/>
                        </a:cubicBezTo>
                        <a:cubicBezTo>
                          <a:pt x="119" y="422"/>
                          <a:pt x="160" y="431"/>
                          <a:pt x="154" y="475"/>
                        </a:cubicBezTo>
                        <a:cubicBezTo>
                          <a:pt x="148" y="519"/>
                          <a:pt x="136" y="590"/>
                          <a:pt x="117" y="655"/>
                        </a:cubicBezTo>
                        <a:cubicBezTo>
                          <a:pt x="98" y="720"/>
                          <a:pt x="0" y="829"/>
                          <a:pt x="27" y="8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836" name="Group 870"/>
                  <p:cNvGrpSpPr>
                    <a:grpSpLocks/>
                  </p:cNvGrpSpPr>
                  <p:nvPr/>
                </p:nvGrpSpPr>
                <p:grpSpPr bwMode="auto">
                  <a:xfrm>
                    <a:off x="3871" y="1815"/>
                    <a:ext cx="2316" cy="1518"/>
                    <a:chOff x="3871" y="1815"/>
                    <a:chExt cx="2316" cy="1518"/>
                  </a:xfrm>
                </p:grpSpPr>
                <p:grpSp>
                  <p:nvGrpSpPr>
                    <p:cNvPr id="1873" name="Group 8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3" y="1823"/>
                      <a:ext cx="1117" cy="1510"/>
                      <a:chOff x="4253" y="1823"/>
                      <a:chExt cx="1117" cy="1510"/>
                    </a:xfrm>
                  </p:grpSpPr>
                  <p:sp>
                    <p:nvSpPr>
                      <p:cNvPr id="1884" name="Freeform 8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3" y="1823"/>
                        <a:ext cx="340" cy="299"/>
                      </a:xfrm>
                      <a:custGeom>
                        <a:avLst/>
                        <a:gdLst>
                          <a:gd name="T0" fmla="*/ 0 w 340"/>
                          <a:gd name="T1" fmla="*/ 90 h 299"/>
                          <a:gd name="T2" fmla="*/ 120 w 340"/>
                          <a:gd name="T3" fmla="*/ 277 h 299"/>
                          <a:gd name="T4" fmla="*/ 315 w 340"/>
                          <a:gd name="T5" fmla="*/ 225 h 299"/>
                          <a:gd name="T6" fmla="*/ 270 w 340"/>
                          <a:gd name="T7" fmla="*/ 127 h 299"/>
                          <a:gd name="T8" fmla="*/ 142 w 340"/>
                          <a:gd name="T9" fmla="*/ 0 h 29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40" h="299">
                            <a:moveTo>
                              <a:pt x="0" y="90"/>
                            </a:moveTo>
                            <a:cubicBezTo>
                              <a:pt x="34" y="172"/>
                              <a:pt x="68" y="255"/>
                              <a:pt x="120" y="277"/>
                            </a:cubicBezTo>
                            <a:cubicBezTo>
                              <a:pt x="172" y="299"/>
                              <a:pt x="290" y="250"/>
                              <a:pt x="315" y="225"/>
                            </a:cubicBezTo>
                            <a:cubicBezTo>
                              <a:pt x="340" y="200"/>
                              <a:pt x="299" y="165"/>
                              <a:pt x="270" y="127"/>
                            </a:cubicBezTo>
                            <a:cubicBezTo>
                              <a:pt x="241" y="89"/>
                              <a:pt x="191" y="44"/>
                              <a:pt x="142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85" name="Freeform 8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9" y="2077"/>
                        <a:ext cx="370" cy="241"/>
                      </a:xfrm>
                      <a:custGeom>
                        <a:avLst/>
                        <a:gdLst>
                          <a:gd name="T0" fmla="*/ 14 w 370"/>
                          <a:gd name="T1" fmla="*/ 46 h 241"/>
                          <a:gd name="T2" fmla="*/ 216 w 370"/>
                          <a:gd name="T3" fmla="*/ 211 h 241"/>
                          <a:gd name="T4" fmla="*/ 306 w 370"/>
                          <a:gd name="T5" fmla="*/ 226 h 241"/>
                          <a:gd name="T6" fmla="*/ 359 w 370"/>
                          <a:gd name="T7" fmla="*/ 143 h 241"/>
                          <a:gd name="T8" fmla="*/ 239 w 370"/>
                          <a:gd name="T9" fmla="*/ 31 h 241"/>
                          <a:gd name="T10" fmla="*/ 134 w 370"/>
                          <a:gd name="T11" fmla="*/ 1 h 241"/>
                          <a:gd name="T12" fmla="*/ 14 w 370"/>
                          <a:gd name="T13" fmla="*/ 46 h 2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70" h="241">
                            <a:moveTo>
                              <a:pt x="14" y="46"/>
                            </a:moveTo>
                            <a:cubicBezTo>
                              <a:pt x="28" y="81"/>
                              <a:pt x="167" y="181"/>
                              <a:pt x="216" y="211"/>
                            </a:cubicBezTo>
                            <a:cubicBezTo>
                              <a:pt x="265" y="241"/>
                              <a:pt x="282" y="237"/>
                              <a:pt x="306" y="226"/>
                            </a:cubicBezTo>
                            <a:cubicBezTo>
                              <a:pt x="330" y="215"/>
                              <a:pt x="370" y="175"/>
                              <a:pt x="359" y="143"/>
                            </a:cubicBezTo>
                            <a:cubicBezTo>
                              <a:pt x="348" y="111"/>
                              <a:pt x="276" y="55"/>
                              <a:pt x="239" y="31"/>
                            </a:cubicBezTo>
                            <a:cubicBezTo>
                              <a:pt x="202" y="7"/>
                              <a:pt x="169" y="0"/>
                              <a:pt x="134" y="1"/>
                            </a:cubicBezTo>
                            <a:cubicBezTo>
                              <a:pt x="99" y="2"/>
                              <a:pt x="0" y="11"/>
                              <a:pt x="14" y="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86" name="Freeform 8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14" y="2231"/>
                        <a:ext cx="638" cy="397"/>
                      </a:xfrm>
                      <a:custGeom>
                        <a:avLst/>
                        <a:gdLst>
                          <a:gd name="T0" fmla="*/ 71 w 638"/>
                          <a:gd name="T1" fmla="*/ 19 h 397"/>
                          <a:gd name="T2" fmla="*/ 431 w 638"/>
                          <a:gd name="T3" fmla="*/ 192 h 397"/>
                          <a:gd name="T4" fmla="*/ 626 w 638"/>
                          <a:gd name="T5" fmla="*/ 327 h 397"/>
                          <a:gd name="T6" fmla="*/ 506 w 638"/>
                          <a:gd name="T7" fmla="*/ 394 h 397"/>
                          <a:gd name="T8" fmla="*/ 356 w 638"/>
                          <a:gd name="T9" fmla="*/ 312 h 397"/>
                          <a:gd name="T10" fmla="*/ 169 w 638"/>
                          <a:gd name="T11" fmla="*/ 214 h 397"/>
                          <a:gd name="T12" fmla="*/ 11 w 638"/>
                          <a:gd name="T13" fmla="*/ 79 h 397"/>
                          <a:gd name="T14" fmla="*/ 71 w 638"/>
                          <a:gd name="T15" fmla="*/ 19 h 3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638" h="397">
                            <a:moveTo>
                              <a:pt x="71" y="19"/>
                            </a:moveTo>
                            <a:cubicBezTo>
                              <a:pt x="141" y="38"/>
                              <a:pt x="339" y="141"/>
                              <a:pt x="431" y="192"/>
                            </a:cubicBezTo>
                            <a:cubicBezTo>
                              <a:pt x="523" y="243"/>
                              <a:pt x="614" y="293"/>
                              <a:pt x="626" y="327"/>
                            </a:cubicBezTo>
                            <a:cubicBezTo>
                              <a:pt x="638" y="361"/>
                              <a:pt x="551" y="397"/>
                              <a:pt x="506" y="394"/>
                            </a:cubicBezTo>
                            <a:cubicBezTo>
                              <a:pt x="461" y="391"/>
                              <a:pt x="412" y="342"/>
                              <a:pt x="356" y="312"/>
                            </a:cubicBezTo>
                            <a:cubicBezTo>
                              <a:pt x="300" y="282"/>
                              <a:pt x="226" y="253"/>
                              <a:pt x="169" y="214"/>
                            </a:cubicBezTo>
                            <a:cubicBezTo>
                              <a:pt x="112" y="175"/>
                              <a:pt x="22" y="110"/>
                              <a:pt x="11" y="79"/>
                            </a:cubicBezTo>
                            <a:cubicBezTo>
                              <a:pt x="0" y="48"/>
                              <a:pt x="1" y="0"/>
                              <a:pt x="71" y="1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87" name="Freeform 8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6" y="2588"/>
                        <a:ext cx="154" cy="745"/>
                      </a:xfrm>
                      <a:custGeom>
                        <a:avLst/>
                        <a:gdLst>
                          <a:gd name="T0" fmla="*/ 42 w 154"/>
                          <a:gd name="T1" fmla="*/ 52 h 745"/>
                          <a:gd name="T2" fmla="*/ 27 w 154"/>
                          <a:gd name="T3" fmla="*/ 337 h 745"/>
                          <a:gd name="T4" fmla="*/ 4 w 154"/>
                          <a:gd name="T5" fmla="*/ 420 h 745"/>
                          <a:gd name="T6" fmla="*/ 49 w 154"/>
                          <a:gd name="T7" fmla="*/ 600 h 745"/>
                          <a:gd name="T8" fmla="*/ 34 w 154"/>
                          <a:gd name="T9" fmla="*/ 735 h 745"/>
                          <a:gd name="T10" fmla="*/ 102 w 154"/>
                          <a:gd name="T11" fmla="*/ 540 h 745"/>
                          <a:gd name="T12" fmla="*/ 147 w 154"/>
                          <a:gd name="T13" fmla="*/ 307 h 745"/>
                          <a:gd name="T14" fmla="*/ 147 w 154"/>
                          <a:gd name="T15" fmla="*/ 75 h 745"/>
                          <a:gd name="T16" fmla="*/ 132 w 154"/>
                          <a:gd name="T17" fmla="*/ 22 h 745"/>
                          <a:gd name="T18" fmla="*/ 42 w 154"/>
                          <a:gd name="T19" fmla="*/ 52 h 7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54" h="745">
                            <a:moveTo>
                              <a:pt x="42" y="52"/>
                            </a:moveTo>
                            <a:cubicBezTo>
                              <a:pt x="25" y="104"/>
                              <a:pt x="33" y="276"/>
                              <a:pt x="27" y="337"/>
                            </a:cubicBezTo>
                            <a:cubicBezTo>
                              <a:pt x="21" y="398"/>
                              <a:pt x="0" y="376"/>
                              <a:pt x="4" y="420"/>
                            </a:cubicBezTo>
                            <a:cubicBezTo>
                              <a:pt x="8" y="464"/>
                              <a:pt x="44" y="548"/>
                              <a:pt x="49" y="600"/>
                            </a:cubicBezTo>
                            <a:cubicBezTo>
                              <a:pt x="54" y="652"/>
                              <a:pt x="25" y="745"/>
                              <a:pt x="34" y="735"/>
                            </a:cubicBezTo>
                            <a:cubicBezTo>
                              <a:pt x="43" y="725"/>
                              <a:pt x="83" y="611"/>
                              <a:pt x="102" y="540"/>
                            </a:cubicBezTo>
                            <a:cubicBezTo>
                              <a:pt x="121" y="469"/>
                              <a:pt x="140" y="384"/>
                              <a:pt x="147" y="307"/>
                            </a:cubicBezTo>
                            <a:cubicBezTo>
                              <a:pt x="154" y="230"/>
                              <a:pt x="149" y="122"/>
                              <a:pt x="147" y="75"/>
                            </a:cubicBezTo>
                            <a:cubicBezTo>
                              <a:pt x="145" y="28"/>
                              <a:pt x="152" y="27"/>
                              <a:pt x="132" y="22"/>
                            </a:cubicBezTo>
                            <a:cubicBezTo>
                              <a:pt x="112" y="17"/>
                              <a:pt x="59" y="0"/>
                              <a:pt x="42" y="5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874" name="Group 8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71" y="1868"/>
                      <a:ext cx="923" cy="1136"/>
                      <a:chOff x="3871" y="1868"/>
                      <a:chExt cx="923" cy="1136"/>
                    </a:xfrm>
                  </p:grpSpPr>
                  <p:sp>
                    <p:nvSpPr>
                      <p:cNvPr id="1880" name="Freeform 8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0" y="2087"/>
                        <a:ext cx="195" cy="295"/>
                      </a:xfrm>
                      <a:custGeom>
                        <a:avLst/>
                        <a:gdLst>
                          <a:gd name="T0" fmla="*/ 15 w 195"/>
                          <a:gd name="T1" fmla="*/ 36 h 295"/>
                          <a:gd name="T2" fmla="*/ 23 w 195"/>
                          <a:gd name="T3" fmla="*/ 231 h 295"/>
                          <a:gd name="T4" fmla="*/ 75 w 195"/>
                          <a:gd name="T5" fmla="*/ 283 h 295"/>
                          <a:gd name="T6" fmla="*/ 180 w 195"/>
                          <a:gd name="T7" fmla="*/ 261 h 295"/>
                          <a:gd name="T8" fmla="*/ 165 w 195"/>
                          <a:gd name="T9" fmla="*/ 81 h 295"/>
                          <a:gd name="T10" fmla="*/ 113 w 195"/>
                          <a:gd name="T11" fmla="*/ 13 h 295"/>
                          <a:gd name="T12" fmla="*/ 15 w 195"/>
                          <a:gd name="T13" fmla="*/ 36 h 2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95" h="295">
                            <a:moveTo>
                              <a:pt x="15" y="36"/>
                            </a:moveTo>
                            <a:cubicBezTo>
                              <a:pt x="0" y="72"/>
                              <a:pt x="13" y="190"/>
                              <a:pt x="23" y="231"/>
                            </a:cubicBezTo>
                            <a:cubicBezTo>
                              <a:pt x="33" y="272"/>
                              <a:pt x="49" y="278"/>
                              <a:pt x="75" y="283"/>
                            </a:cubicBezTo>
                            <a:cubicBezTo>
                              <a:pt x="101" y="288"/>
                              <a:pt x="165" y="295"/>
                              <a:pt x="180" y="261"/>
                            </a:cubicBezTo>
                            <a:cubicBezTo>
                              <a:pt x="195" y="227"/>
                              <a:pt x="176" y="122"/>
                              <a:pt x="165" y="81"/>
                            </a:cubicBezTo>
                            <a:cubicBezTo>
                              <a:pt x="154" y="40"/>
                              <a:pt x="137" y="24"/>
                              <a:pt x="113" y="13"/>
                            </a:cubicBezTo>
                            <a:cubicBezTo>
                              <a:pt x="89" y="2"/>
                              <a:pt x="30" y="0"/>
                              <a:pt x="15" y="3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81" name="Freeform 8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0" y="2333"/>
                        <a:ext cx="222" cy="574"/>
                      </a:xfrm>
                      <a:custGeom>
                        <a:avLst/>
                        <a:gdLst>
                          <a:gd name="T0" fmla="*/ 20 w 222"/>
                          <a:gd name="T1" fmla="*/ 52 h 574"/>
                          <a:gd name="T2" fmla="*/ 118 w 222"/>
                          <a:gd name="T3" fmla="*/ 30 h 574"/>
                          <a:gd name="T4" fmla="*/ 185 w 222"/>
                          <a:gd name="T5" fmla="*/ 232 h 574"/>
                          <a:gd name="T6" fmla="*/ 208 w 222"/>
                          <a:gd name="T7" fmla="*/ 495 h 574"/>
                          <a:gd name="T8" fmla="*/ 103 w 222"/>
                          <a:gd name="T9" fmla="*/ 562 h 574"/>
                          <a:gd name="T10" fmla="*/ 35 w 222"/>
                          <a:gd name="T11" fmla="*/ 420 h 574"/>
                          <a:gd name="T12" fmla="*/ 5 w 222"/>
                          <a:gd name="T13" fmla="*/ 180 h 574"/>
                          <a:gd name="T14" fmla="*/ 20 w 222"/>
                          <a:gd name="T15" fmla="*/ 52 h 5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22" h="574">
                            <a:moveTo>
                              <a:pt x="20" y="52"/>
                            </a:moveTo>
                            <a:cubicBezTo>
                              <a:pt x="39" y="27"/>
                              <a:pt x="91" y="0"/>
                              <a:pt x="118" y="30"/>
                            </a:cubicBezTo>
                            <a:cubicBezTo>
                              <a:pt x="145" y="60"/>
                              <a:pt x="170" y="155"/>
                              <a:pt x="185" y="232"/>
                            </a:cubicBezTo>
                            <a:cubicBezTo>
                              <a:pt x="200" y="309"/>
                              <a:pt x="222" y="440"/>
                              <a:pt x="208" y="495"/>
                            </a:cubicBezTo>
                            <a:cubicBezTo>
                              <a:pt x="194" y="550"/>
                              <a:pt x="132" y="574"/>
                              <a:pt x="103" y="562"/>
                            </a:cubicBezTo>
                            <a:cubicBezTo>
                              <a:pt x="74" y="550"/>
                              <a:pt x="51" y="484"/>
                              <a:pt x="35" y="420"/>
                            </a:cubicBezTo>
                            <a:cubicBezTo>
                              <a:pt x="19" y="356"/>
                              <a:pt x="10" y="242"/>
                              <a:pt x="5" y="180"/>
                            </a:cubicBezTo>
                            <a:cubicBezTo>
                              <a:pt x="0" y="118"/>
                              <a:pt x="2" y="67"/>
                              <a:pt x="20" y="5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82" name="Freeform 8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1" y="2832"/>
                        <a:ext cx="713" cy="172"/>
                      </a:xfrm>
                      <a:custGeom>
                        <a:avLst/>
                        <a:gdLst>
                          <a:gd name="T0" fmla="*/ 104 w 713"/>
                          <a:gd name="T1" fmla="*/ 3 h 172"/>
                          <a:gd name="T2" fmla="*/ 382 w 713"/>
                          <a:gd name="T3" fmla="*/ 56 h 172"/>
                          <a:gd name="T4" fmla="*/ 554 w 713"/>
                          <a:gd name="T5" fmla="*/ 101 h 172"/>
                          <a:gd name="T6" fmla="*/ 704 w 713"/>
                          <a:gd name="T7" fmla="*/ 93 h 172"/>
                          <a:gd name="T8" fmla="*/ 502 w 713"/>
                          <a:gd name="T9" fmla="*/ 161 h 172"/>
                          <a:gd name="T10" fmla="*/ 307 w 713"/>
                          <a:gd name="T11" fmla="*/ 161 h 172"/>
                          <a:gd name="T12" fmla="*/ 157 w 713"/>
                          <a:gd name="T13" fmla="*/ 161 h 172"/>
                          <a:gd name="T14" fmla="*/ 22 w 713"/>
                          <a:gd name="T15" fmla="*/ 123 h 172"/>
                          <a:gd name="T16" fmla="*/ 22 w 713"/>
                          <a:gd name="T17" fmla="*/ 71 h 172"/>
                          <a:gd name="T18" fmla="*/ 104 w 713"/>
                          <a:gd name="T19" fmla="*/ 3 h 1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713" h="172">
                            <a:moveTo>
                              <a:pt x="104" y="3"/>
                            </a:moveTo>
                            <a:cubicBezTo>
                              <a:pt x="164" y="0"/>
                              <a:pt x="307" y="40"/>
                              <a:pt x="382" y="56"/>
                            </a:cubicBezTo>
                            <a:cubicBezTo>
                              <a:pt x="457" y="72"/>
                              <a:pt x="500" y="95"/>
                              <a:pt x="554" y="101"/>
                            </a:cubicBezTo>
                            <a:cubicBezTo>
                              <a:pt x="608" y="107"/>
                              <a:pt x="713" y="83"/>
                              <a:pt x="704" y="93"/>
                            </a:cubicBezTo>
                            <a:cubicBezTo>
                              <a:pt x="695" y="103"/>
                              <a:pt x="568" y="150"/>
                              <a:pt x="502" y="161"/>
                            </a:cubicBezTo>
                            <a:cubicBezTo>
                              <a:pt x="436" y="172"/>
                              <a:pt x="364" y="161"/>
                              <a:pt x="307" y="161"/>
                            </a:cubicBezTo>
                            <a:cubicBezTo>
                              <a:pt x="250" y="161"/>
                              <a:pt x="204" y="167"/>
                              <a:pt x="157" y="161"/>
                            </a:cubicBezTo>
                            <a:cubicBezTo>
                              <a:pt x="110" y="155"/>
                              <a:pt x="44" y="138"/>
                              <a:pt x="22" y="123"/>
                            </a:cubicBezTo>
                            <a:cubicBezTo>
                              <a:pt x="0" y="108"/>
                              <a:pt x="7" y="91"/>
                              <a:pt x="22" y="71"/>
                            </a:cubicBezTo>
                            <a:cubicBezTo>
                              <a:pt x="37" y="51"/>
                              <a:pt x="44" y="6"/>
                              <a:pt x="104" y="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83" name="Freeform 8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1" y="1868"/>
                        <a:ext cx="212" cy="241"/>
                      </a:xfrm>
                      <a:custGeom>
                        <a:avLst/>
                        <a:gdLst>
                          <a:gd name="T0" fmla="*/ 7 w 212"/>
                          <a:gd name="T1" fmla="*/ 30 h 241"/>
                          <a:gd name="T2" fmla="*/ 22 w 212"/>
                          <a:gd name="T3" fmla="*/ 187 h 241"/>
                          <a:gd name="T4" fmla="*/ 142 w 212"/>
                          <a:gd name="T5" fmla="*/ 240 h 241"/>
                          <a:gd name="T6" fmla="*/ 202 w 212"/>
                          <a:gd name="T7" fmla="*/ 195 h 241"/>
                          <a:gd name="T8" fmla="*/ 202 w 212"/>
                          <a:gd name="T9" fmla="*/ 0 h 2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12" h="241">
                            <a:moveTo>
                              <a:pt x="7" y="30"/>
                            </a:moveTo>
                            <a:cubicBezTo>
                              <a:pt x="3" y="91"/>
                              <a:pt x="0" y="152"/>
                              <a:pt x="22" y="187"/>
                            </a:cubicBezTo>
                            <a:cubicBezTo>
                              <a:pt x="44" y="222"/>
                              <a:pt x="112" y="239"/>
                              <a:pt x="142" y="240"/>
                            </a:cubicBezTo>
                            <a:cubicBezTo>
                              <a:pt x="172" y="241"/>
                              <a:pt x="192" y="235"/>
                              <a:pt x="202" y="195"/>
                            </a:cubicBezTo>
                            <a:cubicBezTo>
                              <a:pt x="212" y="155"/>
                              <a:pt x="207" y="77"/>
                              <a:pt x="202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875" name="Group 8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48" y="1815"/>
                      <a:ext cx="1439" cy="1369"/>
                      <a:chOff x="4748" y="1815"/>
                      <a:chExt cx="1439" cy="1369"/>
                    </a:xfrm>
                  </p:grpSpPr>
                  <p:sp>
                    <p:nvSpPr>
                      <p:cNvPr id="1876" name="Freeform 8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8" y="1815"/>
                        <a:ext cx="487" cy="373"/>
                      </a:xfrm>
                      <a:custGeom>
                        <a:avLst/>
                        <a:gdLst>
                          <a:gd name="T0" fmla="*/ 0 w 487"/>
                          <a:gd name="T1" fmla="*/ 143 h 373"/>
                          <a:gd name="T2" fmla="*/ 202 w 487"/>
                          <a:gd name="T3" fmla="*/ 338 h 373"/>
                          <a:gd name="T4" fmla="*/ 367 w 487"/>
                          <a:gd name="T5" fmla="*/ 353 h 373"/>
                          <a:gd name="T6" fmla="*/ 472 w 487"/>
                          <a:gd name="T7" fmla="*/ 218 h 373"/>
                          <a:gd name="T8" fmla="*/ 457 w 487"/>
                          <a:gd name="T9" fmla="*/ 120 h 373"/>
                          <a:gd name="T10" fmla="*/ 337 w 487"/>
                          <a:gd name="T11" fmla="*/ 0 h 37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487" h="373">
                            <a:moveTo>
                              <a:pt x="0" y="143"/>
                            </a:moveTo>
                            <a:cubicBezTo>
                              <a:pt x="70" y="223"/>
                              <a:pt x="141" y="303"/>
                              <a:pt x="202" y="338"/>
                            </a:cubicBezTo>
                            <a:cubicBezTo>
                              <a:pt x="263" y="373"/>
                              <a:pt x="322" y="373"/>
                              <a:pt x="367" y="353"/>
                            </a:cubicBezTo>
                            <a:cubicBezTo>
                              <a:pt x="412" y="333"/>
                              <a:pt x="457" y="257"/>
                              <a:pt x="472" y="218"/>
                            </a:cubicBezTo>
                            <a:cubicBezTo>
                              <a:pt x="487" y="179"/>
                              <a:pt x="480" y="156"/>
                              <a:pt x="457" y="120"/>
                            </a:cubicBezTo>
                            <a:cubicBezTo>
                              <a:pt x="434" y="84"/>
                              <a:pt x="357" y="20"/>
                              <a:pt x="337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77" name="Freeform 8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9" y="2039"/>
                        <a:ext cx="365" cy="261"/>
                      </a:xfrm>
                      <a:custGeom>
                        <a:avLst/>
                        <a:gdLst>
                          <a:gd name="T0" fmla="*/ 6 w 365"/>
                          <a:gd name="T1" fmla="*/ 151 h 261"/>
                          <a:gd name="T2" fmla="*/ 186 w 365"/>
                          <a:gd name="T3" fmla="*/ 249 h 261"/>
                          <a:gd name="T4" fmla="*/ 276 w 365"/>
                          <a:gd name="T5" fmla="*/ 226 h 261"/>
                          <a:gd name="T6" fmla="*/ 344 w 365"/>
                          <a:gd name="T7" fmla="*/ 84 h 261"/>
                          <a:gd name="T8" fmla="*/ 149 w 365"/>
                          <a:gd name="T9" fmla="*/ 9 h 261"/>
                          <a:gd name="T10" fmla="*/ 6 w 365"/>
                          <a:gd name="T11" fmla="*/ 151 h 2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65" h="261">
                            <a:moveTo>
                              <a:pt x="6" y="151"/>
                            </a:moveTo>
                            <a:cubicBezTo>
                              <a:pt x="12" y="191"/>
                              <a:pt x="141" y="237"/>
                              <a:pt x="186" y="249"/>
                            </a:cubicBezTo>
                            <a:cubicBezTo>
                              <a:pt x="231" y="261"/>
                              <a:pt x="250" y="253"/>
                              <a:pt x="276" y="226"/>
                            </a:cubicBezTo>
                            <a:cubicBezTo>
                              <a:pt x="302" y="199"/>
                              <a:pt x="365" y="120"/>
                              <a:pt x="344" y="84"/>
                            </a:cubicBezTo>
                            <a:cubicBezTo>
                              <a:pt x="323" y="48"/>
                              <a:pt x="205" y="0"/>
                              <a:pt x="149" y="9"/>
                            </a:cubicBezTo>
                            <a:cubicBezTo>
                              <a:pt x="93" y="18"/>
                              <a:pt x="0" y="111"/>
                              <a:pt x="6" y="15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78" name="Freeform 8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91" y="2169"/>
                        <a:ext cx="789" cy="345"/>
                      </a:xfrm>
                      <a:custGeom>
                        <a:avLst/>
                        <a:gdLst>
                          <a:gd name="T0" fmla="*/ 84 w 789"/>
                          <a:gd name="T1" fmla="*/ 6 h 345"/>
                          <a:gd name="T2" fmla="*/ 1 w 789"/>
                          <a:gd name="T3" fmla="*/ 103 h 345"/>
                          <a:gd name="T4" fmla="*/ 91 w 789"/>
                          <a:gd name="T5" fmla="*/ 171 h 345"/>
                          <a:gd name="T6" fmla="*/ 324 w 789"/>
                          <a:gd name="T7" fmla="*/ 283 h 345"/>
                          <a:gd name="T8" fmla="*/ 624 w 789"/>
                          <a:gd name="T9" fmla="*/ 343 h 345"/>
                          <a:gd name="T10" fmla="*/ 789 w 789"/>
                          <a:gd name="T11" fmla="*/ 298 h 345"/>
                          <a:gd name="T12" fmla="*/ 624 w 789"/>
                          <a:gd name="T13" fmla="*/ 186 h 345"/>
                          <a:gd name="T14" fmla="*/ 324 w 789"/>
                          <a:gd name="T15" fmla="*/ 66 h 345"/>
                          <a:gd name="T16" fmla="*/ 84 w 789"/>
                          <a:gd name="T17" fmla="*/ 6 h 3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89" h="345">
                            <a:moveTo>
                              <a:pt x="84" y="6"/>
                            </a:moveTo>
                            <a:cubicBezTo>
                              <a:pt x="30" y="12"/>
                              <a:pt x="0" y="76"/>
                              <a:pt x="1" y="103"/>
                            </a:cubicBezTo>
                            <a:cubicBezTo>
                              <a:pt x="2" y="130"/>
                              <a:pt x="37" y="141"/>
                              <a:pt x="91" y="171"/>
                            </a:cubicBezTo>
                            <a:cubicBezTo>
                              <a:pt x="145" y="201"/>
                              <a:pt x="235" y="254"/>
                              <a:pt x="324" y="283"/>
                            </a:cubicBezTo>
                            <a:cubicBezTo>
                              <a:pt x="413" y="312"/>
                              <a:pt x="547" y="341"/>
                              <a:pt x="624" y="343"/>
                            </a:cubicBezTo>
                            <a:cubicBezTo>
                              <a:pt x="701" y="345"/>
                              <a:pt x="789" y="324"/>
                              <a:pt x="789" y="298"/>
                            </a:cubicBezTo>
                            <a:cubicBezTo>
                              <a:pt x="789" y="272"/>
                              <a:pt x="701" y="225"/>
                              <a:pt x="624" y="186"/>
                            </a:cubicBezTo>
                            <a:cubicBezTo>
                              <a:pt x="547" y="147"/>
                              <a:pt x="413" y="101"/>
                              <a:pt x="324" y="66"/>
                            </a:cubicBezTo>
                            <a:cubicBezTo>
                              <a:pt x="235" y="31"/>
                              <a:pt x="138" y="0"/>
                              <a:pt x="84" y="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79" name="Freeform 8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43" y="2474"/>
                        <a:ext cx="344" cy="710"/>
                      </a:xfrm>
                      <a:custGeom>
                        <a:avLst/>
                        <a:gdLst>
                          <a:gd name="T0" fmla="*/ 202 w 344"/>
                          <a:gd name="T1" fmla="*/ 39 h 710"/>
                          <a:gd name="T2" fmla="*/ 142 w 344"/>
                          <a:gd name="T3" fmla="*/ 279 h 710"/>
                          <a:gd name="T4" fmla="*/ 157 w 344"/>
                          <a:gd name="T5" fmla="*/ 444 h 710"/>
                          <a:gd name="T6" fmla="*/ 75 w 344"/>
                          <a:gd name="T7" fmla="*/ 601 h 710"/>
                          <a:gd name="T8" fmla="*/ 30 w 344"/>
                          <a:gd name="T9" fmla="*/ 676 h 710"/>
                          <a:gd name="T10" fmla="*/ 255 w 344"/>
                          <a:gd name="T11" fmla="*/ 399 h 710"/>
                          <a:gd name="T12" fmla="*/ 307 w 344"/>
                          <a:gd name="T13" fmla="*/ 234 h 710"/>
                          <a:gd name="T14" fmla="*/ 330 w 344"/>
                          <a:gd name="T15" fmla="*/ 46 h 710"/>
                          <a:gd name="T16" fmla="*/ 202 w 344"/>
                          <a:gd name="T17" fmla="*/ 39 h 7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344" h="710">
                            <a:moveTo>
                              <a:pt x="202" y="39"/>
                            </a:moveTo>
                            <a:cubicBezTo>
                              <a:pt x="171" y="78"/>
                              <a:pt x="149" y="212"/>
                              <a:pt x="142" y="279"/>
                            </a:cubicBezTo>
                            <a:cubicBezTo>
                              <a:pt x="135" y="346"/>
                              <a:pt x="168" y="390"/>
                              <a:pt x="157" y="444"/>
                            </a:cubicBezTo>
                            <a:cubicBezTo>
                              <a:pt x="146" y="498"/>
                              <a:pt x="96" y="562"/>
                              <a:pt x="75" y="601"/>
                            </a:cubicBezTo>
                            <a:cubicBezTo>
                              <a:pt x="54" y="640"/>
                              <a:pt x="0" y="710"/>
                              <a:pt x="30" y="676"/>
                            </a:cubicBezTo>
                            <a:cubicBezTo>
                              <a:pt x="60" y="642"/>
                              <a:pt x="209" y="473"/>
                              <a:pt x="255" y="399"/>
                            </a:cubicBezTo>
                            <a:cubicBezTo>
                              <a:pt x="301" y="325"/>
                              <a:pt x="295" y="293"/>
                              <a:pt x="307" y="234"/>
                            </a:cubicBezTo>
                            <a:cubicBezTo>
                              <a:pt x="319" y="175"/>
                              <a:pt x="344" y="78"/>
                              <a:pt x="330" y="46"/>
                            </a:cubicBezTo>
                            <a:cubicBezTo>
                              <a:pt x="316" y="14"/>
                              <a:pt x="233" y="0"/>
                              <a:pt x="202" y="3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837" name="Group 867"/>
                  <p:cNvGrpSpPr>
                    <a:grpSpLocks/>
                  </p:cNvGrpSpPr>
                  <p:nvPr/>
                </p:nvGrpSpPr>
                <p:grpSpPr bwMode="auto">
                  <a:xfrm>
                    <a:off x="6612" y="2343"/>
                    <a:ext cx="1039" cy="1851"/>
                    <a:chOff x="6612" y="2343"/>
                    <a:chExt cx="1039" cy="1851"/>
                  </a:xfrm>
                </p:grpSpPr>
                <p:sp>
                  <p:nvSpPr>
                    <p:cNvPr id="1871" name="Freeform 869"/>
                    <p:cNvSpPr>
                      <a:spLocks/>
                    </p:cNvSpPr>
                    <p:nvPr/>
                  </p:nvSpPr>
                  <p:spPr bwMode="auto">
                    <a:xfrm>
                      <a:off x="6978" y="2343"/>
                      <a:ext cx="673" cy="773"/>
                    </a:xfrm>
                    <a:custGeom>
                      <a:avLst/>
                      <a:gdLst>
                        <a:gd name="T0" fmla="*/ 342 w 673"/>
                        <a:gd name="T1" fmla="*/ 12 h 773"/>
                        <a:gd name="T2" fmla="*/ 117 w 673"/>
                        <a:gd name="T3" fmla="*/ 357 h 773"/>
                        <a:gd name="T4" fmla="*/ 12 w 673"/>
                        <a:gd name="T5" fmla="*/ 635 h 773"/>
                        <a:gd name="T6" fmla="*/ 42 w 673"/>
                        <a:gd name="T7" fmla="*/ 710 h 773"/>
                        <a:gd name="T8" fmla="*/ 260 w 673"/>
                        <a:gd name="T9" fmla="*/ 672 h 773"/>
                        <a:gd name="T10" fmla="*/ 612 w 673"/>
                        <a:gd name="T11" fmla="*/ 102 h 773"/>
                        <a:gd name="T12" fmla="*/ 627 w 673"/>
                        <a:gd name="T13" fmla="*/ 57 h 7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73" h="773">
                          <a:moveTo>
                            <a:pt x="342" y="12"/>
                          </a:moveTo>
                          <a:cubicBezTo>
                            <a:pt x="257" y="132"/>
                            <a:pt x="172" y="253"/>
                            <a:pt x="117" y="357"/>
                          </a:cubicBezTo>
                          <a:cubicBezTo>
                            <a:pt x="62" y="461"/>
                            <a:pt x="24" y="576"/>
                            <a:pt x="12" y="635"/>
                          </a:cubicBezTo>
                          <a:cubicBezTo>
                            <a:pt x="0" y="694"/>
                            <a:pt x="1" y="704"/>
                            <a:pt x="42" y="710"/>
                          </a:cubicBezTo>
                          <a:cubicBezTo>
                            <a:pt x="83" y="716"/>
                            <a:pt x="165" y="773"/>
                            <a:pt x="260" y="672"/>
                          </a:cubicBezTo>
                          <a:cubicBezTo>
                            <a:pt x="355" y="571"/>
                            <a:pt x="551" y="204"/>
                            <a:pt x="612" y="102"/>
                          </a:cubicBezTo>
                          <a:cubicBezTo>
                            <a:pt x="673" y="0"/>
                            <a:pt x="650" y="28"/>
                            <a:pt x="627" y="57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72" name="Freeform 868"/>
                    <p:cNvSpPr>
                      <a:spLocks/>
                    </p:cNvSpPr>
                    <p:nvPr/>
                  </p:nvSpPr>
                  <p:spPr bwMode="auto">
                    <a:xfrm>
                      <a:off x="6612" y="3014"/>
                      <a:ext cx="520" cy="1180"/>
                    </a:xfrm>
                    <a:custGeom>
                      <a:avLst/>
                      <a:gdLst>
                        <a:gd name="T0" fmla="*/ 401 w 520"/>
                        <a:gd name="T1" fmla="*/ 54 h 1180"/>
                        <a:gd name="T2" fmla="*/ 138 w 520"/>
                        <a:gd name="T3" fmla="*/ 399 h 1180"/>
                        <a:gd name="T4" fmla="*/ 56 w 520"/>
                        <a:gd name="T5" fmla="*/ 706 h 1180"/>
                        <a:gd name="T6" fmla="*/ 26 w 520"/>
                        <a:gd name="T7" fmla="*/ 879 h 1180"/>
                        <a:gd name="T8" fmla="*/ 33 w 520"/>
                        <a:gd name="T9" fmla="*/ 1074 h 1180"/>
                        <a:gd name="T10" fmla="*/ 221 w 520"/>
                        <a:gd name="T11" fmla="*/ 1179 h 1180"/>
                        <a:gd name="T12" fmla="*/ 116 w 520"/>
                        <a:gd name="T13" fmla="*/ 1081 h 1180"/>
                        <a:gd name="T14" fmla="*/ 93 w 520"/>
                        <a:gd name="T15" fmla="*/ 946 h 1180"/>
                        <a:gd name="T16" fmla="*/ 116 w 520"/>
                        <a:gd name="T17" fmla="*/ 729 h 1180"/>
                        <a:gd name="T18" fmla="*/ 273 w 520"/>
                        <a:gd name="T19" fmla="*/ 496 h 1180"/>
                        <a:gd name="T20" fmla="*/ 453 w 520"/>
                        <a:gd name="T21" fmla="*/ 151 h 1180"/>
                        <a:gd name="T22" fmla="*/ 513 w 520"/>
                        <a:gd name="T23" fmla="*/ 76 h 1180"/>
                        <a:gd name="T24" fmla="*/ 401 w 520"/>
                        <a:gd name="T25" fmla="*/ 54 h 1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20" h="1180">
                          <a:moveTo>
                            <a:pt x="401" y="54"/>
                          </a:moveTo>
                          <a:cubicBezTo>
                            <a:pt x="339" y="108"/>
                            <a:pt x="195" y="290"/>
                            <a:pt x="138" y="399"/>
                          </a:cubicBezTo>
                          <a:cubicBezTo>
                            <a:pt x="81" y="508"/>
                            <a:pt x="75" y="626"/>
                            <a:pt x="56" y="706"/>
                          </a:cubicBezTo>
                          <a:cubicBezTo>
                            <a:pt x="37" y="786"/>
                            <a:pt x="30" y="818"/>
                            <a:pt x="26" y="879"/>
                          </a:cubicBezTo>
                          <a:cubicBezTo>
                            <a:pt x="22" y="940"/>
                            <a:pt x="0" y="1024"/>
                            <a:pt x="33" y="1074"/>
                          </a:cubicBezTo>
                          <a:cubicBezTo>
                            <a:pt x="66" y="1124"/>
                            <a:pt x="207" y="1178"/>
                            <a:pt x="221" y="1179"/>
                          </a:cubicBezTo>
                          <a:cubicBezTo>
                            <a:pt x="235" y="1180"/>
                            <a:pt x="137" y="1120"/>
                            <a:pt x="116" y="1081"/>
                          </a:cubicBezTo>
                          <a:cubicBezTo>
                            <a:pt x="95" y="1042"/>
                            <a:pt x="93" y="1005"/>
                            <a:pt x="93" y="946"/>
                          </a:cubicBezTo>
                          <a:cubicBezTo>
                            <a:pt x="93" y="887"/>
                            <a:pt x="86" y="804"/>
                            <a:pt x="116" y="729"/>
                          </a:cubicBezTo>
                          <a:cubicBezTo>
                            <a:pt x="146" y="654"/>
                            <a:pt x="217" y="592"/>
                            <a:pt x="273" y="496"/>
                          </a:cubicBezTo>
                          <a:cubicBezTo>
                            <a:pt x="329" y="400"/>
                            <a:pt x="413" y="221"/>
                            <a:pt x="453" y="151"/>
                          </a:cubicBezTo>
                          <a:cubicBezTo>
                            <a:pt x="493" y="81"/>
                            <a:pt x="520" y="88"/>
                            <a:pt x="513" y="76"/>
                          </a:cubicBezTo>
                          <a:cubicBezTo>
                            <a:pt x="506" y="64"/>
                            <a:pt x="463" y="0"/>
                            <a:pt x="401" y="5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838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3668" y="833"/>
                    <a:ext cx="3907" cy="1325"/>
                    <a:chOff x="3668" y="833"/>
                    <a:chExt cx="3907" cy="1325"/>
                  </a:xfrm>
                </p:grpSpPr>
                <p:sp>
                  <p:nvSpPr>
                    <p:cNvPr id="1864" name="Freeform 866"/>
                    <p:cNvSpPr>
                      <a:spLocks/>
                    </p:cNvSpPr>
                    <p:nvPr/>
                  </p:nvSpPr>
                  <p:spPr bwMode="auto">
                    <a:xfrm>
                      <a:off x="3668" y="1118"/>
                      <a:ext cx="480" cy="682"/>
                    </a:xfrm>
                    <a:custGeom>
                      <a:avLst/>
                      <a:gdLst>
                        <a:gd name="T0" fmla="*/ 0 w 480"/>
                        <a:gd name="T1" fmla="*/ 0 h 682"/>
                        <a:gd name="T2" fmla="*/ 225 w 480"/>
                        <a:gd name="T3" fmla="*/ 457 h 682"/>
                        <a:gd name="T4" fmla="*/ 480 w 480"/>
                        <a:gd name="T5" fmla="*/ 682 h 6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80" h="682">
                          <a:moveTo>
                            <a:pt x="0" y="0"/>
                          </a:moveTo>
                          <a:cubicBezTo>
                            <a:pt x="72" y="171"/>
                            <a:pt x="145" y="343"/>
                            <a:pt x="225" y="457"/>
                          </a:cubicBezTo>
                          <a:cubicBezTo>
                            <a:pt x="305" y="571"/>
                            <a:pt x="392" y="626"/>
                            <a:pt x="480" y="682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65" name="Freeform 865"/>
                    <p:cNvSpPr>
                      <a:spLocks/>
                    </p:cNvSpPr>
                    <p:nvPr/>
                  </p:nvSpPr>
                  <p:spPr bwMode="auto">
                    <a:xfrm>
                      <a:off x="4342" y="855"/>
                      <a:ext cx="248" cy="1110"/>
                    </a:xfrm>
                    <a:custGeom>
                      <a:avLst/>
                      <a:gdLst>
                        <a:gd name="T0" fmla="*/ 248 w 248"/>
                        <a:gd name="T1" fmla="*/ 1110 h 1110"/>
                        <a:gd name="T2" fmla="*/ 31 w 248"/>
                        <a:gd name="T3" fmla="*/ 600 h 1110"/>
                        <a:gd name="T4" fmla="*/ 61 w 248"/>
                        <a:gd name="T5" fmla="*/ 0 h 1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48" h="1110">
                          <a:moveTo>
                            <a:pt x="248" y="1110"/>
                          </a:moveTo>
                          <a:cubicBezTo>
                            <a:pt x="155" y="947"/>
                            <a:pt x="62" y="785"/>
                            <a:pt x="31" y="600"/>
                          </a:cubicBezTo>
                          <a:cubicBezTo>
                            <a:pt x="0" y="415"/>
                            <a:pt x="51" y="101"/>
                            <a:pt x="61" y="0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66" name="Freeform 864"/>
                    <p:cNvSpPr>
                      <a:spLocks/>
                    </p:cNvSpPr>
                    <p:nvPr/>
                  </p:nvSpPr>
                  <p:spPr bwMode="auto">
                    <a:xfrm>
                      <a:off x="4885" y="833"/>
                      <a:ext cx="238" cy="967"/>
                    </a:xfrm>
                    <a:custGeom>
                      <a:avLst/>
                      <a:gdLst>
                        <a:gd name="T0" fmla="*/ 28 w 238"/>
                        <a:gd name="T1" fmla="*/ 0 h 967"/>
                        <a:gd name="T2" fmla="*/ 35 w 238"/>
                        <a:gd name="T3" fmla="*/ 487 h 967"/>
                        <a:gd name="T4" fmla="*/ 238 w 238"/>
                        <a:gd name="T5" fmla="*/ 967 h 9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38" h="967">
                          <a:moveTo>
                            <a:pt x="28" y="0"/>
                          </a:moveTo>
                          <a:cubicBezTo>
                            <a:pt x="14" y="163"/>
                            <a:pt x="0" y="326"/>
                            <a:pt x="35" y="487"/>
                          </a:cubicBezTo>
                          <a:cubicBezTo>
                            <a:pt x="70" y="648"/>
                            <a:pt x="154" y="807"/>
                            <a:pt x="238" y="967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67" name="Freeform 863"/>
                    <p:cNvSpPr>
                      <a:spLocks/>
                    </p:cNvSpPr>
                    <p:nvPr/>
                  </p:nvSpPr>
                  <p:spPr bwMode="auto">
                    <a:xfrm>
                      <a:off x="5284" y="833"/>
                      <a:ext cx="251" cy="1192"/>
                    </a:xfrm>
                    <a:custGeom>
                      <a:avLst/>
                      <a:gdLst>
                        <a:gd name="T0" fmla="*/ 251 w 251"/>
                        <a:gd name="T1" fmla="*/ 1192 h 1192"/>
                        <a:gd name="T2" fmla="*/ 34 w 251"/>
                        <a:gd name="T3" fmla="*/ 547 h 1192"/>
                        <a:gd name="T4" fmla="*/ 49 w 251"/>
                        <a:gd name="T5" fmla="*/ 0 h 1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51" h="1192">
                          <a:moveTo>
                            <a:pt x="251" y="1192"/>
                          </a:moveTo>
                          <a:cubicBezTo>
                            <a:pt x="159" y="969"/>
                            <a:pt x="68" y="746"/>
                            <a:pt x="34" y="547"/>
                          </a:cubicBezTo>
                          <a:cubicBezTo>
                            <a:pt x="0" y="348"/>
                            <a:pt x="24" y="174"/>
                            <a:pt x="49" y="0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68" name="Freeform 862"/>
                    <p:cNvSpPr>
                      <a:spLocks/>
                    </p:cNvSpPr>
                    <p:nvPr/>
                  </p:nvSpPr>
                  <p:spPr bwMode="auto">
                    <a:xfrm>
                      <a:off x="5833" y="855"/>
                      <a:ext cx="152" cy="1238"/>
                    </a:xfrm>
                    <a:custGeom>
                      <a:avLst/>
                      <a:gdLst>
                        <a:gd name="T0" fmla="*/ 152 w 152"/>
                        <a:gd name="T1" fmla="*/ 1238 h 1238"/>
                        <a:gd name="T2" fmla="*/ 25 w 152"/>
                        <a:gd name="T3" fmla="*/ 735 h 1238"/>
                        <a:gd name="T4" fmla="*/ 2 w 152"/>
                        <a:gd name="T5" fmla="*/ 0 h 12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2" h="1238">
                          <a:moveTo>
                            <a:pt x="152" y="1238"/>
                          </a:moveTo>
                          <a:cubicBezTo>
                            <a:pt x="101" y="1089"/>
                            <a:pt x="50" y="941"/>
                            <a:pt x="25" y="735"/>
                          </a:cubicBezTo>
                          <a:cubicBezTo>
                            <a:pt x="0" y="529"/>
                            <a:pt x="1" y="264"/>
                            <a:pt x="2" y="0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69" name="Freeform 861"/>
                    <p:cNvSpPr>
                      <a:spLocks/>
                    </p:cNvSpPr>
                    <p:nvPr/>
                  </p:nvSpPr>
                  <p:spPr bwMode="auto">
                    <a:xfrm>
                      <a:off x="6375" y="1770"/>
                      <a:ext cx="1200" cy="388"/>
                    </a:xfrm>
                    <a:custGeom>
                      <a:avLst/>
                      <a:gdLst>
                        <a:gd name="T0" fmla="*/ 1200 w 1200"/>
                        <a:gd name="T1" fmla="*/ 0 h 388"/>
                        <a:gd name="T2" fmla="*/ 1065 w 1200"/>
                        <a:gd name="T3" fmla="*/ 233 h 388"/>
                        <a:gd name="T4" fmla="*/ 908 w 1200"/>
                        <a:gd name="T5" fmla="*/ 338 h 388"/>
                        <a:gd name="T6" fmla="*/ 428 w 1200"/>
                        <a:gd name="T7" fmla="*/ 383 h 388"/>
                        <a:gd name="T8" fmla="*/ 0 w 1200"/>
                        <a:gd name="T9" fmla="*/ 368 h 3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00" h="388">
                          <a:moveTo>
                            <a:pt x="1200" y="0"/>
                          </a:moveTo>
                          <a:cubicBezTo>
                            <a:pt x="1157" y="88"/>
                            <a:pt x="1114" y="177"/>
                            <a:pt x="1065" y="233"/>
                          </a:cubicBezTo>
                          <a:cubicBezTo>
                            <a:pt x="1016" y="289"/>
                            <a:pt x="1014" y="313"/>
                            <a:pt x="908" y="338"/>
                          </a:cubicBezTo>
                          <a:cubicBezTo>
                            <a:pt x="802" y="363"/>
                            <a:pt x="579" y="378"/>
                            <a:pt x="428" y="383"/>
                          </a:cubicBezTo>
                          <a:cubicBezTo>
                            <a:pt x="277" y="388"/>
                            <a:pt x="138" y="378"/>
                            <a:pt x="0" y="368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70" name="Freeform 860"/>
                    <p:cNvSpPr>
                      <a:spLocks/>
                    </p:cNvSpPr>
                    <p:nvPr/>
                  </p:nvSpPr>
                  <p:spPr bwMode="auto">
                    <a:xfrm>
                      <a:off x="6368" y="965"/>
                      <a:ext cx="885" cy="1150"/>
                    </a:xfrm>
                    <a:custGeom>
                      <a:avLst/>
                      <a:gdLst>
                        <a:gd name="T0" fmla="*/ 885 w 885"/>
                        <a:gd name="T1" fmla="*/ 1150 h 1150"/>
                        <a:gd name="T2" fmla="*/ 480 w 885"/>
                        <a:gd name="T3" fmla="*/ 940 h 1150"/>
                        <a:gd name="T4" fmla="*/ 202 w 885"/>
                        <a:gd name="T5" fmla="*/ 813 h 1150"/>
                        <a:gd name="T6" fmla="*/ 30 w 885"/>
                        <a:gd name="T7" fmla="*/ 558 h 1150"/>
                        <a:gd name="T8" fmla="*/ 22 w 885"/>
                        <a:gd name="T9" fmla="*/ 85 h 1150"/>
                        <a:gd name="T10" fmla="*/ 45 w 885"/>
                        <a:gd name="T11" fmla="*/ 48 h 1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85" h="1150">
                          <a:moveTo>
                            <a:pt x="885" y="1150"/>
                          </a:moveTo>
                          <a:cubicBezTo>
                            <a:pt x="739" y="1073"/>
                            <a:pt x="594" y="996"/>
                            <a:pt x="480" y="940"/>
                          </a:cubicBezTo>
                          <a:cubicBezTo>
                            <a:pt x="366" y="884"/>
                            <a:pt x="277" y="877"/>
                            <a:pt x="202" y="813"/>
                          </a:cubicBezTo>
                          <a:cubicBezTo>
                            <a:pt x="127" y="749"/>
                            <a:pt x="60" y="679"/>
                            <a:pt x="30" y="558"/>
                          </a:cubicBezTo>
                          <a:cubicBezTo>
                            <a:pt x="0" y="437"/>
                            <a:pt x="20" y="170"/>
                            <a:pt x="22" y="85"/>
                          </a:cubicBezTo>
                          <a:cubicBezTo>
                            <a:pt x="24" y="0"/>
                            <a:pt x="34" y="24"/>
                            <a:pt x="45" y="48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839" name="Group 841"/>
                  <p:cNvGrpSpPr>
                    <a:grpSpLocks/>
                  </p:cNvGrpSpPr>
                  <p:nvPr/>
                </p:nvGrpSpPr>
                <p:grpSpPr bwMode="auto">
                  <a:xfrm>
                    <a:off x="1064" y="1020"/>
                    <a:ext cx="2483" cy="2058"/>
                    <a:chOff x="1064" y="1020"/>
                    <a:chExt cx="2483" cy="2058"/>
                  </a:xfrm>
                </p:grpSpPr>
                <p:grpSp>
                  <p:nvGrpSpPr>
                    <p:cNvPr id="1847" name="Group 8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" y="1111"/>
                      <a:ext cx="2483" cy="1967"/>
                      <a:chOff x="1064" y="1111"/>
                      <a:chExt cx="2483" cy="1967"/>
                    </a:xfrm>
                  </p:grpSpPr>
                  <p:grpSp>
                    <p:nvGrpSpPr>
                      <p:cNvPr id="1856" name="Group 8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" y="1421"/>
                        <a:ext cx="1355" cy="1657"/>
                        <a:chOff x="1064" y="1421"/>
                        <a:chExt cx="1355" cy="1657"/>
                      </a:xfrm>
                    </p:grpSpPr>
                    <p:sp>
                      <p:nvSpPr>
                        <p:cNvPr id="1860" name="Freeform 8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64" y="2279"/>
                          <a:ext cx="393" cy="799"/>
                        </a:xfrm>
                        <a:custGeom>
                          <a:avLst/>
                          <a:gdLst>
                            <a:gd name="T0" fmla="*/ 316 w 393"/>
                            <a:gd name="T1" fmla="*/ 46 h 799"/>
                            <a:gd name="T2" fmla="*/ 151 w 393"/>
                            <a:gd name="T3" fmla="*/ 346 h 799"/>
                            <a:gd name="T4" fmla="*/ 39 w 393"/>
                            <a:gd name="T5" fmla="*/ 579 h 799"/>
                            <a:gd name="T6" fmla="*/ 9 w 393"/>
                            <a:gd name="T7" fmla="*/ 714 h 799"/>
                            <a:gd name="T8" fmla="*/ 91 w 393"/>
                            <a:gd name="T9" fmla="*/ 744 h 799"/>
                            <a:gd name="T10" fmla="*/ 324 w 393"/>
                            <a:gd name="T11" fmla="*/ 384 h 799"/>
                            <a:gd name="T12" fmla="*/ 391 w 393"/>
                            <a:gd name="T13" fmla="*/ 69 h 799"/>
                            <a:gd name="T14" fmla="*/ 316 w 393"/>
                            <a:gd name="T15" fmla="*/ 46 h 7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393" h="799">
                              <a:moveTo>
                                <a:pt x="316" y="46"/>
                              </a:moveTo>
                              <a:cubicBezTo>
                                <a:pt x="276" y="92"/>
                                <a:pt x="197" y="257"/>
                                <a:pt x="151" y="346"/>
                              </a:cubicBezTo>
                              <a:cubicBezTo>
                                <a:pt x="105" y="435"/>
                                <a:pt x="63" y="518"/>
                                <a:pt x="39" y="579"/>
                              </a:cubicBezTo>
                              <a:cubicBezTo>
                                <a:pt x="15" y="640"/>
                                <a:pt x="0" y="687"/>
                                <a:pt x="9" y="714"/>
                              </a:cubicBezTo>
                              <a:cubicBezTo>
                                <a:pt x="18" y="741"/>
                                <a:pt x="39" y="799"/>
                                <a:pt x="91" y="744"/>
                              </a:cubicBezTo>
                              <a:cubicBezTo>
                                <a:pt x="143" y="689"/>
                                <a:pt x="274" y="497"/>
                                <a:pt x="324" y="384"/>
                              </a:cubicBezTo>
                              <a:cubicBezTo>
                                <a:pt x="374" y="271"/>
                                <a:pt x="393" y="126"/>
                                <a:pt x="391" y="69"/>
                              </a:cubicBezTo>
                              <a:cubicBezTo>
                                <a:pt x="389" y="12"/>
                                <a:pt x="356" y="0"/>
                                <a:pt x="316" y="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861" name="Freeform 8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64" y="1872"/>
                          <a:ext cx="298" cy="478"/>
                        </a:xfrm>
                        <a:custGeom>
                          <a:avLst/>
                          <a:gdLst>
                            <a:gd name="T0" fmla="*/ 219 w 298"/>
                            <a:gd name="T1" fmla="*/ 41 h 478"/>
                            <a:gd name="T2" fmla="*/ 31 w 298"/>
                            <a:gd name="T3" fmla="*/ 318 h 478"/>
                            <a:gd name="T4" fmla="*/ 31 w 298"/>
                            <a:gd name="T5" fmla="*/ 446 h 478"/>
                            <a:gd name="T6" fmla="*/ 106 w 298"/>
                            <a:gd name="T7" fmla="*/ 461 h 478"/>
                            <a:gd name="T8" fmla="*/ 204 w 298"/>
                            <a:gd name="T9" fmla="*/ 341 h 478"/>
                            <a:gd name="T10" fmla="*/ 294 w 298"/>
                            <a:gd name="T11" fmla="*/ 71 h 478"/>
                            <a:gd name="T12" fmla="*/ 219 w 298"/>
                            <a:gd name="T13" fmla="*/ 41 h 4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98" h="478">
                              <a:moveTo>
                                <a:pt x="219" y="41"/>
                              </a:moveTo>
                              <a:cubicBezTo>
                                <a:pt x="175" y="82"/>
                                <a:pt x="62" y="251"/>
                                <a:pt x="31" y="318"/>
                              </a:cubicBezTo>
                              <a:cubicBezTo>
                                <a:pt x="0" y="385"/>
                                <a:pt x="19" y="422"/>
                                <a:pt x="31" y="446"/>
                              </a:cubicBezTo>
                              <a:cubicBezTo>
                                <a:pt x="43" y="470"/>
                                <a:pt x="77" y="478"/>
                                <a:pt x="106" y="461"/>
                              </a:cubicBezTo>
                              <a:cubicBezTo>
                                <a:pt x="135" y="444"/>
                                <a:pt x="173" y="406"/>
                                <a:pt x="204" y="341"/>
                              </a:cubicBezTo>
                              <a:cubicBezTo>
                                <a:pt x="235" y="276"/>
                                <a:pt x="290" y="117"/>
                                <a:pt x="294" y="71"/>
                              </a:cubicBezTo>
                              <a:cubicBezTo>
                                <a:pt x="298" y="25"/>
                                <a:pt x="263" y="0"/>
                                <a:pt x="219" y="4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862" name="Freeform 8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71" y="1523"/>
                          <a:ext cx="648" cy="414"/>
                        </a:xfrm>
                        <a:custGeom>
                          <a:avLst/>
                          <a:gdLst>
                            <a:gd name="T0" fmla="*/ 574 w 648"/>
                            <a:gd name="T1" fmla="*/ 0 h 414"/>
                            <a:gd name="T2" fmla="*/ 169 w 648"/>
                            <a:gd name="T3" fmla="*/ 180 h 414"/>
                            <a:gd name="T4" fmla="*/ 4 w 648"/>
                            <a:gd name="T5" fmla="*/ 382 h 414"/>
                            <a:gd name="T6" fmla="*/ 192 w 648"/>
                            <a:gd name="T7" fmla="*/ 375 h 414"/>
                            <a:gd name="T8" fmla="*/ 492 w 648"/>
                            <a:gd name="T9" fmla="*/ 187 h 414"/>
                            <a:gd name="T10" fmla="*/ 634 w 648"/>
                            <a:gd name="T11" fmla="*/ 75 h 414"/>
                            <a:gd name="T12" fmla="*/ 574 w 648"/>
                            <a:gd name="T13" fmla="*/ 0 h 41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648" h="414">
                              <a:moveTo>
                                <a:pt x="574" y="0"/>
                              </a:moveTo>
                              <a:cubicBezTo>
                                <a:pt x="498" y="14"/>
                                <a:pt x="264" y="116"/>
                                <a:pt x="169" y="180"/>
                              </a:cubicBezTo>
                              <a:cubicBezTo>
                                <a:pt x="74" y="244"/>
                                <a:pt x="0" y="350"/>
                                <a:pt x="4" y="382"/>
                              </a:cubicBezTo>
                              <a:cubicBezTo>
                                <a:pt x="8" y="414"/>
                                <a:pt x="111" y="407"/>
                                <a:pt x="192" y="375"/>
                              </a:cubicBezTo>
                              <a:cubicBezTo>
                                <a:pt x="273" y="343"/>
                                <a:pt x="418" y="237"/>
                                <a:pt x="492" y="187"/>
                              </a:cubicBezTo>
                              <a:cubicBezTo>
                                <a:pt x="566" y="137"/>
                                <a:pt x="620" y="106"/>
                                <a:pt x="634" y="75"/>
                              </a:cubicBezTo>
                              <a:cubicBezTo>
                                <a:pt x="648" y="44"/>
                                <a:pt x="586" y="16"/>
                                <a:pt x="5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863" name="Freeform 8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49" y="1421"/>
                          <a:ext cx="270" cy="171"/>
                        </a:xfrm>
                        <a:custGeom>
                          <a:avLst/>
                          <a:gdLst>
                            <a:gd name="T0" fmla="*/ 221 w 270"/>
                            <a:gd name="T1" fmla="*/ 4 h 171"/>
                            <a:gd name="T2" fmla="*/ 34 w 270"/>
                            <a:gd name="T3" fmla="*/ 79 h 171"/>
                            <a:gd name="T4" fmla="*/ 26 w 270"/>
                            <a:gd name="T5" fmla="*/ 154 h 171"/>
                            <a:gd name="T6" fmla="*/ 191 w 270"/>
                            <a:gd name="T7" fmla="*/ 162 h 171"/>
                            <a:gd name="T8" fmla="*/ 266 w 270"/>
                            <a:gd name="T9" fmla="*/ 102 h 171"/>
                            <a:gd name="T10" fmla="*/ 221 w 270"/>
                            <a:gd name="T11" fmla="*/ 4 h 1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270" h="171">
                              <a:moveTo>
                                <a:pt x="221" y="4"/>
                              </a:moveTo>
                              <a:cubicBezTo>
                                <a:pt x="182" y="0"/>
                                <a:pt x="66" y="54"/>
                                <a:pt x="34" y="79"/>
                              </a:cubicBezTo>
                              <a:cubicBezTo>
                                <a:pt x="2" y="104"/>
                                <a:pt x="0" y="140"/>
                                <a:pt x="26" y="154"/>
                              </a:cubicBezTo>
                              <a:cubicBezTo>
                                <a:pt x="52" y="168"/>
                                <a:pt x="151" y="171"/>
                                <a:pt x="191" y="162"/>
                              </a:cubicBezTo>
                              <a:cubicBezTo>
                                <a:pt x="231" y="153"/>
                                <a:pt x="262" y="128"/>
                                <a:pt x="266" y="102"/>
                              </a:cubicBezTo>
                              <a:cubicBezTo>
                                <a:pt x="270" y="76"/>
                                <a:pt x="260" y="8"/>
                                <a:pt x="221" y="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1857" name="Group 8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02" y="1111"/>
                        <a:ext cx="1245" cy="922"/>
                        <a:chOff x="2302" y="1111"/>
                        <a:chExt cx="1245" cy="922"/>
                      </a:xfrm>
                    </p:grpSpPr>
                    <p:sp>
                      <p:nvSpPr>
                        <p:cNvPr id="1858" name="Freeform 8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02" y="1111"/>
                          <a:ext cx="1245" cy="922"/>
                        </a:xfrm>
                        <a:custGeom>
                          <a:avLst/>
                          <a:gdLst>
                            <a:gd name="T0" fmla="*/ 98 w 1245"/>
                            <a:gd name="T1" fmla="*/ 217 h 922"/>
                            <a:gd name="T2" fmla="*/ 76 w 1245"/>
                            <a:gd name="T3" fmla="*/ 299 h 922"/>
                            <a:gd name="T4" fmla="*/ 151 w 1245"/>
                            <a:gd name="T5" fmla="*/ 427 h 922"/>
                            <a:gd name="T6" fmla="*/ 38 w 1245"/>
                            <a:gd name="T7" fmla="*/ 494 h 922"/>
                            <a:gd name="T8" fmla="*/ 1 w 1245"/>
                            <a:gd name="T9" fmla="*/ 584 h 922"/>
                            <a:gd name="T10" fmla="*/ 31 w 1245"/>
                            <a:gd name="T11" fmla="*/ 689 h 922"/>
                            <a:gd name="T12" fmla="*/ 76 w 1245"/>
                            <a:gd name="T13" fmla="*/ 764 h 922"/>
                            <a:gd name="T14" fmla="*/ 173 w 1245"/>
                            <a:gd name="T15" fmla="*/ 907 h 922"/>
                            <a:gd name="T16" fmla="*/ 518 w 1245"/>
                            <a:gd name="T17" fmla="*/ 854 h 922"/>
                            <a:gd name="T18" fmla="*/ 863 w 1245"/>
                            <a:gd name="T19" fmla="*/ 682 h 922"/>
                            <a:gd name="T20" fmla="*/ 1081 w 1245"/>
                            <a:gd name="T21" fmla="*/ 577 h 922"/>
                            <a:gd name="T22" fmla="*/ 1186 w 1245"/>
                            <a:gd name="T23" fmla="*/ 419 h 922"/>
                            <a:gd name="T24" fmla="*/ 1238 w 1245"/>
                            <a:gd name="T25" fmla="*/ 157 h 922"/>
                            <a:gd name="T26" fmla="*/ 1141 w 1245"/>
                            <a:gd name="T27" fmla="*/ 82 h 922"/>
                            <a:gd name="T28" fmla="*/ 616 w 1245"/>
                            <a:gd name="T29" fmla="*/ 7 h 922"/>
                            <a:gd name="T30" fmla="*/ 353 w 1245"/>
                            <a:gd name="T31" fmla="*/ 37 h 922"/>
                            <a:gd name="T32" fmla="*/ 181 w 1245"/>
                            <a:gd name="T33" fmla="*/ 142 h 922"/>
                            <a:gd name="T34" fmla="*/ 98 w 1245"/>
                            <a:gd name="T35" fmla="*/ 217 h 9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1245" h="922">
                              <a:moveTo>
                                <a:pt x="98" y="217"/>
                              </a:moveTo>
                              <a:cubicBezTo>
                                <a:pt x="81" y="243"/>
                                <a:pt x="67" y="264"/>
                                <a:pt x="76" y="299"/>
                              </a:cubicBezTo>
                              <a:cubicBezTo>
                                <a:pt x="85" y="334"/>
                                <a:pt x="157" y="395"/>
                                <a:pt x="151" y="427"/>
                              </a:cubicBezTo>
                              <a:cubicBezTo>
                                <a:pt x="145" y="459"/>
                                <a:pt x="63" y="468"/>
                                <a:pt x="38" y="494"/>
                              </a:cubicBezTo>
                              <a:cubicBezTo>
                                <a:pt x="13" y="520"/>
                                <a:pt x="2" y="552"/>
                                <a:pt x="1" y="584"/>
                              </a:cubicBezTo>
                              <a:cubicBezTo>
                                <a:pt x="0" y="616"/>
                                <a:pt x="19" y="659"/>
                                <a:pt x="31" y="689"/>
                              </a:cubicBezTo>
                              <a:cubicBezTo>
                                <a:pt x="43" y="719"/>
                                <a:pt x="52" y="728"/>
                                <a:pt x="76" y="764"/>
                              </a:cubicBezTo>
                              <a:cubicBezTo>
                                <a:pt x="100" y="800"/>
                                <a:pt x="99" y="892"/>
                                <a:pt x="173" y="907"/>
                              </a:cubicBezTo>
                              <a:cubicBezTo>
                                <a:pt x="247" y="922"/>
                                <a:pt x="403" y="892"/>
                                <a:pt x="518" y="854"/>
                              </a:cubicBezTo>
                              <a:cubicBezTo>
                                <a:pt x="633" y="816"/>
                                <a:pt x="769" y="728"/>
                                <a:pt x="863" y="682"/>
                              </a:cubicBezTo>
                              <a:cubicBezTo>
                                <a:pt x="957" y="636"/>
                                <a:pt x="1027" y="621"/>
                                <a:pt x="1081" y="577"/>
                              </a:cubicBezTo>
                              <a:cubicBezTo>
                                <a:pt x="1135" y="533"/>
                                <a:pt x="1160" y="489"/>
                                <a:pt x="1186" y="419"/>
                              </a:cubicBezTo>
                              <a:cubicBezTo>
                                <a:pt x="1212" y="349"/>
                                <a:pt x="1245" y="213"/>
                                <a:pt x="1238" y="157"/>
                              </a:cubicBezTo>
                              <a:cubicBezTo>
                                <a:pt x="1231" y="101"/>
                                <a:pt x="1245" y="107"/>
                                <a:pt x="1141" y="82"/>
                              </a:cubicBezTo>
                              <a:cubicBezTo>
                                <a:pt x="1037" y="57"/>
                                <a:pt x="747" y="14"/>
                                <a:pt x="616" y="7"/>
                              </a:cubicBezTo>
                              <a:cubicBezTo>
                                <a:pt x="485" y="0"/>
                                <a:pt x="425" y="15"/>
                                <a:pt x="353" y="37"/>
                              </a:cubicBezTo>
                              <a:cubicBezTo>
                                <a:pt x="281" y="59"/>
                                <a:pt x="224" y="109"/>
                                <a:pt x="181" y="142"/>
                              </a:cubicBezTo>
                              <a:cubicBezTo>
                                <a:pt x="138" y="175"/>
                                <a:pt x="115" y="191"/>
                                <a:pt x="98" y="2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859" name="Oval 8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669280">
                          <a:off x="2604" y="1246"/>
                          <a:ext cx="240" cy="143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  <p:grpSp>
                  <p:nvGrpSpPr>
                    <p:cNvPr id="1848" name="Group 8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0" y="1020"/>
                      <a:ext cx="953" cy="144"/>
                      <a:chOff x="2520" y="1020"/>
                      <a:chExt cx="953" cy="144"/>
                    </a:xfrm>
                  </p:grpSpPr>
                  <p:sp>
                    <p:nvSpPr>
                      <p:cNvPr id="1849" name="Freeform 8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0" y="1110"/>
                        <a:ext cx="105" cy="53"/>
                      </a:xfrm>
                      <a:custGeom>
                        <a:avLst/>
                        <a:gdLst>
                          <a:gd name="T0" fmla="*/ 0 w 105"/>
                          <a:gd name="T1" fmla="*/ 0 h 53"/>
                          <a:gd name="T2" fmla="*/ 105 w 105"/>
                          <a:gd name="T3" fmla="*/ 53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105" h="53">
                            <a:moveTo>
                              <a:pt x="0" y="0"/>
                            </a:moveTo>
                            <a:cubicBezTo>
                              <a:pt x="0" y="0"/>
                              <a:pt x="52" y="26"/>
                              <a:pt x="105" y="53"/>
                            </a:cubicBez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50" name="Freeform 8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7" y="1050"/>
                        <a:ext cx="105" cy="53"/>
                      </a:xfrm>
                      <a:custGeom>
                        <a:avLst/>
                        <a:gdLst>
                          <a:gd name="T0" fmla="*/ 0 w 105"/>
                          <a:gd name="T1" fmla="*/ 0 h 53"/>
                          <a:gd name="T2" fmla="*/ 105 w 105"/>
                          <a:gd name="T3" fmla="*/ 53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105" h="53">
                            <a:moveTo>
                              <a:pt x="0" y="0"/>
                            </a:moveTo>
                            <a:cubicBezTo>
                              <a:pt x="0" y="0"/>
                              <a:pt x="52" y="26"/>
                              <a:pt x="105" y="53"/>
                            </a:cubicBez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51" name="Freeform 847"/>
                      <p:cNvSpPr>
                        <a:spLocks/>
                      </p:cNvSpPr>
                      <p:nvPr/>
                    </p:nvSpPr>
                    <p:spPr bwMode="auto">
                      <a:xfrm rot="707028">
                        <a:off x="2760" y="1020"/>
                        <a:ext cx="105" cy="53"/>
                      </a:xfrm>
                      <a:custGeom>
                        <a:avLst/>
                        <a:gdLst>
                          <a:gd name="T0" fmla="*/ 0 w 105"/>
                          <a:gd name="T1" fmla="*/ 0 h 53"/>
                          <a:gd name="T2" fmla="*/ 105 w 105"/>
                          <a:gd name="T3" fmla="*/ 53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105" h="53">
                            <a:moveTo>
                              <a:pt x="0" y="0"/>
                            </a:moveTo>
                            <a:cubicBezTo>
                              <a:pt x="0" y="0"/>
                              <a:pt x="52" y="26"/>
                              <a:pt x="105" y="53"/>
                            </a:cubicBez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52" name="Freeform 846"/>
                      <p:cNvSpPr>
                        <a:spLocks/>
                      </p:cNvSpPr>
                      <p:nvPr/>
                    </p:nvSpPr>
                    <p:spPr bwMode="auto">
                      <a:xfrm rot="707028">
                        <a:off x="2940" y="1035"/>
                        <a:ext cx="105" cy="53"/>
                      </a:xfrm>
                      <a:custGeom>
                        <a:avLst/>
                        <a:gdLst>
                          <a:gd name="T0" fmla="*/ 0 w 105"/>
                          <a:gd name="T1" fmla="*/ 0 h 53"/>
                          <a:gd name="T2" fmla="*/ 105 w 105"/>
                          <a:gd name="T3" fmla="*/ 53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105" h="53">
                            <a:moveTo>
                              <a:pt x="0" y="0"/>
                            </a:moveTo>
                            <a:cubicBezTo>
                              <a:pt x="0" y="0"/>
                              <a:pt x="52" y="26"/>
                              <a:pt x="105" y="53"/>
                            </a:cubicBez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53" name="Freeform 845"/>
                      <p:cNvSpPr>
                        <a:spLocks/>
                      </p:cNvSpPr>
                      <p:nvPr/>
                    </p:nvSpPr>
                    <p:spPr bwMode="auto">
                      <a:xfrm rot="707028">
                        <a:off x="3068" y="1058"/>
                        <a:ext cx="105" cy="53"/>
                      </a:xfrm>
                      <a:custGeom>
                        <a:avLst/>
                        <a:gdLst>
                          <a:gd name="T0" fmla="*/ 0 w 105"/>
                          <a:gd name="T1" fmla="*/ 0 h 53"/>
                          <a:gd name="T2" fmla="*/ 105 w 105"/>
                          <a:gd name="T3" fmla="*/ 53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105" h="53">
                            <a:moveTo>
                              <a:pt x="0" y="0"/>
                            </a:moveTo>
                            <a:cubicBezTo>
                              <a:pt x="0" y="0"/>
                              <a:pt x="52" y="26"/>
                              <a:pt x="105" y="53"/>
                            </a:cubicBez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54" name="Freeform 844"/>
                      <p:cNvSpPr>
                        <a:spLocks/>
                      </p:cNvSpPr>
                      <p:nvPr/>
                    </p:nvSpPr>
                    <p:spPr bwMode="auto">
                      <a:xfrm rot="707028">
                        <a:off x="3233" y="1081"/>
                        <a:ext cx="105" cy="53"/>
                      </a:xfrm>
                      <a:custGeom>
                        <a:avLst/>
                        <a:gdLst>
                          <a:gd name="T0" fmla="*/ 0 w 105"/>
                          <a:gd name="T1" fmla="*/ 0 h 53"/>
                          <a:gd name="T2" fmla="*/ 105 w 105"/>
                          <a:gd name="T3" fmla="*/ 53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105" h="53">
                            <a:moveTo>
                              <a:pt x="0" y="0"/>
                            </a:moveTo>
                            <a:cubicBezTo>
                              <a:pt x="0" y="0"/>
                              <a:pt x="52" y="26"/>
                              <a:pt x="105" y="53"/>
                            </a:cubicBez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855" name="Freeform 843"/>
                      <p:cNvSpPr>
                        <a:spLocks/>
                      </p:cNvSpPr>
                      <p:nvPr/>
                    </p:nvSpPr>
                    <p:spPr bwMode="auto">
                      <a:xfrm rot="707028">
                        <a:off x="3368" y="1111"/>
                        <a:ext cx="105" cy="53"/>
                      </a:xfrm>
                      <a:custGeom>
                        <a:avLst/>
                        <a:gdLst>
                          <a:gd name="T0" fmla="*/ 0 w 105"/>
                          <a:gd name="T1" fmla="*/ 0 h 53"/>
                          <a:gd name="T2" fmla="*/ 105 w 105"/>
                          <a:gd name="T3" fmla="*/ 53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105" h="53">
                            <a:moveTo>
                              <a:pt x="0" y="0"/>
                            </a:moveTo>
                            <a:cubicBezTo>
                              <a:pt x="0" y="0"/>
                              <a:pt x="52" y="26"/>
                              <a:pt x="105" y="53"/>
                            </a:cubicBez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sp>
                <p:nvSpPr>
                  <p:cNvPr id="1840" name="Freeform 840"/>
                  <p:cNvSpPr>
                    <a:spLocks/>
                  </p:cNvSpPr>
                  <p:nvPr/>
                </p:nvSpPr>
                <p:spPr bwMode="auto">
                  <a:xfrm>
                    <a:off x="3540" y="855"/>
                    <a:ext cx="263" cy="263"/>
                  </a:xfrm>
                  <a:custGeom>
                    <a:avLst/>
                    <a:gdLst>
                      <a:gd name="T0" fmla="*/ 0 w 263"/>
                      <a:gd name="T1" fmla="*/ 150 h 263"/>
                      <a:gd name="T2" fmla="*/ 120 w 263"/>
                      <a:gd name="T3" fmla="*/ 263 h 263"/>
                      <a:gd name="T4" fmla="*/ 120 w 263"/>
                      <a:gd name="T5" fmla="*/ 53 h 263"/>
                      <a:gd name="T6" fmla="*/ 120 w 263"/>
                      <a:gd name="T7" fmla="*/ 240 h 263"/>
                      <a:gd name="T8" fmla="*/ 263 w 263"/>
                      <a:gd name="T9" fmla="*/ 0 h 2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3" h="263">
                        <a:moveTo>
                          <a:pt x="0" y="150"/>
                        </a:moveTo>
                        <a:lnTo>
                          <a:pt x="120" y="263"/>
                        </a:lnTo>
                        <a:lnTo>
                          <a:pt x="120" y="53"/>
                        </a:lnTo>
                        <a:lnTo>
                          <a:pt x="120" y="240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41" name="Freeform 839"/>
                  <p:cNvSpPr>
                    <a:spLocks/>
                  </p:cNvSpPr>
                  <p:nvPr/>
                </p:nvSpPr>
                <p:spPr bwMode="auto">
                  <a:xfrm>
                    <a:off x="6090" y="788"/>
                    <a:ext cx="240" cy="165"/>
                  </a:xfrm>
                  <a:custGeom>
                    <a:avLst/>
                    <a:gdLst>
                      <a:gd name="T0" fmla="*/ 98 w 240"/>
                      <a:gd name="T1" fmla="*/ 0 h 165"/>
                      <a:gd name="T2" fmla="*/ 0 w 240"/>
                      <a:gd name="T3" fmla="*/ 90 h 165"/>
                      <a:gd name="T4" fmla="*/ 53 w 240"/>
                      <a:gd name="T5" fmla="*/ 82 h 165"/>
                      <a:gd name="T6" fmla="*/ 53 w 240"/>
                      <a:gd name="T7" fmla="*/ 135 h 165"/>
                      <a:gd name="T8" fmla="*/ 173 w 240"/>
                      <a:gd name="T9" fmla="*/ 97 h 165"/>
                      <a:gd name="T10" fmla="*/ 135 w 240"/>
                      <a:gd name="T11" fmla="*/ 165 h 165"/>
                      <a:gd name="T12" fmla="*/ 240 w 240"/>
                      <a:gd name="T13" fmla="*/ 120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0" h="165">
                        <a:moveTo>
                          <a:pt x="98" y="0"/>
                        </a:moveTo>
                        <a:lnTo>
                          <a:pt x="0" y="90"/>
                        </a:lnTo>
                        <a:lnTo>
                          <a:pt x="53" y="82"/>
                        </a:lnTo>
                        <a:lnTo>
                          <a:pt x="53" y="135"/>
                        </a:lnTo>
                        <a:lnTo>
                          <a:pt x="173" y="97"/>
                        </a:lnTo>
                        <a:lnTo>
                          <a:pt x="135" y="165"/>
                        </a:lnTo>
                        <a:lnTo>
                          <a:pt x="240" y="12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42" name="Freeform 838"/>
                  <p:cNvSpPr>
                    <a:spLocks/>
                  </p:cNvSpPr>
                  <p:nvPr/>
                </p:nvSpPr>
                <p:spPr bwMode="auto">
                  <a:xfrm>
                    <a:off x="6533" y="990"/>
                    <a:ext cx="90" cy="38"/>
                  </a:xfrm>
                  <a:custGeom>
                    <a:avLst/>
                    <a:gdLst>
                      <a:gd name="T0" fmla="*/ 0 w 90"/>
                      <a:gd name="T1" fmla="*/ 38 h 38"/>
                      <a:gd name="T2" fmla="*/ 90 w 90"/>
                      <a:gd name="T3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0" h="38">
                        <a:moveTo>
                          <a:pt x="0" y="38"/>
                        </a:moveTo>
                        <a:cubicBezTo>
                          <a:pt x="37" y="22"/>
                          <a:pt x="74" y="6"/>
                          <a:pt x="90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43" name="Freeform 837"/>
                  <p:cNvSpPr>
                    <a:spLocks/>
                  </p:cNvSpPr>
                  <p:nvPr/>
                </p:nvSpPr>
                <p:spPr bwMode="auto">
                  <a:xfrm>
                    <a:off x="6728" y="1095"/>
                    <a:ext cx="90" cy="45"/>
                  </a:xfrm>
                  <a:custGeom>
                    <a:avLst/>
                    <a:gdLst>
                      <a:gd name="T0" fmla="*/ 0 w 90"/>
                      <a:gd name="T1" fmla="*/ 45 h 45"/>
                      <a:gd name="T2" fmla="*/ 90 w 90"/>
                      <a:gd name="T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0" h="45">
                        <a:moveTo>
                          <a:pt x="0" y="45"/>
                        </a:moveTo>
                        <a:cubicBezTo>
                          <a:pt x="0" y="45"/>
                          <a:pt x="45" y="22"/>
                          <a:pt x="90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44" name="Freeform 836"/>
                  <p:cNvSpPr>
                    <a:spLocks/>
                  </p:cNvSpPr>
                  <p:nvPr/>
                </p:nvSpPr>
                <p:spPr bwMode="auto">
                  <a:xfrm>
                    <a:off x="6938" y="1215"/>
                    <a:ext cx="97" cy="30"/>
                  </a:xfrm>
                  <a:custGeom>
                    <a:avLst/>
                    <a:gdLst>
                      <a:gd name="T0" fmla="*/ 0 w 97"/>
                      <a:gd name="T1" fmla="*/ 30 h 30"/>
                      <a:gd name="T2" fmla="*/ 97 w 97"/>
                      <a:gd name="T3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7" h="30">
                        <a:moveTo>
                          <a:pt x="0" y="30"/>
                        </a:moveTo>
                        <a:cubicBezTo>
                          <a:pt x="0" y="30"/>
                          <a:pt x="48" y="15"/>
                          <a:pt x="97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45" name="Freeform 835"/>
                  <p:cNvSpPr>
                    <a:spLocks/>
                  </p:cNvSpPr>
                  <p:nvPr/>
                </p:nvSpPr>
                <p:spPr bwMode="auto">
                  <a:xfrm>
                    <a:off x="7118" y="1313"/>
                    <a:ext cx="112" cy="52"/>
                  </a:xfrm>
                  <a:custGeom>
                    <a:avLst/>
                    <a:gdLst>
                      <a:gd name="T0" fmla="*/ 0 w 112"/>
                      <a:gd name="T1" fmla="*/ 52 h 52"/>
                      <a:gd name="T2" fmla="*/ 112 w 112"/>
                      <a:gd name="T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12" h="52">
                        <a:moveTo>
                          <a:pt x="0" y="52"/>
                        </a:moveTo>
                        <a:cubicBezTo>
                          <a:pt x="0" y="52"/>
                          <a:pt x="56" y="26"/>
                          <a:pt x="112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46" name="Freeform 834"/>
                  <p:cNvSpPr>
                    <a:spLocks/>
                  </p:cNvSpPr>
                  <p:nvPr/>
                </p:nvSpPr>
                <p:spPr bwMode="auto">
                  <a:xfrm>
                    <a:off x="7245" y="1387"/>
                    <a:ext cx="120" cy="71"/>
                  </a:xfrm>
                  <a:custGeom>
                    <a:avLst/>
                    <a:gdLst>
                      <a:gd name="T0" fmla="*/ 0 w 157"/>
                      <a:gd name="T1" fmla="*/ 23 h 23"/>
                      <a:gd name="T2" fmla="*/ 157 w 157"/>
                      <a:gd name="T3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57" h="23">
                        <a:moveTo>
                          <a:pt x="0" y="23"/>
                        </a:moveTo>
                        <a:cubicBezTo>
                          <a:pt x="0" y="23"/>
                          <a:pt x="78" y="11"/>
                          <a:pt x="157" y="0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774" name="Freeform 832"/>
                <p:cNvSpPr>
                  <a:spLocks/>
                </p:cNvSpPr>
                <p:nvPr/>
              </p:nvSpPr>
              <p:spPr bwMode="auto">
                <a:xfrm rot="-2280064">
                  <a:off x="4154" y="3144"/>
                  <a:ext cx="121" cy="120"/>
                </a:xfrm>
                <a:custGeom>
                  <a:avLst/>
                  <a:gdLst>
                    <a:gd name="T0" fmla="*/ 48 w 121"/>
                    <a:gd name="T1" fmla="*/ 40 h 120"/>
                    <a:gd name="T2" fmla="*/ 3 w 121"/>
                    <a:gd name="T3" fmla="*/ 79 h 120"/>
                    <a:gd name="T4" fmla="*/ 30 w 121"/>
                    <a:gd name="T5" fmla="*/ 118 h 120"/>
                    <a:gd name="T6" fmla="*/ 108 w 121"/>
                    <a:gd name="T7" fmla="*/ 64 h 120"/>
                    <a:gd name="T8" fmla="*/ 105 w 121"/>
                    <a:gd name="T9" fmla="*/ 4 h 120"/>
                    <a:gd name="T10" fmla="*/ 48 w 121"/>
                    <a:gd name="T11" fmla="*/ 4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1" h="120">
                      <a:moveTo>
                        <a:pt x="48" y="40"/>
                      </a:moveTo>
                      <a:cubicBezTo>
                        <a:pt x="31" y="52"/>
                        <a:pt x="6" y="66"/>
                        <a:pt x="3" y="79"/>
                      </a:cubicBezTo>
                      <a:cubicBezTo>
                        <a:pt x="0" y="92"/>
                        <a:pt x="13" y="120"/>
                        <a:pt x="30" y="118"/>
                      </a:cubicBezTo>
                      <a:cubicBezTo>
                        <a:pt x="47" y="116"/>
                        <a:pt x="95" y="83"/>
                        <a:pt x="108" y="64"/>
                      </a:cubicBezTo>
                      <a:cubicBezTo>
                        <a:pt x="121" y="45"/>
                        <a:pt x="114" y="8"/>
                        <a:pt x="105" y="4"/>
                      </a:cubicBezTo>
                      <a:cubicBezTo>
                        <a:pt x="96" y="0"/>
                        <a:pt x="65" y="28"/>
                        <a:pt x="48" y="4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75" name="Freeform 831"/>
                <p:cNvSpPr>
                  <a:spLocks/>
                </p:cNvSpPr>
                <p:nvPr/>
              </p:nvSpPr>
              <p:spPr bwMode="auto">
                <a:xfrm>
                  <a:off x="3970" y="3272"/>
                  <a:ext cx="135" cy="98"/>
                </a:xfrm>
                <a:custGeom>
                  <a:avLst/>
                  <a:gdLst>
                    <a:gd name="T0" fmla="*/ 70 w 135"/>
                    <a:gd name="T1" fmla="*/ 11 h 98"/>
                    <a:gd name="T2" fmla="*/ 1 w 135"/>
                    <a:gd name="T3" fmla="*/ 74 h 98"/>
                    <a:gd name="T4" fmla="*/ 61 w 135"/>
                    <a:gd name="T5" fmla="*/ 92 h 98"/>
                    <a:gd name="T6" fmla="*/ 106 w 135"/>
                    <a:gd name="T7" fmla="*/ 35 h 98"/>
                    <a:gd name="T8" fmla="*/ 133 w 135"/>
                    <a:gd name="T9" fmla="*/ 23 h 98"/>
                    <a:gd name="T10" fmla="*/ 118 w 135"/>
                    <a:gd name="T11" fmla="*/ 2 h 98"/>
                    <a:gd name="T12" fmla="*/ 88 w 135"/>
                    <a:gd name="T13" fmla="*/ 8 h 98"/>
                    <a:gd name="T14" fmla="*/ 70 w 135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5" h="98">
                      <a:moveTo>
                        <a:pt x="70" y="11"/>
                      </a:moveTo>
                      <a:cubicBezTo>
                        <a:pt x="36" y="36"/>
                        <a:pt x="2" y="61"/>
                        <a:pt x="1" y="74"/>
                      </a:cubicBezTo>
                      <a:cubicBezTo>
                        <a:pt x="0" y="87"/>
                        <a:pt x="44" y="98"/>
                        <a:pt x="61" y="92"/>
                      </a:cubicBezTo>
                      <a:cubicBezTo>
                        <a:pt x="78" y="86"/>
                        <a:pt x="94" y="46"/>
                        <a:pt x="106" y="35"/>
                      </a:cubicBezTo>
                      <a:cubicBezTo>
                        <a:pt x="118" y="24"/>
                        <a:pt x="131" y="28"/>
                        <a:pt x="133" y="23"/>
                      </a:cubicBezTo>
                      <a:cubicBezTo>
                        <a:pt x="135" y="18"/>
                        <a:pt x="125" y="4"/>
                        <a:pt x="118" y="2"/>
                      </a:cubicBezTo>
                      <a:cubicBezTo>
                        <a:pt x="111" y="0"/>
                        <a:pt x="96" y="7"/>
                        <a:pt x="88" y="8"/>
                      </a:cubicBezTo>
                      <a:cubicBezTo>
                        <a:pt x="88" y="8"/>
                        <a:pt x="70" y="11"/>
                        <a:pt x="70" y="11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76" name="Oval 830"/>
                <p:cNvSpPr>
                  <a:spLocks noChangeArrowheads="1"/>
                </p:cNvSpPr>
                <p:nvPr/>
              </p:nvSpPr>
              <p:spPr bwMode="auto">
                <a:xfrm>
                  <a:off x="4319" y="3052"/>
                  <a:ext cx="71" cy="98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77" name="Oval 829"/>
                <p:cNvSpPr>
                  <a:spLocks noChangeArrowheads="1"/>
                </p:cNvSpPr>
                <p:nvPr/>
              </p:nvSpPr>
              <p:spPr bwMode="auto">
                <a:xfrm>
                  <a:off x="3872" y="3031"/>
                  <a:ext cx="71" cy="71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78" name="Oval 828"/>
                <p:cNvSpPr>
                  <a:spLocks noChangeArrowheads="1"/>
                </p:cNvSpPr>
                <p:nvPr/>
              </p:nvSpPr>
              <p:spPr bwMode="auto">
                <a:xfrm>
                  <a:off x="3851" y="3250"/>
                  <a:ext cx="71" cy="71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79" name="Freeform 827"/>
                <p:cNvSpPr>
                  <a:spLocks/>
                </p:cNvSpPr>
                <p:nvPr/>
              </p:nvSpPr>
              <p:spPr bwMode="auto">
                <a:xfrm rot="-2280064">
                  <a:off x="4066" y="2967"/>
                  <a:ext cx="121" cy="120"/>
                </a:xfrm>
                <a:custGeom>
                  <a:avLst/>
                  <a:gdLst>
                    <a:gd name="T0" fmla="*/ 48 w 121"/>
                    <a:gd name="T1" fmla="*/ 40 h 120"/>
                    <a:gd name="T2" fmla="*/ 3 w 121"/>
                    <a:gd name="T3" fmla="*/ 79 h 120"/>
                    <a:gd name="T4" fmla="*/ 30 w 121"/>
                    <a:gd name="T5" fmla="*/ 118 h 120"/>
                    <a:gd name="T6" fmla="*/ 108 w 121"/>
                    <a:gd name="T7" fmla="*/ 64 h 120"/>
                    <a:gd name="T8" fmla="*/ 105 w 121"/>
                    <a:gd name="T9" fmla="*/ 4 h 120"/>
                    <a:gd name="T10" fmla="*/ 48 w 121"/>
                    <a:gd name="T11" fmla="*/ 4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1" h="120">
                      <a:moveTo>
                        <a:pt x="48" y="40"/>
                      </a:moveTo>
                      <a:cubicBezTo>
                        <a:pt x="31" y="52"/>
                        <a:pt x="6" y="66"/>
                        <a:pt x="3" y="79"/>
                      </a:cubicBezTo>
                      <a:cubicBezTo>
                        <a:pt x="0" y="92"/>
                        <a:pt x="13" y="120"/>
                        <a:pt x="30" y="118"/>
                      </a:cubicBezTo>
                      <a:cubicBezTo>
                        <a:pt x="47" y="116"/>
                        <a:pt x="95" y="83"/>
                        <a:pt x="108" y="64"/>
                      </a:cubicBezTo>
                      <a:cubicBezTo>
                        <a:pt x="121" y="45"/>
                        <a:pt x="114" y="8"/>
                        <a:pt x="105" y="4"/>
                      </a:cubicBezTo>
                      <a:cubicBezTo>
                        <a:pt x="96" y="0"/>
                        <a:pt x="65" y="28"/>
                        <a:pt x="48" y="4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1780" name="Group 824"/>
                <p:cNvGrpSpPr>
                  <a:grpSpLocks/>
                </p:cNvGrpSpPr>
                <p:nvPr/>
              </p:nvGrpSpPr>
              <p:grpSpPr bwMode="auto">
                <a:xfrm>
                  <a:off x="5573" y="1981"/>
                  <a:ext cx="394" cy="261"/>
                  <a:chOff x="2669" y="1858"/>
                  <a:chExt cx="394" cy="261"/>
                </a:xfrm>
              </p:grpSpPr>
              <p:sp>
                <p:nvSpPr>
                  <p:cNvPr id="1832" name="Freeform 826" descr="Liège"/>
                  <p:cNvSpPr>
                    <a:spLocks/>
                  </p:cNvSpPr>
                  <p:nvPr/>
                </p:nvSpPr>
                <p:spPr bwMode="auto">
                  <a:xfrm>
                    <a:off x="2669" y="1858"/>
                    <a:ext cx="394" cy="261"/>
                  </a:xfrm>
                  <a:custGeom>
                    <a:avLst/>
                    <a:gdLst>
                      <a:gd name="T0" fmla="*/ 151 w 394"/>
                      <a:gd name="T1" fmla="*/ 257 h 261"/>
                      <a:gd name="T2" fmla="*/ 19 w 394"/>
                      <a:gd name="T3" fmla="*/ 215 h 261"/>
                      <a:gd name="T4" fmla="*/ 37 w 394"/>
                      <a:gd name="T5" fmla="*/ 164 h 261"/>
                      <a:gd name="T6" fmla="*/ 100 w 394"/>
                      <a:gd name="T7" fmla="*/ 119 h 261"/>
                      <a:gd name="T8" fmla="*/ 136 w 394"/>
                      <a:gd name="T9" fmla="*/ 62 h 261"/>
                      <a:gd name="T10" fmla="*/ 220 w 394"/>
                      <a:gd name="T11" fmla="*/ 29 h 261"/>
                      <a:gd name="T12" fmla="*/ 352 w 394"/>
                      <a:gd name="T13" fmla="*/ 2 h 261"/>
                      <a:gd name="T14" fmla="*/ 388 w 394"/>
                      <a:gd name="T15" fmla="*/ 41 h 261"/>
                      <a:gd name="T16" fmla="*/ 313 w 394"/>
                      <a:gd name="T17" fmla="*/ 74 h 261"/>
                      <a:gd name="T18" fmla="*/ 280 w 394"/>
                      <a:gd name="T19" fmla="*/ 104 h 261"/>
                      <a:gd name="T20" fmla="*/ 286 w 394"/>
                      <a:gd name="T21" fmla="*/ 128 h 261"/>
                      <a:gd name="T22" fmla="*/ 286 w 394"/>
                      <a:gd name="T23" fmla="*/ 149 h 261"/>
                      <a:gd name="T24" fmla="*/ 277 w 394"/>
                      <a:gd name="T25" fmla="*/ 206 h 261"/>
                      <a:gd name="T26" fmla="*/ 244 w 394"/>
                      <a:gd name="T27" fmla="*/ 236 h 261"/>
                      <a:gd name="T28" fmla="*/ 196 w 394"/>
                      <a:gd name="T29" fmla="*/ 242 h 261"/>
                      <a:gd name="T30" fmla="*/ 151 w 394"/>
                      <a:gd name="T31" fmla="*/ 257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94" h="261">
                        <a:moveTo>
                          <a:pt x="151" y="257"/>
                        </a:moveTo>
                        <a:cubicBezTo>
                          <a:pt x="122" y="253"/>
                          <a:pt x="38" y="230"/>
                          <a:pt x="19" y="215"/>
                        </a:cubicBezTo>
                        <a:cubicBezTo>
                          <a:pt x="0" y="200"/>
                          <a:pt x="24" y="180"/>
                          <a:pt x="37" y="164"/>
                        </a:cubicBezTo>
                        <a:cubicBezTo>
                          <a:pt x="50" y="148"/>
                          <a:pt x="84" y="136"/>
                          <a:pt x="100" y="119"/>
                        </a:cubicBezTo>
                        <a:cubicBezTo>
                          <a:pt x="116" y="102"/>
                          <a:pt x="116" y="77"/>
                          <a:pt x="136" y="62"/>
                        </a:cubicBezTo>
                        <a:cubicBezTo>
                          <a:pt x="156" y="47"/>
                          <a:pt x="184" y="39"/>
                          <a:pt x="220" y="29"/>
                        </a:cubicBezTo>
                        <a:cubicBezTo>
                          <a:pt x="256" y="19"/>
                          <a:pt x="324" y="0"/>
                          <a:pt x="352" y="2"/>
                        </a:cubicBezTo>
                        <a:cubicBezTo>
                          <a:pt x="380" y="4"/>
                          <a:pt x="394" y="29"/>
                          <a:pt x="388" y="41"/>
                        </a:cubicBezTo>
                        <a:cubicBezTo>
                          <a:pt x="382" y="53"/>
                          <a:pt x="331" y="63"/>
                          <a:pt x="313" y="74"/>
                        </a:cubicBezTo>
                        <a:cubicBezTo>
                          <a:pt x="295" y="85"/>
                          <a:pt x="285" y="95"/>
                          <a:pt x="280" y="104"/>
                        </a:cubicBezTo>
                        <a:cubicBezTo>
                          <a:pt x="275" y="113"/>
                          <a:pt x="285" y="121"/>
                          <a:pt x="286" y="128"/>
                        </a:cubicBezTo>
                        <a:cubicBezTo>
                          <a:pt x="287" y="135"/>
                          <a:pt x="287" y="136"/>
                          <a:pt x="286" y="149"/>
                        </a:cubicBezTo>
                        <a:cubicBezTo>
                          <a:pt x="285" y="162"/>
                          <a:pt x="284" y="192"/>
                          <a:pt x="277" y="206"/>
                        </a:cubicBezTo>
                        <a:cubicBezTo>
                          <a:pt x="270" y="220"/>
                          <a:pt x="257" y="230"/>
                          <a:pt x="244" y="236"/>
                        </a:cubicBezTo>
                        <a:cubicBezTo>
                          <a:pt x="231" y="242"/>
                          <a:pt x="214" y="239"/>
                          <a:pt x="196" y="242"/>
                        </a:cubicBezTo>
                        <a:cubicBezTo>
                          <a:pt x="178" y="245"/>
                          <a:pt x="180" y="261"/>
                          <a:pt x="151" y="257"/>
                        </a:cubicBezTo>
                        <a:close/>
                      </a:path>
                    </a:pathLst>
                  </a:cu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33" name="Freeform 825" descr="Liège"/>
                  <p:cNvSpPr>
                    <a:spLocks/>
                  </p:cNvSpPr>
                  <p:nvPr/>
                </p:nvSpPr>
                <p:spPr bwMode="auto">
                  <a:xfrm>
                    <a:off x="2706" y="1867"/>
                    <a:ext cx="333" cy="244"/>
                  </a:xfrm>
                  <a:custGeom>
                    <a:avLst/>
                    <a:gdLst>
                      <a:gd name="T0" fmla="*/ 93 w 333"/>
                      <a:gd name="T1" fmla="*/ 242 h 244"/>
                      <a:gd name="T2" fmla="*/ 102 w 333"/>
                      <a:gd name="T3" fmla="*/ 218 h 244"/>
                      <a:gd name="T4" fmla="*/ 75 w 333"/>
                      <a:gd name="T5" fmla="*/ 233 h 244"/>
                      <a:gd name="T6" fmla="*/ 45 w 333"/>
                      <a:gd name="T7" fmla="*/ 197 h 244"/>
                      <a:gd name="T8" fmla="*/ 63 w 333"/>
                      <a:gd name="T9" fmla="*/ 188 h 244"/>
                      <a:gd name="T10" fmla="*/ 81 w 333"/>
                      <a:gd name="T11" fmla="*/ 218 h 244"/>
                      <a:gd name="T12" fmla="*/ 96 w 333"/>
                      <a:gd name="T13" fmla="*/ 224 h 244"/>
                      <a:gd name="T14" fmla="*/ 33 w 333"/>
                      <a:gd name="T15" fmla="*/ 188 h 244"/>
                      <a:gd name="T16" fmla="*/ 9 w 333"/>
                      <a:gd name="T17" fmla="*/ 179 h 244"/>
                      <a:gd name="T18" fmla="*/ 30 w 333"/>
                      <a:gd name="T19" fmla="*/ 161 h 244"/>
                      <a:gd name="T20" fmla="*/ 57 w 333"/>
                      <a:gd name="T21" fmla="*/ 173 h 244"/>
                      <a:gd name="T22" fmla="*/ 87 w 333"/>
                      <a:gd name="T23" fmla="*/ 125 h 244"/>
                      <a:gd name="T24" fmla="*/ 96 w 333"/>
                      <a:gd name="T25" fmla="*/ 95 h 244"/>
                      <a:gd name="T26" fmla="*/ 75 w 333"/>
                      <a:gd name="T27" fmla="*/ 143 h 244"/>
                      <a:gd name="T28" fmla="*/ 132 w 333"/>
                      <a:gd name="T29" fmla="*/ 113 h 244"/>
                      <a:gd name="T30" fmla="*/ 90 w 333"/>
                      <a:gd name="T31" fmla="*/ 98 h 244"/>
                      <a:gd name="T32" fmla="*/ 159 w 333"/>
                      <a:gd name="T33" fmla="*/ 116 h 244"/>
                      <a:gd name="T34" fmla="*/ 144 w 333"/>
                      <a:gd name="T35" fmla="*/ 155 h 244"/>
                      <a:gd name="T36" fmla="*/ 108 w 333"/>
                      <a:gd name="T37" fmla="*/ 173 h 244"/>
                      <a:gd name="T38" fmla="*/ 111 w 333"/>
                      <a:gd name="T39" fmla="*/ 218 h 244"/>
                      <a:gd name="T40" fmla="*/ 102 w 333"/>
                      <a:gd name="T41" fmla="*/ 167 h 244"/>
                      <a:gd name="T42" fmla="*/ 135 w 333"/>
                      <a:gd name="T43" fmla="*/ 170 h 244"/>
                      <a:gd name="T44" fmla="*/ 120 w 333"/>
                      <a:gd name="T45" fmla="*/ 188 h 244"/>
                      <a:gd name="T46" fmla="*/ 144 w 333"/>
                      <a:gd name="T47" fmla="*/ 218 h 244"/>
                      <a:gd name="T48" fmla="*/ 147 w 333"/>
                      <a:gd name="T49" fmla="*/ 143 h 244"/>
                      <a:gd name="T50" fmla="*/ 177 w 333"/>
                      <a:gd name="T51" fmla="*/ 182 h 244"/>
                      <a:gd name="T52" fmla="*/ 177 w 333"/>
                      <a:gd name="T53" fmla="*/ 152 h 244"/>
                      <a:gd name="T54" fmla="*/ 150 w 333"/>
                      <a:gd name="T55" fmla="*/ 215 h 244"/>
                      <a:gd name="T56" fmla="*/ 210 w 333"/>
                      <a:gd name="T57" fmla="*/ 149 h 244"/>
                      <a:gd name="T58" fmla="*/ 174 w 333"/>
                      <a:gd name="T59" fmla="*/ 188 h 244"/>
                      <a:gd name="T60" fmla="*/ 171 w 333"/>
                      <a:gd name="T61" fmla="*/ 116 h 244"/>
                      <a:gd name="T62" fmla="*/ 129 w 333"/>
                      <a:gd name="T63" fmla="*/ 143 h 244"/>
                      <a:gd name="T64" fmla="*/ 165 w 333"/>
                      <a:gd name="T65" fmla="*/ 155 h 244"/>
                      <a:gd name="T66" fmla="*/ 192 w 333"/>
                      <a:gd name="T67" fmla="*/ 110 h 244"/>
                      <a:gd name="T68" fmla="*/ 126 w 333"/>
                      <a:gd name="T69" fmla="*/ 80 h 244"/>
                      <a:gd name="T70" fmla="*/ 144 w 333"/>
                      <a:gd name="T71" fmla="*/ 98 h 244"/>
                      <a:gd name="T72" fmla="*/ 153 w 333"/>
                      <a:gd name="T73" fmla="*/ 41 h 244"/>
                      <a:gd name="T74" fmla="*/ 165 w 333"/>
                      <a:gd name="T75" fmla="*/ 86 h 244"/>
                      <a:gd name="T76" fmla="*/ 207 w 333"/>
                      <a:gd name="T77" fmla="*/ 20 h 244"/>
                      <a:gd name="T78" fmla="*/ 159 w 333"/>
                      <a:gd name="T79" fmla="*/ 29 h 244"/>
                      <a:gd name="T80" fmla="*/ 189 w 333"/>
                      <a:gd name="T81" fmla="*/ 53 h 244"/>
                      <a:gd name="T82" fmla="*/ 192 w 333"/>
                      <a:gd name="T83" fmla="*/ 38 h 244"/>
                      <a:gd name="T84" fmla="*/ 189 w 333"/>
                      <a:gd name="T85" fmla="*/ 38 h 244"/>
                      <a:gd name="T86" fmla="*/ 183 w 333"/>
                      <a:gd name="T87" fmla="*/ 20 h 244"/>
                      <a:gd name="T88" fmla="*/ 252 w 333"/>
                      <a:gd name="T89" fmla="*/ 41 h 244"/>
                      <a:gd name="T90" fmla="*/ 174 w 333"/>
                      <a:gd name="T91" fmla="*/ 59 h 244"/>
                      <a:gd name="T92" fmla="*/ 243 w 333"/>
                      <a:gd name="T93" fmla="*/ 26 h 244"/>
                      <a:gd name="T94" fmla="*/ 252 w 333"/>
                      <a:gd name="T95" fmla="*/ 71 h 244"/>
                      <a:gd name="T96" fmla="*/ 225 w 333"/>
                      <a:gd name="T97" fmla="*/ 53 h 244"/>
                      <a:gd name="T98" fmla="*/ 243 w 333"/>
                      <a:gd name="T99" fmla="*/ 23 h 244"/>
                      <a:gd name="T100" fmla="*/ 249 w 333"/>
                      <a:gd name="T101" fmla="*/ 80 h 244"/>
                      <a:gd name="T102" fmla="*/ 261 w 333"/>
                      <a:gd name="T103" fmla="*/ 65 h 244"/>
                      <a:gd name="T104" fmla="*/ 192 w 333"/>
                      <a:gd name="T105" fmla="*/ 77 h 244"/>
                      <a:gd name="T106" fmla="*/ 231 w 333"/>
                      <a:gd name="T107" fmla="*/ 50 h 244"/>
                      <a:gd name="T108" fmla="*/ 318 w 333"/>
                      <a:gd name="T109" fmla="*/ 44 h 244"/>
                      <a:gd name="T110" fmla="*/ 312 w 333"/>
                      <a:gd name="T111" fmla="*/ 5 h 244"/>
                      <a:gd name="T112" fmla="*/ 261 w 333"/>
                      <a:gd name="T113" fmla="*/ 53 h 244"/>
                      <a:gd name="T114" fmla="*/ 279 w 333"/>
                      <a:gd name="T115" fmla="*/ 32 h 244"/>
                      <a:gd name="T116" fmla="*/ 291 w 333"/>
                      <a:gd name="T117" fmla="*/ 47 h 244"/>
                      <a:gd name="T118" fmla="*/ 288 w 333"/>
                      <a:gd name="T119" fmla="*/ 38 h 244"/>
                      <a:gd name="T120" fmla="*/ 303 w 333"/>
                      <a:gd name="T121" fmla="*/ 26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33" h="244">
                        <a:moveTo>
                          <a:pt x="102" y="239"/>
                        </a:moveTo>
                        <a:cubicBezTo>
                          <a:pt x="99" y="240"/>
                          <a:pt x="95" y="244"/>
                          <a:pt x="93" y="242"/>
                        </a:cubicBezTo>
                        <a:cubicBezTo>
                          <a:pt x="89" y="238"/>
                          <a:pt x="87" y="224"/>
                          <a:pt x="87" y="224"/>
                        </a:cubicBezTo>
                        <a:cubicBezTo>
                          <a:pt x="90" y="213"/>
                          <a:pt x="96" y="200"/>
                          <a:pt x="102" y="218"/>
                        </a:cubicBezTo>
                        <a:cubicBezTo>
                          <a:pt x="101" y="221"/>
                          <a:pt x="102" y="225"/>
                          <a:pt x="99" y="227"/>
                        </a:cubicBezTo>
                        <a:cubicBezTo>
                          <a:pt x="92" y="231"/>
                          <a:pt x="75" y="233"/>
                          <a:pt x="75" y="233"/>
                        </a:cubicBezTo>
                        <a:cubicBezTo>
                          <a:pt x="61" y="232"/>
                          <a:pt x="42" y="239"/>
                          <a:pt x="42" y="221"/>
                        </a:cubicBezTo>
                        <a:cubicBezTo>
                          <a:pt x="42" y="213"/>
                          <a:pt x="40" y="204"/>
                          <a:pt x="45" y="197"/>
                        </a:cubicBezTo>
                        <a:cubicBezTo>
                          <a:pt x="49" y="192"/>
                          <a:pt x="63" y="191"/>
                          <a:pt x="63" y="191"/>
                        </a:cubicBezTo>
                        <a:cubicBezTo>
                          <a:pt x="86" y="199"/>
                          <a:pt x="62" y="192"/>
                          <a:pt x="63" y="188"/>
                        </a:cubicBezTo>
                        <a:cubicBezTo>
                          <a:pt x="64" y="184"/>
                          <a:pt x="71" y="184"/>
                          <a:pt x="75" y="182"/>
                        </a:cubicBezTo>
                        <a:cubicBezTo>
                          <a:pt x="93" y="187"/>
                          <a:pt x="104" y="210"/>
                          <a:pt x="81" y="218"/>
                        </a:cubicBezTo>
                        <a:cubicBezTo>
                          <a:pt x="69" y="215"/>
                          <a:pt x="34" y="212"/>
                          <a:pt x="57" y="197"/>
                        </a:cubicBezTo>
                        <a:cubicBezTo>
                          <a:pt x="79" y="200"/>
                          <a:pt x="130" y="198"/>
                          <a:pt x="96" y="224"/>
                        </a:cubicBezTo>
                        <a:cubicBezTo>
                          <a:pt x="64" y="222"/>
                          <a:pt x="55" y="221"/>
                          <a:pt x="30" y="215"/>
                        </a:cubicBezTo>
                        <a:cubicBezTo>
                          <a:pt x="15" y="205"/>
                          <a:pt x="15" y="194"/>
                          <a:pt x="33" y="188"/>
                        </a:cubicBezTo>
                        <a:cubicBezTo>
                          <a:pt x="61" y="167"/>
                          <a:pt x="64" y="174"/>
                          <a:pt x="60" y="206"/>
                        </a:cubicBezTo>
                        <a:cubicBezTo>
                          <a:pt x="33" y="200"/>
                          <a:pt x="28" y="198"/>
                          <a:pt x="9" y="179"/>
                        </a:cubicBezTo>
                        <a:cubicBezTo>
                          <a:pt x="0" y="152"/>
                          <a:pt x="60" y="167"/>
                          <a:pt x="66" y="167"/>
                        </a:cubicBezTo>
                        <a:cubicBezTo>
                          <a:pt x="75" y="195"/>
                          <a:pt x="37" y="168"/>
                          <a:pt x="30" y="161"/>
                        </a:cubicBezTo>
                        <a:cubicBezTo>
                          <a:pt x="37" y="128"/>
                          <a:pt x="34" y="129"/>
                          <a:pt x="66" y="134"/>
                        </a:cubicBezTo>
                        <a:cubicBezTo>
                          <a:pt x="74" y="150"/>
                          <a:pt x="84" y="180"/>
                          <a:pt x="57" y="173"/>
                        </a:cubicBezTo>
                        <a:cubicBezTo>
                          <a:pt x="46" y="162"/>
                          <a:pt x="41" y="155"/>
                          <a:pt x="36" y="140"/>
                        </a:cubicBezTo>
                        <a:cubicBezTo>
                          <a:pt x="41" y="107"/>
                          <a:pt x="51" y="119"/>
                          <a:pt x="87" y="125"/>
                        </a:cubicBezTo>
                        <a:cubicBezTo>
                          <a:pt x="102" y="155"/>
                          <a:pt x="81" y="118"/>
                          <a:pt x="78" y="107"/>
                        </a:cubicBezTo>
                        <a:cubicBezTo>
                          <a:pt x="80" y="97"/>
                          <a:pt x="78" y="81"/>
                          <a:pt x="96" y="95"/>
                        </a:cubicBezTo>
                        <a:cubicBezTo>
                          <a:pt x="102" y="99"/>
                          <a:pt x="108" y="113"/>
                          <a:pt x="108" y="113"/>
                        </a:cubicBezTo>
                        <a:cubicBezTo>
                          <a:pt x="104" y="149"/>
                          <a:pt x="110" y="156"/>
                          <a:pt x="75" y="143"/>
                        </a:cubicBezTo>
                        <a:cubicBezTo>
                          <a:pt x="65" y="128"/>
                          <a:pt x="65" y="115"/>
                          <a:pt x="84" y="110"/>
                        </a:cubicBezTo>
                        <a:cubicBezTo>
                          <a:pt x="100" y="111"/>
                          <a:pt x="116" y="109"/>
                          <a:pt x="132" y="113"/>
                        </a:cubicBezTo>
                        <a:cubicBezTo>
                          <a:pt x="146" y="116"/>
                          <a:pt x="126" y="133"/>
                          <a:pt x="123" y="134"/>
                        </a:cubicBezTo>
                        <a:cubicBezTo>
                          <a:pt x="96" y="124"/>
                          <a:pt x="95" y="124"/>
                          <a:pt x="90" y="98"/>
                        </a:cubicBezTo>
                        <a:cubicBezTo>
                          <a:pt x="96" y="67"/>
                          <a:pt x="98" y="74"/>
                          <a:pt x="135" y="77"/>
                        </a:cubicBezTo>
                        <a:cubicBezTo>
                          <a:pt x="151" y="87"/>
                          <a:pt x="151" y="100"/>
                          <a:pt x="159" y="116"/>
                        </a:cubicBezTo>
                        <a:cubicBezTo>
                          <a:pt x="157" y="145"/>
                          <a:pt x="166" y="164"/>
                          <a:pt x="138" y="158"/>
                        </a:cubicBezTo>
                        <a:cubicBezTo>
                          <a:pt x="120" y="146"/>
                          <a:pt x="134" y="140"/>
                          <a:pt x="144" y="155"/>
                        </a:cubicBezTo>
                        <a:cubicBezTo>
                          <a:pt x="139" y="170"/>
                          <a:pt x="116" y="185"/>
                          <a:pt x="102" y="194"/>
                        </a:cubicBezTo>
                        <a:cubicBezTo>
                          <a:pt x="104" y="187"/>
                          <a:pt x="103" y="178"/>
                          <a:pt x="108" y="173"/>
                        </a:cubicBezTo>
                        <a:cubicBezTo>
                          <a:pt x="111" y="170"/>
                          <a:pt x="114" y="178"/>
                          <a:pt x="114" y="182"/>
                        </a:cubicBezTo>
                        <a:cubicBezTo>
                          <a:pt x="115" y="194"/>
                          <a:pt x="115" y="207"/>
                          <a:pt x="111" y="218"/>
                        </a:cubicBezTo>
                        <a:cubicBezTo>
                          <a:pt x="110" y="222"/>
                          <a:pt x="103" y="220"/>
                          <a:pt x="99" y="221"/>
                        </a:cubicBezTo>
                        <a:cubicBezTo>
                          <a:pt x="60" y="211"/>
                          <a:pt x="78" y="183"/>
                          <a:pt x="102" y="167"/>
                        </a:cubicBezTo>
                        <a:cubicBezTo>
                          <a:pt x="124" y="171"/>
                          <a:pt x="124" y="173"/>
                          <a:pt x="129" y="194"/>
                        </a:cubicBezTo>
                        <a:cubicBezTo>
                          <a:pt x="113" y="218"/>
                          <a:pt x="117" y="176"/>
                          <a:pt x="135" y="170"/>
                        </a:cubicBezTo>
                        <a:cubicBezTo>
                          <a:pt x="169" y="181"/>
                          <a:pt x="168" y="226"/>
                          <a:pt x="138" y="233"/>
                        </a:cubicBezTo>
                        <a:cubicBezTo>
                          <a:pt x="129" y="215"/>
                          <a:pt x="126" y="206"/>
                          <a:pt x="120" y="188"/>
                        </a:cubicBezTo>
                        <a:cubicBezTo>
                          <a:pt x="130" y="168"/>
                          <a:pt x="140" y="179"/>
                          <a:pt x="159" y="185"/>
                        </a:cubicBezTo>
                        <a:cubicBezTo>
                          <a:pt x="164" y="200"/>
                          <a:pt x="159" y="213"/>
                          <a:pt x="144" y="218"/>
                        </a:cubicBezTo>
                        <a:cubicBezTo>
                          <a:pt x="120" y="212"/>
                          <a:pt x="111" y="210"/>
                          <a:pt x="105" y="185"/>
                        </a:cubicBezTo>
                        <a:cubicBezTo>
                          <a:pt x="117" y="157"/>
                          <a:pt x="121" y="153"/>
                          <a:pt x="147" y="143"/>
                        </a:cubicBezTo>
                        <a:cubicBezTo>
                          <a:pt x="161" y="146"/>
                          <a:pt x="178" y="143"/>
                          <a:pt x="180" y="161"/>
                        </a:cubicBezTo>
                        <a:cubicBezTo>
                          <a:pt x="181" y="168"/>
                          <a:pt x="181" y="176"/>
                          <a:pt x="177" y="182"/>
                        </a:cubicBezTo>
                        <a:cubicBezTo>
                          <a:pt x="173" y="188"/>
                          <a:pt x="159" y="194"/>
                          <a:pt x="159" y="194"/>
                        </a:cubicBezTo>
                        <a:cubicBezTo>
                          <a:pt x="123" y="176"/>
                          <a:pt x="153" y="160"/>
                          <a:pt x="177" y="152"/>
                        </a:cubicBezTo>
                        <a:cubicBezTo>
                          <a:pt x="198" y="156"/>
                          <a:pt x="202" y="166"/>
                          <a:pt x="192" y="191"/>
                        </a:cubicBezTo>
                        <a:cubicBezTo>
                          <a:pt x="186" y="204"/>
                          <a:pt x="163" y="212"/>
                          <a:pt x="150" y="215"/>
                        </a:cubicBezTo>
                        <a:cubicBezTo>
                          <a:pt x="100" y="195"/>
                          <a:pt x="130" y="153"/>
                          <a:pt x="168" y="143"/>
                        </a:cubicBezTo>
                        <a:cubicBezTo>
                          <a:pt x="182" y="145"/>
                          <a:pt x="197" y="145"/>
                          <a:pt x="210" y="149"/>
                        </a:cubicBezTo>
                        <a:cubicBezTo>
                          <a:pt x="224" y="154"/>
                          <a:pt x="209" y="174"/>
                          <a:pt x="207" y="176"/>
                        </a:cubicBezTo>
                        <a:cubicBezTo>
                          <a:pt x="200" y="185"/>
                          <a:pt x="183" y="186"/>
                          <a:pt x="174" y="188"/>
                        </a:cubicBezTo>
                        <a:cubicBezTo>
                          <a:pt x="153" y="184"/>
                          <a:pt x="150" y="182"/>
                          <a:pt x="135" y="167"/>
                        </a:cubicBezTo>
                        <a:cubicBezTo>
                          <a:pt x="123" y="132"/>
                          <a:pt x="143" y="123"/>
                          <a:pt x="171" y="116"/>
                        </a:cubicBezTo>
                        <a:cubicBezTo>
                          <a:pt x="223" y="125"/>
                          <a:pt x="195" y="162"/>
                          <a:pt x="162" y="173"/>
                        </a:cubicBezTo>
                        <a:cubicBezTo>
                          <a:pt x="135" y="166"/>
                          <a:pt x="134" y="168"/>
                          <a:pt x="129" y="143"/>
                        </a:cubicBezTo>
                        <a:cubicBezTo>
                          <a:pt x="139" y="107"/>
                          <a:pt x="144" y="113"/>
                          <a:pt x="183" y="116"/>
                        </a:cubicBezTo>
                        <a:cubicBezTo>
                          <a:pt x="200" y="141"/>
                          <a:pt x="184" y="142"/>
                          <a:pt x="165" y="155"/>
                        </a:cubicBezTo>
                        <a:cubicBezTo>
                          <a:pt x="124" y="147"/>
                          <a:pt x="94" y="123"/>
                          <a:pt x="147" y="83"/>
                        </a:cubicBezTo>
                        <a:cubicBezTo>
                          <a:pt x="179" y="86"/>
                          <a:pt x="179" y="84"/>
                          <a:pt x="192" y="110"/>
                        </a:cubicBezTo>
                        <a:cubicBezTo>
                          <a:pt x="175" y="132"/>
                          <a:pt x="172" y="125"/>
                          <a:pt x="141" y="119"/>
                        </a:cubicBezTo>
                        <a:cubicBezTo>
                          <a:pt x="132" y="104"/>
                          <a:pt x="129" y="97"/>
                          <a:pt x="126" y="80"/>
                        </a:cubicBezTo>
                        <a:cubicBezTo>
                          <a:pt x="147" y="37"/>
                          <a:pt x="168" y="66"/>
                          <a:pt x="186" y="89"/>
                        </a:cubicBezTo>
                        <a:cubicBezTo>
                          <a:pt x="173" y="110"/>
                          <a:pt x="166" y="105"/>
                          <a:pt x="144" y="98"/>
                        </a:cubicBezTo>
                        <a:cubicBezTo>
                          <a:pt x="140" y="86"/>
                          <a:pt x="130" y="80"/>
                          <a:pt x="123" y="68"/>
                        </a:cubicBezTo>
                        <a:cubicBezTo>
                          <a:pt x="127" y="47"/>
                          <a:pt x="134" y="49"/>
                          <a:pt x="153" y="41"/>
                        </a:cubicBezTo>
                        <a:cubicBezTo>
                          <a:pt x="164" y="43"/>
                          <a:pt x="176" y="42"/>
                          <a:pt x="186" y="47"/>
                        </a:cubicBezTo>
                        <a:cubicBezTo>
                          <a:pt x="214" y="60"/>
                          <a:pt x="171" y="82"/>
                          <a:pt x="165" y="86"/>
                        </a:cubicBezTo>
                        <a:cubicBezTo>
                          <a:pt x="118" y="73"/>
                          <a:pt x="136" y="31"/>
                          <a:pt x="171" y="14"/>
                        </a:cubicBezTo>
                        <a:cubicBezTo>
                          <a:pt x="183" y="16"/>
                          <a:pt x="195" y="16"/>
                          <a:pt x="207" y="20"/>
                        </a:cubicBezTo>
                        <a:cubicBezTo>
                          <a:pt x="233" y="29"/>
                          <a:pt x="213" y="65"/>
                          <a:pt x="195" y="71"/>
                        </a:cubicBezTo>
                        <a:cubicBezTo>
                          <a:pt x="169" y="66"/>
                          <a:pt x="165" y="53"/>
                          <a:pt x="159" y="29"/>
                        </a:cubicBezTo>
                        <a:cubicBezTo>
                          <a:pt x="179" y="17"/>
                          <a:pt x="180" y="17"/>
                          <a:pt x="204" y="20"/>
                        </a:cubicBezTo>
                        <a:cubicBezTo>
                          <a:pt x="208" y="39"/>
                          <a:pt x="204" y="43"/>
                          <a:pt x="189" y="53"/>
                        </a:cubicBezTo>
                        <a:cubicBezTo>
                          <a:pt x="172" y="44"/>
                          <a:pt x="155" y="17"/>
                          <a:pt x="183" y="8"/>
                        </a:cubicBezTo>
                        <a:cubicBezTo>
                          <a:pt x="192" y="17"/>
                          <a:pt x="199" y="25"/>
                          <a:pt x="192" y="38"/>
                        </a:cubicBezTo>
                        <a:cubicBezTo>
                          <a:pt x="190" y="41"/>
                          <a:pt x="190" y="47"/>
                          <a:pt x="186" y="47"/>
                        </a:cubicBezTo>
                        <a:cubicBezTo>
                          <a:pt x="183" y="47"/>
                          <a:pt x="188" y="41"/>
                          <a:pt x="189" y="38"/>
                        </a:cubicBezTo>
                        <a:cubicBezTo>
                          <a:pt x="198" y="52"/>
                          <a:pt x="203" y="45"/>
                          <a:pt x="207" y="32"/>
                        </a:cubicBezTo>
                        <a:cubicBezTo>
                          <a:pt x="203" y="16"/>
                          <a:pt x="198" y="15"/>
                          <a:pt x="183" y="20"/>
                        </a:cubicBezTo>
                        <a:cubicBezTo>
                          <a:pt x="176" y="40"/>
                          <a:pt x="183" y="49"/>
                          <a:pt x="201" y="56"/>
                        </a:cubicBezTo>
                        <a:cubicBezTo>
                          <a:pt x="222" y="52"/>
                          <a:pt x="233" y="47"/>
                          <a:pt x="252" y="41"/>
                        </a:cubicBezTo>
                        <a:cubicBezTo>
                          <a:pt x="279" y="0"/>
                          <a:pt x="258" y="5"/>
                          <a:pt x="213" y="11"/>
                        </a:cubicBezTo>
                        <a:cubicBezTo>
                          <a:pt x="190" y="25"/>
                          <a:pt x="185" y="36"/>
                          <a:pt x="174" y="59"/>
                        </a:cubicBezTo>
                        <a:cubicBezTo>
                          <a:pt x="189" y="90"/>
                          <a:pt x="230" y="66"/>
                          <a:pt x="252" y="53"/>
                        </a:cubicBezTo>
                        <a:cubicBezTo>
                          <a:pt x="265" y="36"/>
                          <a:pt x="264" y="30"/>
                          <a:pt x="243" y="26"/>
                        </a:cubicBezTo>
                        <a:cubicBezTo>
                          <a:pt x="217" y="29"/>
                          <a:pt x="211" y="25"/>
                          <a:pt x="198" y="47"/>
                        </a:cubicBezTo>
                        <a:cubicBezTo>
                          <a:pt x="203" y="85"/>
                          <a:pt x="214" y="74"/>
                          <a:pt x="252" y="71"/>
                        </a:cubicBezTo>
                        <a:cubicBezTo>
                          <a:pt x="280" y="52"/>
                          <a:pt x="265" y="47"/>
                          <a:pt x="246" y="35"/>
                        </a:cubicBezTo>
                        <a:cubicBezTo>
                          <a:pt x="240" y="36"/>
                          <a:pt x="190" y="44"/>
                          <a:pt x="225" y="53"/>
                        </a:cubicBezTo>
                        <a:cubicBezTo>
                          <a:pt x="263" y="50"/>
                          <a:pt x="260" y="42"/>
                          <a:pt x="291" y="32"/>
                        </a:cubicBezTo>
                        <a:cubicBezTo>
                          <a:pt x="298" y="4"/>
                          <a:pt x="264" y="20"/>
                          <a:pt x="243" y="23"/>
                        </a:cubicBezTo>
                        <a:cubicBezTo>
                          <a:pt x="216" y="41"/>
                          <a:pt x="211" y="33"/>
                          <a:pt x="195" y="65"/>
                        </a:cubicBezTo>
                        <a:cubicBezTo>
                          <a:pt x="201" y="95"/>
                          <a:pt x="216" y="82"/>
                          <a:pt x="249" y="80"/>
                        </a:cubicBezTo>
                        <a:cubicBezTo>
                          <a:pt x="262" y="61"/>
                          <a:pt x="237" y="69"/>
                          <a:pt x="225" y="71"/>
                        </a:cubicBezTo>
                        <a:cubicBezTo>
                          <a:pt x="216" y="99"/>
                          <a:pt x="253" y="75"/>
                          <a:pt x="261" y="65"/>
                        </a:cubicBezTo>
                        <a:cubicBezTo>
                          <a:pt x="250" y="37"/>
                          <a:pt x="244" y="41"/>
                          <a:pt x="213" y="47"/>
                        </a:cubicBezTo>
                        <a:cubicBezTo>
                          <a:pt x="201" y="55"/>
                          <a:pt x="196" y="64"/>
                          <a:pt x="192" y="77"/>
                        </a:cubicBezTo>
                        <a:cubicBezTo>
                          <a:pt x="213" y="81"/>
                          <a:pt x="233" y="84"/>
                          <a:pt x="249" y="68"/>
                        </a:cubicBezTo>
                        <a:cubicBezTo>
                          <a:pt x="247" y="55"/>
                          <a:pt x="245" y="29"/>
                          <a:pt x="231" y="50"/>
                        </a:cubicBezTo>
                        <a:cubicBezTo>
                          <a:pt x="240" y="69"/>
                          <a:pt x="251" y="69"/>
                          <a:pt x="270" y="65"/>
                        </a:cubicBezTo>
                        <a:cubicBezTo>
                          <a:pt x="282" y="47"/>
                          <a:pt x="296" y="48"/>
                          <a:pt x="318" y="44"/>
                        </a:cubicBezTo>
                        <a:cubicBezTo>
                          <a:pt x="332" y="30"/>
                          <a:pt x="333" y="22"/>
                          <a:pt x="330" y="2"/>
                        </a:cubicBezTo>
                        <a:cubicBezTo>
                          <a:pt x="313" y="13"/>
                          <a:pt x="323" y="27"/>
                          <a:pt x="312" y="5"/>
                        </a:cubicBezTo>
                        <a:cubicBezTo>
                          <a:pt x="278" y="9"/>
                          <a:pt x="266" y="4"/>
                          <a:pt x="249" y="29"/>
                        </a:cubicBezTo>
                        <a:cubicBezTo>
                          <a:pt x="245" y="45"/>
                          <a:pt x="244" y="49"/>
                          <a:pt x="261" y="53"/>
                        </a:cubicBezTo>
                        <a:cubicBezTo>
                          <a:pt x="307" y="50"/>
                          <a:pt x="309" y="59"/>
                          <a:pt x="333" y="35"/>
                        </a:cubicBezTo>
                        <a:cubicBezTo>
                          <a:pt x="319" y="14"/>
                          <a:pt x="326" y="19"/>
                          <a:pt x="279" y="32"/>
                        </a:cubicBezTo>
                        <a:cubicBezTo>
                          <a:pt x="273" y="34"/>
                          <a:pt x="264" y="48"/>
                          <a:pt x="270" y="50"/>
                        </a:cubicBezTo>
                        <a:cubicBezTo>
                          <a:pt x="277" y="52"/>
                          <a:pt x="284" y="48"/>
                          <a:pt x="291" y="47"/>
                        </a:cubicBezTo>
                        <a:cubicBezTo>
                          <a:pt x="291" y="47"/>
                          <a:pt x="307" y="29"/>
                          <a:pt x="291" y="29"/>
                        </a:cubicBezTo>
                        <a:cubicBezTo>
                          <a:pt x="288" y="29"/>
                          <a:pt x="286" y="36"/>
                          <a:pt x="288" y="38"/>
                        </a:cubicBezTo>
                        <a:cubicBezTo>
                          <a:pt x="290" y="40"/>
                          <a:pt x="294" y="36"/>
                          <a:pt x="297" y="35"/>
                        </a:cubicBezTo>
                        <a:cubicBezTo>
                          <a:pt x="299" y="32"/>
                          <a:pt x="303" y="26"/>
                          <a:pt x="303" y="26"/>
                        </a:cubicBezTo>
                      </a:path>
                    </a:pathLst>
                  </a:custGeom>
                  <a:blipFill dpi="0" rotWithShape="1">
                    <a:blip r:embed="rId3">
                      <a:alphaModFix amt="44000"/>
                    </a:blip>
                    <a:srcRect/>
                    <a:tile tx="0" ty="0" sx="100000" sy="100000" flip="none" algn="tl"/>
                  </a:blip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81" name="Group 821"/>
                <p:cNvGrpSpPr>
                  <a:grpSpLocks/>
                </p:cNvGrpSpPr>
                <p:nvPr/>
              </p:nvGrpSpPr>
              <p:grpSpPr bwMode="auto">
                <a:xfrm>
                  <a:off x="3473" y="1945"/>
                  <a:ext cx="394" cy="261"/>
                  <a:chOff x="2669" y="1858"/>
                  <a:chExt cx="394" cy="261"/>
                </a:xfrm>
              </p:grpSpPr>
              <p:sp>
                <p:nvSpPr>
                  <p:cNvPr id="1830" name="Freeform 823" descr="Liège"/>
                  <p:cNvSpPr>
                    <a:spLocks/>
                  </p:cNvSpPr>
                  <p:nvPr/>
                </p:nvSpPr>
                <p:spPr bwMode="auto">
                  <a:xfrm>
                    <a:off x="2669" y="1858"/>
                    <a:ext cx="394" cy="261"/>
                  </a:xfrm>
                  <a:custGeom>
                    <a:avLst/>
                    <a:gdLst>
                      <a:gd name="T0" fmla="*/ 151 w 394"/>
                      <a:gd name="T1" fmla="*/ 257 h 261"/>
                      <a:gd name="T2" fmla="*/ 19 w 394"/>
                      <a:gd name="T3" fmla="*/ 215 h 261"/>
                      <a:gd name="T4" fmla="*/ 37 w 394"/>
                      <a:gd name="T5" fmla="*/ 164 h 261"/>
                      <a:gd name="T6" fmla="*/ 100 w 394"/>
                      <a:gd name="T7" fmla="*/ 119 h 261"/>
                      <a:gd name="T8" fmla="*/ 136 w 394"/>
                      <a:gd name="T9" fmla="*/ 62 h 261"/>
                      <a:gd name="T10" fmla="*/ 220 w 394"/>
                      <a:gd name="T11" fmla="*/ 29 h 261"/>
                      <a:gd name="T12" fmla="*/ 352 w 394"/>
                      <a:gd name="T13" fmla="*/ 2 h 261"/>
                      <a:gd name="T14" fmla="*/ 388 w 394"/>
                      <a:gd name="T15" fmla="*/ 41 h 261"/>
                      <a:gd name="T16" fmla="*/ 313 w 394"/>
                      <a:gd name="T17" fmla="*/ 74 h 261"/>
                      <a:gd name="T18" fmla="*/ 280 w 394"/>
                      <a:gd name="T19" fmla="*/ 104 h 261"/>
                      <a:gd name="T20" fmla="*/ 286 w 394"/>
                      <a:gd name="T21" fmla="*/ 128 h 261"/>
                      <a:gd name="T22" fmla="*/ 286 w 394"/>
                      <a:gd name="T23" fmla="*/ 149 h 261"/>
                      <a:gd name="T24" fmla="*/ 277 w 394"/>
                      <a:gd name="T25" fmla="*/ 206 h 261"/>
                      <a:gd name="T26" fmla="*/ 244 w 394"/>
                      <a:gd name="T27" fmla="*/ 236 h 261"/>
                      <a:gd name="T28" fmla="*/ 196 w 394"/>
                      <a:gd name="T29" fmla="*/ 242 h 261"/>
                      <a:gd name="T30" fmla="*/ 151 w 394"/>
                      <a:gd name="T31" fmla="*/ 257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94" h="261">
                        <a:moveTo>
                          <a:pt x="151" y="257"/>
                        </a:moveTo>
                        <a:cubicBezTo>
                          <a:pt x="122" y="253"/>
                          <a:pt x="38" y="230"/>
                          <a:pt x="19" y="215"/>
                        </a:cubicBezTo>
                        <a:cubicBezTo>
                          <a:pt x="0" y="200"/>
                          <a:pt x="24" y="180"/>
                          <a:pt x="37" y="164"/>
                        </a:cubicBezTo>
                        <a:cubicBezTo>
                          <a:pt x="50" y="148"/>
                          <a:pt x="84" y="136"/>
                          <a:pt x="100" y="119"/>
                        </a:cubicBezTo>
                        <a:cubicBezTo>
                          <a:pt x="116" y="102"/>
                          <a:pt x="116" y="77"/>
                          <a:pt x="136" y="62"/>
                        </a:cubicBezTo>
                        <a:cubicBezTo>
                          <a:pt x="156" y="47"/>
                          <a:pt x="184" y="39"/>
                          <a:pt x="220" y="29"/>
                        </a:cubicBezTo>
                        <a:cubicBezTo>
                          <a:pt x="256" y="19"/>
                          <a:pt x="324" y="0"/>
                          <a:pt x="352" y="2"/>
                        </a:cubicBezTo>
                        <a:cubicBezTo>
                          <a:pt x="380" y="4"/>
                          <a:pt x="394" y="29"/>
                          <a:pt x="388" y="41"/>
                        </a:cubicBezTo>
                        <a:cubicBezTo>
                          <a:pt x="382" y="53"/>
                          <a:pt x="331" y="63"/>
                          <a:pt x="313" y="74"/>
                        </a:cubicBezTo>
                        <a:cubicBezTo>
                          <a:pt x="295" y="85"/>
                          <a:pt x="285" y="95"/>
                          <a:pt x="280" y="104"/>
                        </a:cubicBezTo>
                        <a:cubicBezTo>
                          <a:pt x="275" y="113"/>
                          <a:pt x="285" y="121"/>
                          <a:pt x="286" y="128"/>
                        </a:cubicBezTo>
                        <a:cubicBezTo>
                          <a:pt x="287" y="135"/>
                          <a:pt x="287" y="136"/>
                          <a:pt x="286" y="149"/>
                        </a:cubicBezTo>
                        <a:cubicBezTo>
                          <a:pt x="285" y="162"/>
                          <a:pt x="284" y="192"/>
                          <a:pt x="277" y="206"/>
                        </a:cubicBezTo>
                        <a:cubicBezTo>
                          <a:pt x="270" y="220"/>
                          <a:pt x="257" y="230"/>
                          <a:pt x="244" y="236"/>
                        </a:cubicBezTo>
                        <a:cubicBezTo>
                          <a:pt x="231" y="242"/>
                          <a:pt x="214" y="239"/>
                          <a:pt x="196" y="242"/>
                        </a:cubicBezTo>
                        <a:cubicBezTo>
                          <a:pt x="178" y="245"/>
                          <a:pt x="180" y="261"/>
                          <a:pt x="151" y="257"/>
                        </a:cubicBezTo>
                        <a:close/>
                      </a:path>
                    </a:pathLst>
                  </a:cu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31" name="Freeform 822" descr="Liège"/>
                  <p:cNvSpPr>
                    <a:spLocks/>
                  </p:cNvSpPr>
                  <p:nvPr/>
                </p:nvSpPr>
                <p:spPr bwMode="auto">
                  <a:xfrm>
                    <a:off x="2706" y="1867"/>
                    <a:ext cx="333" cy="244"/>
                  </a:xfrm>
                  <a:custGeom>
                    <a:avLst/>
                    <a:gdLst>
                      <a:gd name="T0" fmla="*/ 93 w 333"/>
                      <a:gd name="T1" fmla="*/ 242 h 244"/>
                      <a:gd name="T2" fmla="*/ 102 w 333"/>
                      <a:gd name="T3" fmla="*/ 218 h 244"/>
                      <a:gd name="T4" fmla="*/ 75 w 333"/>
                      <a:gd name="T5" fmla="*/ 233 h 244"/>
                      <a:gd name="T6" fmla="*/ 45 w 333"/>
                      <a:gd name="T7" fmla="*/ 197 h 244"/>
                      <a:gd name="T8" fmla="*/ 63 w 333"/>
                      <a:gd name="T9" fmla="*/ 188 h 244"/>
                      <a:gd name="T10" fmla="*/ 81 w 333"/>
                      <a:gd name="T11" fmla="*/ 218 h 244"/>
                      <a:gd name="T12" fmla="*/ 96 w 333"/>
                      <a:gd name="T13" fmla="*/ 224 h 244"/>
                      <a:gd name="T14" fmla="*/ 33 w 333"/>
                      <a:gd name="T15" fmla="*/ 188 h 244"/>
                      <a:gd name="T16" fmla="*/ 9 w 333"/>
                      <a:gd name="T17" fmla="*/ 179 h 244"/>
                      <a:gd name="T18" fmla="*/ 30 w 333"/>
                      <a:gd name="T19" fmla="*/ 161 h 244"/>
                      <a:gd name="T20" fmla="*/ 57 w 333"/>
                      <a:gd name="T21" fmla="*/ 173 h 244"/>
                      <a:gd name="T22" fmla="*/ 87 w 333"/>
                      <a:gd name="T23" fmla="*/ 125 h 244"/>
                      <a:gd name="T24" fmla="*/ 96 w 333"/>
                      <a:gd name="T25" fmla="*/ 95 h 244"/>
                      <a:gd name="T26" fmla="*/ 75 w 333"/>
                      <a:gd name="T27" fmla="*/ 143 h 244"/>
                      <a:gd name="T28" fmla="*/ 132 w 333"/>
                      <a:gd name="T29" fmla="*/ 113 h 244"/>
                      <a:gd name="T30" fmla="*/ 90 w 333"/>
                      <a:gd name="T31" fmla="*/ 98 h 244"/>
                      <a:gd name="T32" fmla="*/ 159 w 333"/>
                      <a:gd name="T33" fmla="*/ 116 h 244"/>
                      <a:gd name="T34" fmla="*/ 144 w 333"/>
                      <a:gd name="T35" fmla="*/ 155 h 244"/>
                      <a:gd name="T36" fmla="*/ 108 w 333"/>
                      <a:gd name="T37" fmla="*/ 173 h 244"/>
                      <a:gd name="T38" fmla="*/ 111 w 333"/>
                      <a:gd name="T39" fmla="*/ 218 h 244"/>
                      <a:gd name="T40" fmla="*/ 102 w 333"/>
                      <a:gd name="T41" fmla="*/ 167 h 244"/>
                      <a:gd name="T42" fmla="*/ 135 w 333"/>
                      <a:gd name="T43" fmla="*/ 170 h 244"/>
                      <a:gd name="T44" fmla="*/ 120 w 333"/>
                      <a:gd name="T45" fmla="*/ 188 h 244"/>
                      <a:gd name="T46" fmla="*/ 144 w 333"/>
                      <a:gd name="T47" fmla="*/ 218 h 244"/>
                      <a:gd name="T48" fmla="*/ 147 w 333"/>
                      <a:gd name="T49" fmla="*/ 143 h 244"/>
                      <a:gd name="T50" fmla="*/ 177 w 333"/>
                      <a:gd name="T51" fmla="*/ 182 h 244"/>
                      <a:gd name="T52" fmla="*/ 177 w 333"/>
                      <a:gd name="T53" fmla="*/ 152 h 244"/>
                      <a:gd name="T54" fmla="*/ 150 w 333"/>
                      <a:gd name="T55" fmla="*/ 215 h 244"/>
                      <a:gd name="T56" fmla="*/ 210 w 333"/>
                      <a:gd name="T57" fmla="*/ 149 h 244"/>
                      <a:gd name="T58" fmla="*/ 174 w 333"/>
                      <a:gd name="T59" fmla="*/ 188 h 244"/>
                      <a:gd name="T60" fmla="*/ 171 w 333"/>
                      <a:gd name="T61" fmla="*/ 116 h 244"/>
                      <a:gd name="T62" fmla="*/ 129 w 333"/>
                      <a:gd name="T63" fmla="*/ 143 h 244"/>
                      <a:gd name="T64" fmla="*/ 165 w 333"/>
                      <a:gd name="T65" fmla="*/ 155 h 244"/>
                      <a:gd name="T66" fmla="*/ 192 w 333"/>
                      <a:gd name="T67" fmla="*/ 110 h 244"/>
                      <a:gd name="T68" fmla="*/ 126 w 333"/>
                      <a:gd name="T69" fmla="*/ 80 h 244"/>
                      <a:gd name="T70" fmla="*/ 144 w 333"/>
                      <a:gd name="T71" fmla="*/ 98 h 244"/>
                      <a:gd name="T72" fmla="*/ 153 w 333"/>
                      <a:gd name="T73" fmla="*/ 41 h 244"/>
                      <a:gd name="T74" fmla="*/ 165 w 333"/>
                      <a:gd name="T75" fmla="*/ 86 h 244"/>
                      <a:gd name="T76" fmla="*/ 207 w 333"/>
                      <a:gd name="T77" fmla="*/ 20 h 244"/>
                      <a:gd name="T78" fmla="*/ 159 w 333"/>
                      <a:gd name="T79" fmla="*/ 29 h 244"/>
                      <a:gd name="T80" fmla="*/ 189 w 333"/>
                      <a:gd name="T81" fmla="*/ 53 h 244"/>
                      <a:gd name="T82" fmla="*/ 192 w 333"/>
                      <a:gd name="T83" fmla="*/ 38 h 244"/>
                      <a:gd name="T84" fmla="*/ 189 w 333"/>
                      <a:gd name="T85" fmla="*/ 38 h 244"/>
                      <a:gd name="T86" fmla="*/ 183 w 333"/>
                      <a:gd name="T87" fmla="*/ 20 h 244"/>
                      <a:gd name="T88" fmla="*/ 252 w 333"/>
                      <a:gd name="T89" fmla="*/ 41 h 244"/>
                      <a:gd name="T90" fmla="*/ 174 w 333"/>
                      <a:gd name="T91" fmla="*/ 59 h 244"/>
                      <a:gd name="T92" fmla="*/ 243 w 333"/>
                      <a:gd name="T93" fmla="*/ 26 h 244"/>
                      <a:gd name="T94" fmla="*/ 252 w 333"/>
                      <a:gd name="T95" fmla="*/ 71 h 244"/>
                      <a:gd name="T96" fmla="*/ 225 w 333"/>
                      <a:gd name="T97" fmla="*/ 53 h 244"/>
                      <a:gd name="T98" fmla="*/ 243 w 333"/>
                      <a:gd name="T99" fmla="*/ 23 h 244"/>
                      <a:gd name="T100" fmla="*/ 249 w 333"/>
                      <a:gd name="T101" fmla="*/ 80 h 244"/>
                      <a:gd name="T102" fmla="*/ 261 w 333"/>
                      <a:gd name="T103" fmla="*/ 65 h 244"/>
                      <a:gd name="T104" fmla="*/ 192 w 333"/>
                      <a:gd name="T105" fmla="*/ 77 h 244"/>
                      <a:gd name="T106" fmla="*/ 231 w 333"/>
                      <a:gd name="T107" fmla="*/ 50 h 244"/>
                      <a:gd name="T108" fmla="*/ 318 w 333"/>
                      <a:gd name="T109" fmla="*/ 44 h 244"/>
                      <a:gd name="T110" fmla="*/ 312 w 333"/>
                      <a:gd name="T111" fmla="*/ 5 h 244"/>
                      <a:gd name="T112" fmla="*/ 261 w 333"/>
                      <a:gd name="T113" fmla="*/ 53 h 244"/>
                      <a:gd name="T114" fmla="*/ 279 w 333"/>
                      <a:gd name="T115" fmla="*/ 32 h 244"/>
                      <a:gd name="T116" fmla="*/ 291 w 333"/>
                      <a:gd name="T117" fmla="*/ 47 h 244"/>
                      <a:gd name="T118" fmla="*/ 288 w 333"/>
                      <a:gd name="T119" fmla="*/ 38 h 244"/>
                      <a:gd name="T120" fmla="*/ 303 w 333"/>
                      <a:gd name="T121" fmla="*/ 26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33" h="244">
                        <a:moveTo>
                          <a:pt x="102" y="239"/>
                        </a:moveTo>
                        <a:cubicBezTo>
                          <a:pt x="99" y="240"/>
                          <a:pt x="95" y="244"/>
                          <a:pt x="93" y="242"/>
                        </a:cubicBezTo>
                        <a:cubicBezTo>
                          <a:pt x="89" y="238"/>
                          <a:pt x="87" y="224"/>
                          <a:pt x="87" y="224"/>
                        </a:cubicBezTo>
                        <a:cubicBezTo>
                          <a:pt x="90" y="213"/>
                          <a:pt x="96" y="200"/>
                          <a:pt x="102" y="218"/>
                        </a:cubicBezTo>
                        <a:cubicBezTo>
                          <a:pt x="101" y="221"/>
                          <a:pt x="102" y="225"/>
                          <a:pt x="99" y="227"/>
                        </a:cubicBezTo>
                        <a:cubicBezTo>
                          <a:pt x="92" y="231"/>
                          <a:pt x="75" y="233"/>
                          <a:pt x="75" y="233"/>
                        </a:cubicBezTo>
                        <a:cubicBezTo>
                          <a:pt x="61" y="232"/>
                          <a:pt x="42" y="239"/>
                          <a:pt x="42" y="221"/>
                        </a:cubicBezTo>
                        <a:cubicBezTo>
                          <a:pt x="42" y="213"/>
                          <a:pt x="40" y="204"/>
                          <a:pt x="45" y="197"/>
                        </a:cubicBezTo>
                        <a:cubicBezTo>
                          <a:pt x="49" y="192"/>
                          <a:pt x="63" y="191"/>
                          <a:pt x="63" y="191"/>
                        </a:cubicBezTo>
                        <a:cubicBezTo>
                          <a:pt x="86" y="199"/>
                          <a:pt x="62" y="192"/>
                          <a:pt x="63" y="188"/>
                        </a:cubicBezTo>
                        <a:cubicBezTo>
                          <a:pt x="64" y="184"/>
                          <a:pt x="71" y="184"/>
                          <a:pt x="75" y="182"/>
                        </a:cubicBezTo>
                        <a:cubicBezTo>
                          <a:pt x="93" y="187"/>
                          <a:pt x="104" y="210"/>
                          <a:pt x="81" y="218"/>
                        </a:cubicBezTo>
                        <a:cubicBezTo>
                          <a:pt x="69" y="215"/>
                          <a:pt x="34" y="212"/>
                          <a:pt x="57" y="197"/>
                        </a:cubicBezTo>
                        <a:cubicBezTo>
                          <a:pt x="79" y="200"/>
                          <a:pt x="130" y="198"/>
                          <a:pt x="96" y="224"/>
                        </a:cubicBezTo>
                        <a:cubicBezTo>
                          <a:pt x="64" y="222"/>
                          <a:pt x="55" y="221"/>
                          <a:pt x="30" y="215"/>
                        </a:cubicBezTo>
                        <a:cubicBezTo>
                          <a:pt x="15" y="205"/>
                          <a:pt x="15" y="194"/>
                          <a:pt x="33" y="188"/>
                        </a:cubicBezTo>
                        <a:cubicBezTo>
                          <a:pt x="61" y="167"/>
                          <a:pt x="64" y="174"/>
                          <a:pt x="60" y="206"/>
                        </a:cubicBezTo>
                        <a:cubicBezTo>
                          <a:pt x="33" y="200"/>
                          <a:pt x="28" y="198"/>
                          <a:pt x="9" y="179"/>
                        </a:cubicBezTo>
                        <a:cubicBezTo>
                          <a:pt x="0" y="152"/>
                          <a:pt x="60" y="167"/>
                          <a:pt x="66" y="167"/>
                        </a:cubicBezTo>
                        <a:cubicBezTo>
                          <a:pt x="75" y="195"/>
                          <a:pt x="37" y="168"/>
                          <a:pt x="30" y="161"/>
                        </a:cubicBezTo>
                        <a:cubicBezTo>
                          <a:pt x="37" y="128"/>
                          <a:pt x="34" y="129"/>
                          <a:pt x="66" y="134"/>
                        </a:cubicBezTo>
                        <a:cubicBezTo>
                          <a:pt x="74" y="150"/>
                          <a:pt x="84" y="180"/>
                          <a:pt x="57" y="173"/>
                        </a:cubicBezTo>
                        <a:cubicBezTo>
                          <a:pt x="46" y="162"/>
                          <a:pt x="41" y="155"/>
                          <a:pt x="36" y="140"/>
                        </a:cubicBezTo>
                        <a:cubicBezTo>
                          <a:pt x="41" y="107"/>
                          <a:pt x="51" y="119"/>
                          <a:pt x="87" y="125"/>
                        </a:cubicBezTo>
                        <a:cubicBezTo>
                          <a:pt x="102" y="155"/>
                          <a:pt x="81" y="118"/>
                          <a:pt x="78" y="107"/>
                        </a:cubicBezTo>
                        <a:cubicBezTo>
                          <a:pt x="80" y="97"/>
                          <a:pt x="78" y="81"/>
                          <a:pt x="96" y="95"/>
                        </a:cubicBezTo>
                        <a:cubicBezTo>
                          <a:pt x="102" y="99"/>
                          <a:pt x="108" y="113"/>
                          <a:pt x="108" y="113"/>
                        </a:cubicBezTo>
                        <a:cubicBezTo>
                          <a:pt x="104" y="149"/>
                          <a:pt x="110" y="156"/>
                          <a:pt x="75" y="143"/>
                        </a:cubicBezTo>
                        <a:cubicBezTo>
                          <a:pt x="65" y="128"/>
                          <a:pt x="65" y="115"/>
                          <a:pt x="84" y="110"/>
                        </a:cubicBezTo>
                        <a:cubicBezTo>
                          <a:pt x="100" y="111"/>
                          <a:pt x="116" y="109"/>
                          <a:pt x="132" y="113"/>
                        </a:cubicBezTo>
                        <a:cubicBezTo>
                          <a:pt x="146" y="116"/>
                          <a:pt x="126" y="133"/>
                          <a:pt x="123" y="134"/>
                        </a:cubicBezTo>
                        <a:cubicBezTo>
                          <a:pt x="96" y="124"/>
                          <a:pt x="95" y="124"/>
                          <a:pt x="90" y="98"/>
                        </a:cubicBezTo>
                        <a:cubicBezTo>
                          <a:pt x="96" y="67"/>
                          <a:pt x="98" y="74"/>
                          <a:pt x="135" y="77"/>
                        </a:cubicBezTo>
                        <a:cubicBezTo>
                          <a:pt x="151" y="87"/>
                          <a:pt x="151" y="100"/>
                          <a:pt x="159" y="116"/>
                        </a:cubicBezTo>
                        <a:cubicBezTo>
                          <a:pt x="157" y="145"/>
                          <a:pt x="166" y="164"/>
                          <a:pt x="138" y="158"/>
                        </a:cubicBezTo>
                        <a:cubicBezTo>
                          <a:pt x="120" y="146"/>
                          <a:pt x="134" y="140"/>
                          <a:pt x="144" y="155"/>
                        </a:cubicBezTo>
                        <a:cubicBezTo>
                          <a:pt x="139" y="170"/>
                          <a:pt x="116" y="185"/>
                          <a:pt x="102" y="194"/>
                        </a:cubicBezTo>
                        <a:cubicBezTo>
                          <a:pt x="104" y="187"/>
                          <a:pt x="103" y="178"/>
                          <a:pt x="108" y="173"/>
                        </a:cubicBezTo>
                        <a:cubicBezTo>
                          <a:pt x="111" y="170"/>
                          <a:pt x="114" y="178"/>
                          <a:pt x="114" y="182"/>
                        </a:cubicBezTo>
                        <a:cubicBezTo>
                          <a:pt x="115" y="194"/>
                          <a:pt x="115" y="207"/>
                          <a:pt x="111" y="218"/>
                        </a:cubicBezTo>
                        <a:cubicBezTo>
                          <a:pt x="110" y="222"/>
                          <a:pt x="103" y="220"/>
                          <a:pt x="99" y="221"/>
                        </a:cubicBezTo>
                        <a:cubicBezTo>
                          <a:pt x="60" y="211"/>
                          <a:pt x="78" y="183"/>
                          <a:pt x="102" y="167"/>
                        </a:cubicBezTo>
                        <a:cubicBezTo>
                          <a:pt x="124" y="171"/>
                          <a:pt x="124" y="173"/>
                          <a:pt x="129" y="194"/>
                        </a:cubicBezTo>
                        <a:cubicBezTo>
                          <a:pt x="113" y="218"/>
                          <a:pt x="117" y="176"/>
                          <a:pt x="135" y="170"/>
                        </a:cubicBezTo>
                        <a:cubicBezTo>
                          <a:pt x="169" y="181"/>
                          <a:pt x="168" y="226"/>
                          <a:pt x="138" y="233"/>
                        </a:cubicBezTo>
                        <a:cubicBezTo>
                          <a:pt x="129" y="215"/>
                          <a:pt x="126" y="206"/>
                          <a:pt x="120" y="188"/>
                        </a:cubicBezTo>
                        <a:cubicBezTo>
                          <a:pt x="130" y="168"/>
                          <a:pt x="140" y="179"/>
                          <a:pt x="159" y="185"/>
                        </a:cubicBezTo>
                        <a:cubicBezTo>
                          <a:pt x="164" y="200"/>
                          <a:pt x="159" y="213"/>
                          <a:pt x="144" y="218"/>
                        </a:cubicBezTo>
                        <a:cubicBezTo>
                          <a:pt x="120" y="212"/>
                          <a:pt x="111" y="210"/>
                          <a:pt x="105" y="185"/>
                        </a:cubicBezTo>
                        <a:cubicBezTo>
                          <a:pt x="117" y="157"/>
                          <a:pt x="121" y="153"/>
                          <a:pt x="147" y="143"/>
                        </a:cubicBezTo>
                        <a:cubicBezTo>
                          <a:pt x="161" y="146"/>
                          <a:pt x="178" y="143"/>
                          <a:pt x="180" y="161"/>
                        </a:cubicBezTo>
                        <a:cubicBezTo>
                          <a:pt x="181" y="168"/>
                          <a:pt x="181" y="176"/>
                          <a:pt x="177" y="182"/>
                        </a:cubicBezTo>
                        <a:cubicBezTo>
                          <a:pt x="173" y="188"/>
                          <a:pt x="159" y="194"/>
                          <a:pt x="159" y="194"/>
                        </a:cubicBezTo>
                        <a:cubicBezTo>
                          <a:pt x="123" y="176"/>
                          <a:pt x="153" y="160"/>
                          <a:pt x="177" y="152"/>
                        </a:cubicBezTo>
                        <a:cubicBezTo>
                          <a:pt x="198" y="156"/>
                          <a:pt x="202" y="166"/>
                          <a:pt x="192" y="191"/>
                        </a:cubicBezTo>
                        <a:cubicBezTo>
                          <a:pt x="186" y="204"/>
                          <a:pt x="163" y="212"/>
                          <a:pt x="150" y="215"/>
                        </a:cubicBezTo>
                        <a:cubicBezTo>
                          <a:pt x="100" y="195"/>
                          <a:pt x="130" y="153"/>
                          <a:pt x="168" y="143"/>
                        </a:cubicBezTo>
                        <a:cubicBezTo>
                          <a:pt x="182" y="145"/>
                          <a:pt x="197" y="145"/>
                          <a:pt x="210" y="149"/>
                        </a:cubicBezTo>
                        <a:cubicBezTo>
                          <a:pt x="224" y="154"/>
                          <a:pt x="209" y="174"/>
                          <a:pt x="207" y="176"/>
                        </a:cubicBezTo>
                        <a:cubicBezTo>
                          <a:pt x="200" y="185"/>
                          <a:pt x="183" y="186"/>
                          <a:pt x="174" y="188"/>
                        </a:cubicBezTo>
                        <a:cubicBezTo>
                          <a:pt x="153" y="184"/>
                          <a:pt x="150" y="182"/>
                          <a:pt x="135" y="167"/>
                        </a:cubicBezTo>
                        <a:cubicBezTo>
                          <a:pt x="123" y="132"/>
                          <a:pt x="143" y="123"/>
                          <a:pt x="171" y="116"/>
                        </a:cubicBezTo>
                        <a:cubicBezTo>
                          <a:pt x="223" y="125"/>
                          <a:pt x="195" y="162"/>
                          <a:pt x="162" y="173"/>
                        </a:cubicBezTo>
                        <a:cubicBezTo>
                          <a:pt x="135" y="166"/>
                          <a:pt x="134" y="168"/>
                          <a:pt x="129" y="143"/>
                        </a:cubicBezTo>
                        <a:cubicBezTo>
                          <a:pt x="139" y="107"/>
                          <a:pt x="144" y="113"/>
                          <a:pt x="183" y="116"/>
                        </a:cubicBezTo>
                        <a:cubicBezTo>
                          <a:pt x="200" y="141"/>
                          <a:pt x="184" y="142"/>
                          <a:pt x="165" y="155"/>
                        </a:cubicBezTo>
                        <a:cubicBezTo>
                          <a:pt x="124" y="147"/>
                          <a:pt x="94" y="123"/>
                          <a:pt x="147" y="83"/>
                        </a:cubicBezTo>
                        <a:cubicBezTo>
                          <a:pt x="179" y="86"/>
                          <a:pt x="179" y="84"/>
                          <a:pt x="192" y="110"/>
                        </a:cubicBezTo>
                        <a:cubicBezTo>
                          <a:pt x="175" y="132"/>
                          <a:pt x="172" y="125"/>
                          <a:pt x="141" y="119"/>
                        </a:cubicBezTo>
                        <a:cubicBezTo>
                          <a:pt x="132" y="104"/>
                          <a:pt x="129" y="97"/>
                          <a:pt x="126" y="80"/>
                        </a:cubicBezTo>
                        <a:cubicBezTo>
                          <a:pt x="147" y="37"/>
                          <a:pt x="168" y="66"/>
                          <a:pt x="186" y="89"/>
                        </a:cubicBezTo>
                        <a:cubicBezTo>
                          <a:pt x="173" y="110"/>
                          <a:pt x="166" y="105"/>
                          <a:pt x="144" y="98"/>
                        </a:cubicBezTo>
                        <a:cubicBezTo>
                          <a:pt x="140" y="86"/>
                          <a:pt x="130" y="80"/>
                          <a:pt x="123" y="68"/>
                        </a:cubicBezTo>
                        <a:cubicBezTo>
                          <a:pt x="127" y="47"/>
                          <a:pt x="134" y="49"/>
                          <a:pt x="153" y="41"/>
                        </a:cubicBezTo>
                        <a:cubicBezTo>
                          <a:pt x="164" y="43"/>
                          <a:pt x="176" y="42"/>
                          <a:pt x="186" y="47"/>
                        </a:cubicBezTo>
                        <a:cubicBezTo>
                          <a:pt x="214" y="60"/>
                          <a:pt x="171" y="82"/>
                          <a:pt x="165" y="86"/>
                        </a:cubicBezTo>
                        <a:cubicBezTo>
                          <a:pt x="118" y="73"/>
                          <a:pt x="136" y="31"/>
                          <a:pt x="171" y="14"/>
                        </a:cubicBezTo>
                        <a:cubicBezTo>
                          <a:pt x="183" y="16"/>
                          <a:pt x="195" y="16"/>
                          <a:pt x="207" y="20"/>
                        </a:cubicBezTo>
                        <a:cubicBezTo>
                          <a:pt x="233" y="29"/>
                          <a:pt x="213" y="65"/>
                          <a:pt x="195" y="71"/>
                        </a:cubicBezTo>
                        <a:cubicBezTo>
                          <a:pt x="169" y="66"/>
                          <a:pt x="165" y="53"/>
                          <a:pt x="159" y="29"/>
                        </a:cubicBezTo>
                        <a:cubicBezTo>
                          <a:pt x="179" y="17"/>
                          <a:pt x="180" y="17"/>
                          <a:pt x="204" y="20"/>
                        </a:cubicBezTo>
                        <a:cubicBezTo>
                          <a:pt x="208" y="39"/>
                          <a:pt x="204" y="43"/>
                          <a:pt x="189" y="53"/>
                        </a:cubicBezTo>
                        <a:cubicBezTo>
                          <a:pt x="172" y="44"/>
                          <a:pt x="155" y="17"/>
                          <a:pt x="183" y="8"/>
                        </a:cubicBezTo>
                        <a:cubicBezTo>
                          <a:pt x="192" y="17"/>
                          <a:pt x="199" y="25"/>
                          <a:pt x="192" y="38"/>
                        </a:cubicBezTo>
                        <a:cubicBezTo>
                          <a:pt x="190" y="41"/>
                          <a:pt x="190" y="47"/>
                          <a:pt x="186" y="47"/>
                        </a:cubicBezTo>
                        <a:cubicBezTo>
                          <a:pt x="183" y="47"/>
                          <a:pt x="188" y="41"/>
                          <a:pt x="189" y="38"/>
                        </a:cubicBezTo>
                        <a:cubicBezTo>
                          <a:pt x="198" y="52"/>
                          <a:pt x="203" y="45"/>
                          <a:pt x="207" y="32"/>
                        </a:cubicBezTo>
                        <a:cubicBezTo>
                          <a:pt x="203" y="16"/>
                          <a:pt x="198" y="15"/>
                          <a:pt x="183" y="20"/>
                        </a:cubicBezTo>
                        <a:cubicBezTo>
                          <a:pt x="176" y="40"/>
                          <a:pt x="183" y="49"/>
                          <a:pt x="201" y="56"/>
                        </a:cubicBezTo>
                        <a:cubicBezTo>
                          <a:pt x="222" y="52"/>
                          <a:pt x="233" y="47"/>
                          <a:pt x="252" y="41"/>
                        </a:cubicBezTo>
                        <a:cubicBezTo>
                          <a:pt x="279" y="0"/>
                          <a:pt x="258" y="5"/>
                          <a:pt x="213" y="11"/>
                        </a:cubicBezTo>
                        <a:cubicBezTo>
                          <a:pt x="190" y="25"/>
                          <a:pt x="185" y="36"/>
                          <a:pt x="174" y="59"/>
                        </a:cubicBezTo>
                        <a:cubicBezTo>
                          <a:pt x="189" y="90"/>
                          <a:pt x="230" y="66"/>
                          <a:pt x="252" y="53"/>
                        </a:cubicBezTo>
                        <a:cubicBezTo>
                          <a:pt x="265" y="36"/>
                          <a:pt x="264" y="30"/>
                          <a:pt x="243" y="26"/>
                        </a:cubicBezTo>
                        <a:cubicBezTo>
                          <a:pt x="217" y="29"/>
                          <a:pt x="211" y="25"/>
                          <a:pt x="198" y="47"/>
                        </a:cubicBezTo>
                        <a:cubicBezTo>
                          <a:pt x="203" y="85"/>
                          <a:pt x="214" y="74"/>
                          <a:pt x="252" y="71"/>
                        </a:cubicBezTo>
                        <a:cubicBezTo>
                          <a:pt x="280" y="52"/>
                          <a:pt x="265" y="47"/>
                          <a:pt x="246" y="35"/>
                        </a:cubicBezTo>
                        <a:cubicBezTo>
                          <a:pt x="240" y="36"/>
                          <a:pt x="190" y="44"/>
                          <a:pt x="225" y="53"/>
                        </a:cubicBezTo>
                        <a:cubicBezTo>
                          <a:pt x="263" y="50"/>
                          <a:pt x="260" y="42"/>
                          <a:pt x="291" y="32"/>
                        </a:cubicBezTo>
                        <a:cubicBezTo>
                          <a:pt x="298" y="4"/>
                          <a:pt x="264" y="20"/>
                          <a:pt x="243" y="23"/>
                        </a:cubicBezTo>
                        <a:cubicBezTo>
                          <a:pt x="216" y="41"/>
                          <a:pt x="211" y="33"/>
                          <a:pt x="195" y="65"/>
                        </a:cubicBezTo>
                        <a:cubicBezTo>
                          <a:pt x="201" y="95"/>
                          <a:pt x="216" y="82"/>
                          <a:pt x="249" y="80"/>
                        </a:cubicBezTo>
                        <a:cubicBezTo>
                          <a:pt x="262" y="61"/>
                          <a:pt x="237" y="69"/>
                          <a:pt x="225" y="71"/>
                        </a:cubicBezTo>
                        <a:cubicBezTo>
                          <a:pt x="216" y="99"/>
                          <a:pt x="253" y="75"/>
                          <a:pt x="261" y="65"/>
                        </a:cubicBezTo>
                        <a:cubicBezTo>
                          <a:pt x="250" y="37"/>
                          <a:pt x="244" y="41"/>
                          <a:pt x="213" y="47"/>
                        </a:cubicBezTo>
                        <a:cubicBezTo>
                          <a:pt x="201" y="55"/>
                          <a:pt x="196" y="64"/>
                          <a:pt x="192" y="77"/>
                        </a:cubicBezTo>
                        <a:cubicBezTo>
                          <a:pt x="213" y="81"/>
                          <a:pt x="233" y="84"/>
                          <a:pt x="249" y="68"/>
                        </a:cubicBezTo>
                        <a:cubicBezTo>
                          <a:pt x="247" y="55"/>
                          <a:pt x="245" y="29"/>
                          <a:pt x="231" y="50"/>
                        </a:cubicBezTo>
                        <a:cubicBezTo>
                          <a:pt x="240" y="69"/>
                          <a:pt x="251" y="69"/>
                          <a:pt x="270" y="65"/>
                        </a:cubicBezTo>
                        <a:cubicBezTo>
                          <a:pt x="282" y="47"/>
                          <a:pt x="296" y="48"/>
                          <a:pt x="318" y="44"/>
                        </a:cubicBezTo>
                        <a:cubicBezTo>
                          <a:pt x="332" y="30"/>
                          <a:pt x="333" y="22"/>
                          <a:pt x="330" y="2"/>
                        </a:cubicBezTo>
                        <a:cubicBezTo>
                          <a:pt x="313" y="13"/>
                          <a:pt x="323" y="27"/>
                          <a:pt x="312" y="5"/>
                        </a:cubicBezTo>
                        <a:cubicBezTo>
                          <a:pt x="278" y="9"/>
                          <a:pt x="266" y="4"/>
                          <a:pt x="249" y="29"/>
                        </a:cubicBezTo>
                        <a:cubicBezTo>
                          <a:pt x="245" y="45"/>
                          <a:pt x="244" y="49"/>
                          <a:pt x="261" y="53"/>
                        </a:cubicBezTo>
                        <a:cubicBezTo>
                          <a:pt x="307" y="50"/>
                          <a:pt x="309" y="59"/>
                          <a:pt x="333" y="35"/>
                        </a:cubicBezTo>
                        <a:cubicBezTo>
                          <a:pt x="319" y="14"/>
                          <a:pt x="326" y="19"/>
                          <a:pt x="279" y="32"/>
                        </a:cubicBezTo>
                        <a:cubicBezTo>
                          <a:pt x="273" y="34"/>
                          <a:pt x="264" y="48"/>
                          <a:pt x="270" y="50"/>
                        </a:cubicBezTo>
                        <a:cubicBezTo>
                          <a:pt x="277" y="52"/>
                          <a:pt x="284" y="48"/>
                          <a:pt x="291" y="47"/>
                        </a:cubicBezTo>
                        <a:cubicBezTo>
                          <a:pt x="291" y="47"/>
                          <a:pt x="307" y="29"/>
                          <a:pt x="291" y="29"/>
                        </a:cubicBezTo>
                        <a:cubicBezTo>
                          <a:pt x="288" y="29"/>
                          <a:pt x="286" y="36"/>
                          <a:pt x="288" y="38"/>
                        </a:cubicBezTo>
                        <a:cubicBezTo>
                          <a:pt x="290" y="40"/>
                          <a:pt x="294" y="36"/>
                          <a:pt x="297" y="35"/>
                        </a:cubicBezTo>
                        <a:cubicBezTo>
                          <a:pt x="299" y="32"/>
                          <a:pt x="303" y="26"/>
                          <a:pt x="303" y="26"/>
                        </a:cubicBezTo>
                      </a:path>
                    </a:pathLst>
                  </a:custGeom>
                  <a:blipFill dpi="0" rotWithShape="1">
                    <a:blip r:embed="rId3">
                      <a:alphaModFix amt="44000"/>
                    </a:blip>
                    <a:srcRect/>
                    <a:tile tx="0" ty="0" sx="100000" sy="100000" flip="none" algn="tl"/>
                  </a:blip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782" name="Freeform 820"/>
                <p:cNvSpPr>
                  <a:spLocks/>
                </p:cNvSpPr>
                <p:nvPr/>
              </p:nvSpPr>
              <p:spPr bwMode="auto">
                <a:xfrm>
                  <a:off x="3432" y="2171"/>
                  <a:ext cx="307" cy="679"/>
                </a:xfrm>
                <a:custGeom>
                  <a:avLst/>
                  <a:gdLst>
                    <a:gd name="T0" fmla="*/ 93 w 307"/>
                    <a:gd name="T1" fmla="*/ 10 h 679"/>
                    <a:gd name="T2" fmla="*/ 135 w 307"/>
                    <a:gd name="T3" fmla="*/ 25 h 679"/>
                    <a:gd name="T4" fmla="*/ 150 w 307"/>
                    <a:gd name="T5" fmla="*/ 73 h 679"/>
                    <a:gd name="T6" fmla="*/ 123 w 307"/>
                    <a:gd name="T7" fmla="*/ 139 h 679"/>
                    <a:gd name="T8" fmla="*/ 51 w 307"/>
                    <a:gd name="T9" fmla="*/ 235 h 679"/>
                    <a:gd name="T10" fmla="*/ 15 w 307"/>
                    <a:gd name="T11" fmla="*/ 334 h 679"/>
                    <a:gd name="T12" fmla="*/ 3 w 307"/>
                    <a:gd name="T13" fmla="*/ 586 h 679"/>
                    <a:gd name="T14" fmla="*/ 36 w 307"/>
                    <a:gd name="T15" fmla="*/ 667 h 679"/>
                    <a:gd name="T16" fmla="*/ 78 w 307"/>
                    <a:gd name="T17" fmla="*/ 661 h 679"/>
                    <a:gd name="T18" fmla="*/ 75 w 307"/>
                    <a:gd name="T19" fmla="*/ 595 h 679"/>
                    <a:gd name="T20" fmla="*/ 90 w 307"/>
                    <a:gd name="T21" fmla="*/ 451 h 679"/>
                    <a:gd name="T22" fmla="*/ 153 w 307"/>
                    <a:gd name="T23" fmla="*/ 379 h 679"/>
                    <a:gd name="T24" fmla="*/ 228 w 307"/>
                    <a:gd name="T25" fmla="*/ 277 h 679"/>
                    <a:gd name="T26" fmla="*/ 258 w 307"/>
                    <a:gd name="T27" fmla="*/ 172 h 679"/>
                    <a:gd name="T28" fmla="*/ 258 w 307"/>
                    <a:gd name="T29" fmla="*/ 109 h 679"/>
                    <a:gd name="T30" fmla="*/ 303 w 307"/>
                    <a:gd name="T31" fmla="*/ 16 h 679"/>
                    <a:gd name="T32" fmla="*/ 282 w 307"/>
                    <a:gd name="T33" fmla="*/ 10 h 679"/>
                    <a:gd name="T34" fmla="*/ 222 w 307"/>
                    <a:gd name="T35" fmla="*/ 19 h 679"/>
                    <a:gd name="T36" fmla="*/ 183 w 307"/>
                    <a:gd name="T37" fmla="*/ 19 h 679"/>
                    <a:gd name="T38" fmla="*/ 93 w 307"/>
                    <a:gd name="T39" fmla="*/ 10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07" h="679">
                      <a:moveTo>
                        <a:pt x="93" y="10"/>
                      </a:moveTo>
                      <a:cubicBezTo>
                        <a:pt x="85" y="11"/>
                        <a:pt x="126" y="15"/>
                        <a:pt x="135" y="25"/>
                      </a:cubicBezTo>
                      <a:cubicBezTo>
                        <a:pt x="144" y="35"/>
                        <a:pt x="152" y="54"/>
                        <a:pt x="150" y="73"/>
                      </a:cubicBezTo>
                      <a:cubicBezTo>
                        <a:pt x="148" y="92"/>
                        <a:pt x="139" y="112"/>
                        <a:pt x="123" y="139"/>
                      </a:cubicBezTo>
                      <a:cubicBezTo>
                        <a:pt x="107" y="166"/>
                        <a:pt x="69" y="202"/>
                        <a:pt x="51" y="235"/>
                      </a:cubicBezTo>
                      <a:cubicBezTo>
                        <a:pt x="33" y="268"/>
                        <a:pt x="23" y="276"/>
                        <a:pt x="15" y="334"/>
                      </a:cubicBezTo>
                      <a:cubicBezTo>
                        <a:pt x="7" y="392"/>
                        <a:pt x="0" y="531"/>
                        <a:pt x="3" y="586"/>
                      </a:cubicBezTo>
                      <a:cubicBezTo>
                        <a:pt x="6" y="641"/>
                        <a:pt x="24" y="655"/>
                        <a:pt x="36" y="667"/>
                      </a:cubicBezTo>
                      <a:cubicBezTo>
                        <a:pt x="48" y="679"/>
                        <a:pt x="72" y="673"/>
                        <a:pt x="78" y="661"/>
                      </a:cubicBezTo>
                      <a:cubicBezTo>
                        <a:pt x="84" y="649"/>
                        <a:pt x="73" y="630"/>
                        <a:pt x="75" y="595"/>
                      </a:cubicBezTo>
                      <a:cubicBezTo>
                        <a:pt x="77" y="560"/>
                        <a:pt x="77" y="487"/>
                        <a:pt x="90" y="451"/>
                      </a:cubicBezTo>
                      <a:cubicBezTo>
                        <a:pt x="103" y="415"/>
                        <a:pt x="130" y="408"/>
                        <a:pt x="153" y="379"/>
                      </a:cubicBezTo>
                      <a:cubicBezTo>
                        <a:pt x="176" y="350"/>
                        <a:pt x="210" y="312"/>
                        <a:pt x="228" y="277"/>
                      </a:cubicBezTo>
                      <a:cubicBezTo>
                        <a:pt x="246" y="242"/>
                        <a:pt x="253" y="200"/>
                        <a:pt x="258" y="172"/>
                      </a:cubicBezTo>
                      <a:cubicBezTo>
                        <a:pt x="263" y="144"/>
                        <a:pt x="250" y="135"/>
                        <a:pt x="258" y="109"/>
                      </a:cubicBezTo>
                      <a:cubicBezTo>
                        <a:pt x="266" y="83"/>
                        <a:pt x="299" y="32"/>
                        <a:pt x="303" y="16"/>
                      </a:cubicBezTo>
                      <a:cubicBezTo>
                        <a:pt x="307" y="0"/>
                        <a:pt x="295" y="10"/>
                        <a:pt x="282" y="10"/>
                      </a:cubicBezTo>
                      <a:cubicBezTo>
                        <a:pt x="269" y="10"/>
                        <a:pt x="238" y="18"/>
                        <a:pt x="222" y="19"/>
                      </a:cubicBezTo>
                      <a:cubicBezTo>
                        <a:pt x="206" y="20"/>
                        <a:pt x="202" y="21"/>
                        <a:pt x="183" y="19"/>
                      </a:cubicBezTo>
                      <a:cubicBezTo>
                        <a:pt x="164" y="17"/>
                        <a:pt x="101" y="9"/>
                        <a:pt x="93" y="10"/>
                      </a:cubicBezTo>
                      <a:close/>
                    </a:path>
                  </a:pathLst>
                </a:custGeom>
                <a:solidFill>
                  <a:srgbClr val="FFFFFF">
                    <a:alpha val="73000"/>
                  </a:srgbClr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1783" name="Group 802"/>
                <p:cNvGrpSpPr>
                  <a:grpSpLocks/>
                </p:cNvGrpSpPr>
                <p:nvPr/>
              </p:nvGrpSpPr>
              <p:grpSpPr bwMode="auto">
                <a:xfrm rot="-1316232">
                  <a:off x="3439" y="2556"/>
                  <a:ext cx="299" cy="847"/>
                  <a:chOff x="1894" y="2708"/>
                  <a:chExt cx="299" cy="847"/>
                </a:xfrm>
              </p:grpSpPr>
              <p:sp>
                <p:nvSpPr>
                  <p:cNvPr id="1813" name="Freeform 819"/>
                  <p:cNvSpPr>
                    <a:spLocks/>
                  </p:cNvSpPr>
                  <p:nvPr/>
                </p:nvSpPr>
                <p:spPr bwMode="auto">
                  <a:xfrm>
                    <a:off x="1894" y="2708"/>
                    <a:ext cx="299" cy="847"/>
                  </a:xfrm>
                  <a:custGeom>
                    <a:avLst/>
                    <a:gdLst>
                      <a:gd name="T0" fmla="*/ 119 w 299"/>
                      <a:gd name="T1" fmla="*/ 100 h 847"/>
                      <a:gd name="T2" fmla="*/ 38 w 299"/>
                      <a:gd name="T3" fmla="*/ 226 h 847"/>
                      <a:gd name="T4" fmla="*/ 8 w 299"/>
                      <a:gd name="T5" fmla="*/ 394 h 847"/>
                      <a:gd name="T6" fmla="*/ 86 w 299"/>
                      <a:gd name="T7" fmla="*/ 445 h 847"/>
                      <a:gd name="T8" fmla="*/ 212 w 299"/>
                      <a:gd name="T9" fmla="*/ 436 h 847"/>
                      <a:gd name="T10" fmla="*/ 224 w 299"/>
                      <a:gd name="T11" fmla="*/ 496 h 847"/>
                      <a:gd name="T12" fmla="*/ 155 w 299"/>
                      <a:gd name="T13" fmla="*/ 586 h 847"/>
                      <a:gd name="T14" fmla="*/ 194 w 299"/>
                      <a:gd name="T15" fmla="*/ 676 h 847"/>
                      <a:gd name="T16" fmla="*/ 209 w 299"/>
                      <a:gd name="T17" fmla="*/ 766 h 847"/>
                      <a:gd name="T18" fmla="*/ 215 w 299"/>
                      <a:gd name="T19" fmla="*/ 841 h 847"/>
                      <a:gd name="T20" fmla="*/ 272 w 299"/>
                      <a:gd name="T21" fmla="*/ 727 h 847"/>
                      <a:gd name="T22" fmla="*/ 257 w 299"/>
                      <a:gd name="T23" fmla="*/ 646 h 847"/>
                      <a:gd name="T24" fmla="*/ 224 w 299"/>
                      <a:gd name="T25" fmla="*/ 598 h 847"/>
                      <a:gd name="T26" fmla="*/ 290 w 299"/>
                      <a:gd name="T27" fmla="*/ 517 h 847"/>
                      <a:gd name="T28" fmla="*/ 281 w 299"/>
                      <a:gd name="T29" fmla="*/ 403 h 847"/>
                      <a:gd name="T30" fmla="*/ 185 w 299"/>
                      <a:gd name="T31" fmla="*/ 370 h 847"/>
                      <a:gd name="T32" fmla="*/ 86 w 299"/>
                      <a:gd name="T33" fmla="*/ 370 h 847"/>
                      <a:gd name="T34" fmla="*/ 86 w 299"/>
                      <a:gd name="T35" fmla="*/ 313 h 847"/>
                      <a:gd name="T36" fmla="*/ 143 w 299"/>
                      <a:gd name="T37" fmla="*/ 199 h 847"/>
                      <a:gd name="T38" fmla="*/ 248 w 299"/>
                      <a:gd name="T39" fmla="*/ 55 h 847"/>
                      <a:gd name="T40" fmla="*/ 242 w 299"/>
                      <a:gd name="T41" fmla="*/ 4 h 847"/>
                      <a:gd name="T42" fmla="*/ 185 w 299"/>
                      <a:gd name="T43" fmla="*/ 31 h 847"/>
                      <a:gd name="T44" fmla="*/ 119 w 299"/>
                      <a:gd name="T45" fmla="*/ 100 h 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99" h="847">
                        <a:moveTo>
                          <a:pt x="119" y="100"/>
                        </a:moveTo>
                        <a:cubicBezTo>
                          <a:pt x="95" y="132"/>
                          <a:pt x="56" y="177"/>
                          <a:pt x="38" y="226"/>
                        </a:cubicBezTo>
                        <a:cubicBezTo>
                          <a:pt x="20" y="275"/>
                          <a:pt x="0" y="358"/>
                          <a:pt x="8" y="394"/>
                        </a:cubicBezTo>
                        <a:cubicBezTo>
                          <a:pt x="16" y="430"/>
                          <a:pt x="52" y="438"/>
                          <a:pt x="86" y="445"/>
                        </a:cubicBezTo>
                        <a:cubicBezTo>
                          <a:pt x="120" y="452"/>
                          <a:pt x="189" y="427"/>
                          <a:pt x="212" y="436"/>
                        </a:cubicBezTo>
                        <a:cubicBezTo>
                          <a:pt x="235" y="445"/>
                          <a:pt x="233" y="471"/>
                          <a:pt x="224" y="496"/>
                        </a:cubicBezTo>
                        <a:cubicBezTo>
                          <a:pt x="215" y="521"/>
                          <a:pt x="160" y="556"/>
                          <a:pt x="155" y="586"/>
                        </a:cubicBezTo>
                        <a:cubicBezTo>
                          <a:pt x="150" y="616"/>
                          <a:pt x="185" y="646"/>
                          <a:pt x="194" y="676"/>
                        </a:cubicBezTo>
                        <a:cubicBezTo>
                          <a:pt x="203" y="706"/>
                          <a:pt x="206" y="739"/>
                          <a:pt x="209" y="766"/>
                        </a:cubicBezTo>
                        <a:cubicBezTo>
                          <a:pt x="212" y="793"/>
                          <a:pt x="179" y="835"/>
                          <a:pt x="215" y="841"/>
                        </a:cubicBezTo>
                        <a:cubicBezTo>
                          <a:pt x="251" y="847"/>
                          <a:pt x="265" y="759"/>
                          <a:pt x="272" y="727"/>
                        </a:cubicBezTo>
                        <a:cubicBezTo>
                          <a:pt x="279" y="695"/>
                          <a:pt x="265" y="667"/>
                          <a:pt x="257" y="646"/>
                        </a:cubicBezTo>
                        <a:cubicBezTo>
                          <a:pt x="249" y="625"/>
                          <a:pt x="219" y="619"/>
                          <a:pt x="224" y="598"/>
                        </a:cubicBezTo>
                        <a:cubicBezTo>
                          <a:pt x="229" y="577"/>
                          <a:pt x="281" y="549"/>
                          <a:pt x="290" y="517"/>
                        </a:cubicBezTo>
                        <a:cubicBezTo>
                          <a:pt x="299" y="485"/>
                          <a:pt x="298" y="427"/>
                          <a:pt x="281" y="403"/>
                        </a:cubicBezTo>
                        <a:cubicBezTo>
                          <a:pt x="264" y="379"/>
                          <a:pt x="217" y="376"/>
                          <a:pt x="185" y="370"/>
                        </a:cubicBezTo>
                        <a:cubicBezTo>
                          <a:pt x="153" y="364"/>
                          <a:pt x="103" y="380"/>
                          <a:pt x="86" y="370"/>
                        </a:cubicBezTo>
                        <a:cubicBezTo>
                          <a:pt x="69" y="360"/>
                          <a:pt x="77" y="341"/>
                          <a:pt x="86" y="313"/>
                        </a:cubicBezTo>
                        <a:cubicBezTo>
                          <a:pt x="95" y="285"/>
                          <a:pt x="116" y="242"/>
                          <a:pt x="143" y="199"/>
                        </a:cubicBezTo>
                        <a:cubicBezTo>
                          <a:pt x="170" y="156"/>
                          <a:pt x="232" y="87"/>
                          <a:pt x="248" y="55"/>
                        </a:cubicBezTo>
                        <a:cubicBezTo>
                          <a:pt x="264" y="23"/>
                          <a:pt x="252" y="8"/>
                          <a:pt x="242" y="4"/>
                        </a:cubicBezTo>
                        <a:cubicBezTo>
                          <a:pt x="232" y="0"/>
                          <a:pt x="205" y="15"/>
                          <a:pt x="185" y="31"/>
                        </a:cubicBezTo>
                        <a:cubicBezTo>
                          <a:pt x="165" y="47"/>
                          <a:pt x="143" y="68"/>
                          <a:pt x="119" y="100"/>
                        </a:cubicBezTo>
                        <a:close/>
                      </a:path>
                    </a:pathLst>
                  </a:custGeom>
                  <a:solidFill>
                    <a:srgbClr val="CC0066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14" name="Freeform 818"/>
                  <p:cNvSpPr>
                    <a:spLocks/>
                  </p:cNvSpPr>
                  <p:nvPr/>
                </p:nvSpPr>
                <p:spPr bwMode="auto">
                  <a:xfrm>
                    <a:off x="1923" y="2869"/>
                    <a:ext cx="120" cy="104"/>
                  </a:xfrm>
                  <a:custGeom>
                    <a:avLst/>
                    <a:gdLst>
                      <a:gd name="T0" fmla="*/ 39 w 120"/>
                      <a:gd name="T1" fmla="*/ 2 h 104"/>
                      <a:gd name="T2" fmla="*/ 111 w 120"/>
                      <a:gd name="T3" fmla="*/ 41 h 104"/>
                      <a:gd name="T4" fmla="*/ 96 w 120"/>
                      <a:gd name="T5" fmla="*/ 77 h 104"/>
                      <a:gd name="T6" fmla="*/ 87 w 120"/>
                      <a:gd name="T7" fmla="*/ 98 h 104"/>
                      <a:gd name="T8" fmla="*/ 81 w 120"/>
                      <a:gd name="T9" fmla="*/ 101 h 104"/>
                      <a:gd name="T10" fmla="*/ 12 w 120"/>
                      <a:gd name="T11" fmla="*/ 77 h 104"/>
                      <a:gd name="T12" fmla="*/ 9 w 120"/>
                      <a:gd name="T13" fmla="*/ 50 h 104"/>
                      <a:gd name="T14" fmla="*/ 39 w 120"/>
                      <a:gd name="T15" fmla="*/ 2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0" h="104">
                        <a:moveTo>
                          <a:pt x="39" y="2"/>
                        </a:moveTo>
                        <a:cubicBezTo>
                          <a:pt x="57" y="0"/>
                          <a:pt x="102" y="29"/>
                          <a:pt x="111" y="41"/>
                        </a:cubicBezTo>
                        <a:cubicBezTo>
                          <a:pt x="120" y="53"/>
                          <a:pt x="100" y="68"/>
                          <a:pt x="96" y="77"/>
                        </a:cubicBezTo>
                        <a:cubicBezTo>
                          <a:pt x="92" y="86"/>
                          <a:pt x="89" y="94"/>
                          <a:pt x="87" y="98"/>
                        </a:cubicBezTo>
                        <a:cubicBezTo>
                          <a:pt x="85" y="102"/>
                          <a:pt x="93" y="104"/>
                          <a:pt x="81" y="101"/>
                        </a:cubicBezTo>
                        <a:cubicBezTo>
                          <a:pt x="69" y="98"/>
                          <a:pt x="24" y="85"/>
                          <a:pt x="12" y="77"/>
                        </a:cubicBezTo>
                        <a:cubicBezTo>
                          <a:pt x="0" y="69"/>
                          <a:pt x="5" y="62"/>
                          <a:pt x="9" y="50"/>
                        </a:cubicBezTo>
                        <a:cubicBezTo>
                          <a:pt x="13" y="38"/>
                          <a:pt x="33" y="12"/>
                          <a:pt x="39" y="2"/>
                        </a:cubicBezTo>
                        <a:close/>
                      </a:path>
                    </a:pathLst>
                  </a:custGeom>
                  <a:solidFill>
                    <a:srgbClr val="CC0066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815" name="Group 803"/>
                  <p:cNvGrpSpPr>
                    <a:grpSpLocks/>
                  </p:cNvGrpSpPr>
                  <p:nvPr/>
                </p:nvGrpSpPr>
                <p:grpSpPr bwMode="auto">
                  <a:xfrm>
                    <a:off x="1935" y="2821"/>
                    <a:ext cx="244" cy="656"/>
                    <a:chOff x="1935" y="2824"/>
                    <a:chExt cx="244" cy="656"/>
                  </a:xfrm>
                </p:grpSpPr>
                <p:sp>
                  <p:nvSpPr>
                    <p:cNvPr id="1816" name="Freeform 817"/>
                    <p:cNvSpPr>
                      <a:spLocks/>
                    </p:cNvSpPr>
                    <p:nvPr/>
                  </p:nvSpPr>
                  <p:spPr bwMode="auto">
                    <a:xfrm>
                      <a:off x="2043" y="2824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17" name="Freeform 816"/>
                    <p:cNvSpPr>
                      <a:spLocks/>
                    </p:cNvSpPr>
                    <p:nvPr/>
                  </p:nvSpPr>
                  <p:spPr bwMode="auto">
                    <a:xfrm>
                      <a:off x="2004" y="2860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18" name="Freeform 815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1968" y="3079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19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950" y="2977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20" name="Freeform 813"/>
                    <p:cNvSpPr>
                      <a:spLocks/>
                    </p:cNvSpPr>
                    <p:nvPr/>
                  </p:nvSpPr>
                  <p:spPr bwMode="auto">
                    <a:xfrm>
                      <a:off x="1935" y="3037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21" name="Freeform 812"/>
                    <p:cNvSpPr>
                      <a:spLocks/>
                    </p:cNvSpPr>
                    <p:nvPr/>
                  </p:nvSpPr>
                  <p:spPr bwMode="auto">
                    <a:xfrm>
                      <a:off x="2115" y="3238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22" name="Freeform 811"/>
                    <p:cNvSpPr>
                      <a:spLocks/>
                    </p:cNvSpPr>
                    <p:nvPr/>
                  </p:nvSpPr>
                  <p:spPr bwMode="auto">
                    <a:xfrm>
                      <a:off x="2145" y="319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23" name="Freeform 810"/>
                    <p:cNvSpPr>
                      <a:spLocks/>
                    </p:cNvSpPr>
                    <p:nvPr/>
                  </p:nvSpPr>
                  <p:spPr bwMode="auto">
                    <a:xfrm>
                      <a:off x="2151" y="3130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24" name="Freeform 809"/>
                    <p:cNvSpPr>
                      <a:spLocks/>
                    </p:cNvSpPr>
                    <p:nvPr/>
                  </p:nvSpPr>
                  <p:spPr bwMode="auto">
                    <a:xfrm>
                      <a:off x="2133" y="337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25" name="Freeform 808"/>
                    <p:cNvSpPr>
                      <a:spLocks/>
                    </p:cNvSpPr>
                    <p:nvPr/>
                  </p:nvSpPr>
                  <p:spPr bwMode="auto">
                    <a:xfrm>
                      <a:off x="2124" y="3445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26" name="Freeform 807"/>
                    <p:cNvSpPr>
                      <a:spLocks/>
                    </p:cNvSpPr>
                    <p:nvPr/>
                  </p:nvSpPr>
                  <p:spPr bwMode="auto">
                    <a:xfrm>
                      <a:off x="2127" y="340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27" name="Freeform 806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016" y="3079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28" name="Freeform 805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064" y="3082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29" name="Freeform 804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118" y="3091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1784" name="Oval 801"/>
                <p:cNvSpPr>
                  <a:spLocks noChangeArrowheads="1"/>
                </p:cNvSpPr>
                <p:nvPr/>
              </p:nvSpPr>
              <p:spPr bwMode="auto">
                <a:xfrm>
                  <a:off x="3935" y="2692"/>
                  <a:ext cx="71" cy="98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85" name="Oval 800"/>
                <p:cNvSpPr>
                  <a:spLocks noChangeArrowheads="1"/>
                </p:cNvSpPr>
                <p:nvPr/>
              </p:nvSpPr>
              <p:spPr bwMode="auto">
                <a:xfrm>
                  <a:off x="4277" y="2938"/>
                  <a:ext cx="71" cy="98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86" name="Oval 799"/>
                <p:cNvSpPr>
                  <a:spLocks noChangeArrowheads="1"/>
                </p:cNvSpPr>
                <p:nvPr/>
              </p:nvSpPr>
              <p:spPr bwMode="auto">
                <a:xfrm>
                  <a:off x="3833" y="2731"/>
                  <a:ext cx="71" cy="71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87" name="Oval 798"/>
                <p:cNvSpPr>
                  <a:spLocks noChangeArrowheads="1"/>
                </p:cNvSpPr>
                <p:nvPr/>
              </p:nvSpPr>
              <p:spPr bwMode="auto">
                <a:xfrm>
                  <a:off x="4475" y="3466"/>
                  <a:ext cx="71" cy="71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88" name="Oval 797"/>
                <p:cNvSpPr>
                  <a:spLocks noChangeArrowheads="1"/>
                </p:cNvSpPr>
                <p:nvPr/>
              </p:nvSpPr>
              <p:spPr bwMode="auto">
                <a:xfrm>
                  <a:off x="4706" y="3280"/>
                  <a:ext cx="71" cy="71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89" name="Oval 796"/>
                <p:cNvSpPr>
                  <a:spLocks noChangeArrowheads="1"/>
                </p:cNvSpPr>
                <p:nvPr/>
              </p:nvSpPr>
              <p:spPr bwMode="auto">
                <a:xfrm>
                  <a:off x="4562" y="3325"/>
                  <a:ext cx="71" cy="71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90" name="Oval 795"/>
                <p:cNvSpPr>
                  <a:spLocks noChangeArrowheads="1"/>
                </p:cNvSpPr>
                <p:nvPr/>
              </p:nvSpPr>
              <p:spPr bwMode="auto">
                <a:xfrm>
                  <a:off x="4235" y="3301"/>
                  <a:ext cx="71" cy="71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91" name="Oval 794"/>
                <p:cNvSpPr>
                  <a:spLocks noChangeArrowheads="1"/>
                </p:cNvSpPr>
                <p:nvPr/>
              </p:nvSpPr>
              <p:spPr bwMode="auto">
                <a:xfrm>
                  <a:off x="4574" y="3208"/>
                  <a:ext cx="71" cy="71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92" name="Oval 793"/>
                <p:cNvSpPr>
                  <a:spLocks noChangeArrowheads="1"/>
                </p:cNvSpPr>
                <p:nvPr/>
              </p:nvSpPr>
              <p:spPr bwMode="auto">
                <a:xfrm>
                  <a:off x="4835" y="3247"/>
                  <a:ext cx="71" cy="71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93" name="Oval 792"/>
                <p:cNvSpPr>
                  <a:spLocks noChangeArrowheads="1"/>
                </p:cNvSpPr>
                <p:nvPr/>
              </p:nvSpPr>
              <p:spPr bwMode="auto">
                <a:xfrm>
                  <a:off x="4949" y="3196"/>
                  <a:ext cx="71" cy="71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94" name="Oval 791"/>
                <p:cNvSpPr>
                  <a:spLocks noChangeArrowheads="1"/>
                </p:cNvSpPr>
                <p:nvPr/>
              </p:nvSpPr>
              <p:spPr bwMode="auto">
                <a:xfrm>
                  <a:off x="4997" y="3097"/>
                  <a:ext cx="71" cy="71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1795" name="Group 781"/>
                <p:cNvGrpSpPr>
                  <a:grpSpLocks/>
                </p:cNvGrpSpPr>
                <p:nvPr/>
              </p:nvGrpSpPr>
              <p:grpSpPr bwMode="auto">
                <a:xfrm>
                  <a:off x="4700" y="2121"/>
                  <a:ext cx="879" cy="729"/>
                  <a:chOff x="4595" y="2076"/>
                  <a:chExt cx="879" cy="729"/>
                </a:xfrm>
              </p:grpSpPr>
              <p:sp>
                <p:nvSpPr>
                  <p:cNvPr id="1804" name="Freeform 790"/>
                  <p:cNvSpPr>
                    <a:spLocks/>
                  </p:cNvSpPr>
                  <p:nvPr/>
                </p:nvSpPr>
                <p:spPr bwMode="auto">
                  <a:xfrm>
                    <a:off x="4595" y="2076"/>
                    <a:ext cx="879" cy="729"/>
                  </a:xfrm>
                  <a:custGeom>
                    <a:avLst/>
                    <a:gdLst>
                      <a:gd name="T0" fmla="*/ 49 w 879"/>
                      <a:gd name="T1" fmla="*/ 540 h 729"/>
                      <a:gd name="T2" fmla="*/ 1 w 879"/>
                      <a:gd name="T3" fmla="*/ 507 h 729"/>
                      <a:gd name="T4" fmla="*/ 40 w 879"/>
                      <a:gd name="T5" fmla="*/ 498 h 729"/>
                      <a:gd name="T6" fmla="*/ 151 w 879"/>
                      <a:gd name="T7" fmla="*/ 474 h 729"/>
                      <a:gd name="T8" fmla="*/ 199 w 879"/>
                      <a:gd name="T9" fmla="*/ 435 h 729"/>
                      <a:gd name="T10" fmla="*/ 175 w 879"/>
                      <a:gd name="T11" fmla="*/ 405 h 729"/>
                      <a:gd name="T12" fmla="*/ 232 w 879"/>
                      <a:gd name="T13" fmla="*/ 333 h 729"/>
                      <a:gd name="T14" fmla="*/ 328 w 879"/>
                      <a:gd name="T15" fmla="*/ 306 h 729"/>
                      <a:gd name="T16" fmla="*/ 448 w 879"/>
                      <a:gd name="T17" fmla="*/ 261 h 729"/>
                      <a:gd name="T18" fmla="*/ 466 w 879"/>
                      <a:gd name="T19" fmla="*/ 195 h 729"/>
                      <a:gd name="T20" fmla="*/ 463 w 879"/>
                      <a:gd name="T21" fmla="*/ 135 h 729"/>
                      <a:gd name="T22" fmla="*/ 586 w 879"/>
                      <a:gd name="T23" fmla="*/ 105 h 729"/>
                      <a:gd name="T24" fmla="*/ 637 w 879"/>
                      <a:gd name="T25" fmla="*/ 156 h 729"/>
                      <a:gd name="T26" fmla="*/ 676 w 879"/>
                      <a:gd name="T27" fmla="*/ 159 h 729"/>
                      <a:gd name="T28" fmla="*/ 724 w 879"/>
                      <a:gd name="T29" fmla="*/ 129 h 729"/>
                      <a:gd name="T30" fmla="*/ 796 w 879"/>
                      <a:gd name="T31" fmla="*/ 72 h 729"/>
                      <a:gd name="T32" fmla="*/ 820 w 879"/>
                      <a:gd name="T33" fmla="*/ 6 h 729"/>
                      <a:gd name="T34" fmla="*/ 844 w 879"/>
                      <a:gd name="T35" fmla="*/ 36 h 729"/>
                      <a:gd name="T36" fmla="*/ 874 w 879"/>
                      <a:gd name="T37" fmla="*/ 42 h 729"/>
                      <a:gd name="T38" fmla="*/ 811 w 879"/>
                      <a:gd name="T39" fmla="*/ 99 h 729"/>
                      <a:gd name="T40" fmla="*/ 742 w 879"/>
                      <a:gd name="T41" fmla="*/ 177 h 729"/>
                      <a:gd name="T42" fmla="*/ 799 w 879"/>
                      <a:gd name="T43" fmla="*/ 243 h 729"/>
                      <a:gd name="T44" fmla="*/ 811 w 879"/>
                      <a:gd name="T45" fmla="*/ 318 h 729"/>
                      <a:gd name="T46" fmla="*/ 742 w 879"/>
                      <a:gd name="T47" fmla="*/ 363 h 729"/>
                      <a:gd name="T48" fmla="*/ 742 w 879"/>
                      <a:gd name="T49" fmla="*/ 330 h 729"/>
                      <a:gd name="T50" fmla="*/ 733 w 879"/>
                      <a:gd name="T51" fmla="*/ 411 h 729"/>
                      <a:gd name="T52" fmla="*/ 700 w 879"/>
                      <a:gd name="T53" fmla="*/ 447 h 729"/>
                      <a:gd name="T54" fmla="*/ 724 w 879"/>
                      <a:gd name="T55" fmla="*/ 333 h 729"/>
                      <a:gd name="T56" fmla="*/ 655 w 879"/>
                      <a:gd name="T57" fmla="*/ 249 h 729"/>
                      <a:gd name="T58" fmla="*/ 610 w 879"/>
                      <a:gd name="T59" fmla="*/ 318 h 729"/>
                      <a:gd name="T60" fmla="*/ 694 w 879"/>
                      <a:gd name="T61" fmla="*/ 342 h 729"/>
                      <a:gd name="T62" fmla="*/ 664 w 879"/>
                      <a:gd name="T63" fmla="*/ 390 h 729"/>
                      <a:gd name="T64" fmla="*/ 625 w 879"/>
                      <a:gd name="T65" fmla="*/ 468 h 729"/>
                      <a:gd name="T66" fmla="*/ 634 w 879"/>
                      <a:gd name="T67" fmla="*/ 498 h 729"/>
                      <a:gd name="T68" fmla="*/ 544 w 879"/>
                      <a:gd name="T69" fmla="*/ 483 h 729"/>
                      <a:gd name="T70" fmla="*/ 547 w 879"/>
                      <a:gd name="T71" fmla="*/ 453 h 729"/>
                      <a:gd name="T72" fmla="*/ 532 w 879"/>
                      <a:gd name="T73" fmla="*/ 501 h 729"/>
                      <a:gd name="T74" fmla="*/ 532 w 879"/>
                      <a:gd name="T75" fmla="*/ 543 h 729"/>
                      <a:gd name="T76" fmla="*/ 469 w 879"/>
                      <a:gd name="T77" fmla="*/ 585 h 729"/>
                      <a:gd name="T78" fmla="*/ 484 w 879"/>
                      <a:gd name="T79" fmla="*/ 537 h 729"/>
                      <a:gd name="T80" fmla="*/ 490 w 879"/>
                      <a:gd name="T81" fmla="*/ 495 h 729"/>
                      <a:gd name="T82" fmla="*/ 448 w 879"/>
                      <a:gd name="T83" fmla="*/ 450 h 729"/>
                      <a:gd name="T84" fmla="*/ 421 w 879"/>
                      <a:gd name="T85" fmla="*/ 447 h 729"/>
                      <a:gd name="T86" fmla="*/ 433 w 879"/>
                      <a:gd name="T87" fmla="*/ 513 h 729"/>
                      <a:gd name="T88" fmla="*/ 448 w 879"/>
                      <a:gd name="T89" fmla="*/ 537 h 729"/>
                      <a:gd name="T90" fmla="*/ 421 w 879"/>
                      <a:gd name="T91" fmla="*/ 552 h 729"/>
                      <a:gd name="T92" fmla="*/ 364 w 879"/>
                      <a:gd name="T93" fmla="*/ 585 h 729"/>
                      <a:gd name="T94" fmla="*/ 385 w 879"/>
                      <a:gd name="T95" fmla="*/ 597 h 729"/>
                      <a:gd name="T96" fmla="*/ 397 w 879"/>
                      <a:gd name="T97" fmla="*/ 663 h 729"/>
                      <a:gd name="T98" fmla="*/ 346 w 879"/>
                      <a:gd name="T99" fmla="*/ 642 h 729"/>
                      <a:gd name="T100" fmla="*/ 325 w 879"/>
                      <a:gd name="T101" fmla="*/ 573 h 729"/>
                      <a:gd name="T102" fmla="*/ 280 w 879"/>
                      <a:gd name="T103" fmla="*/ 645 h 729"/>
                      <a:gd name="T104" fmla="*/ 220 w 879"/>
                      <a:gd name="T105" fmla="*/ 720 h 729"/>
                      <a:gd name="T106" fmla="*/ 160 w 879"/>
                      <a:gd name="T107" fmla="*/ 702 h 729"/>
                      <a:gd name="T108" fmla="*/ 208 w 879"/>
                      <a:gd name="T109" fmla="*/ 615 h 729"/>
                      <a:gd name="T110" fmla="*/ 184 w 879"/>
                      <a:gd name="T111" fmla="*/ 588 h 729"/>
                      <a:gd name="T112" fmla="*/ 106 w 879"/>
                      <a:gd name="T113" fmla="*/ 579 h 729"/>
                      <a:gd name="T114" fmla="*/ 49 w 879"/>
                      <a:gd name="T115" fmla="*/ 540 h 7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879" h="729">
                        <a:moveTo>
                          <a:pt x="49" y="540"/>
                        </a:moveTo>
                        <a:cubicBezTo>
                          <a:pt x="31" y="528"/>
                          <a:pt x="2" y="514"/>
                          <a:pt x="1" y="507"/>
                        </a:cubicBezTo>
                        <a:cubicBezTo>
                          <a:pt x="0" y="500"/>
                          <a:pt x="15" y="503"/>
                          <a:pt x="40" y="498"/>
                        </a:cubicBezTo>
                        <a:cubicBezTo>
                          <a:pt x="65" y="493"/>
                          <a:pt x="125" y="484"/>
                          <a:pt x="151" y="474"/>
                        </a:cubicBezTo>
                        <a:cubicBezTo>
                          <a:pt x="177" y="464"/>
                          <a:pt x="195" y="446"/>
                          <a:pt x="199" y="435"/>
                        </a:cubicBezTo>
                        <a:cubicBezTo>
                          <a:pt x="203" y="424"/>
                          <a:pt x="170" y="422"/>
                          <a:pt x="175" y="405"/>
                        </a:cubicBezTo>
                        <a:cubicBezTo>
                          <a:pt x="180" y="388"/>
                          <a:pt x="207" y="349"/>
                          <a:pt x="232" y="333"/>
                        </a:cubicBezTo>
                        <a:cubicBezTo>
                          <a:pt x="257" y="317"/>
                          <a:pt x="292" y="318"/>
                          <a:pt x="328" y="306"/>
                        </a:cubicBezTo>
                        <a:cubicBezTo>
                          <a:pt x="364" y="294"/>
                          <a:pt x="425" y="280"/>
                          <a:pt x="448" y="261"/>
                        </a:cubicBezTo>
                        <a:cubicBezTo>
                          <a:pt x="471" y="242"/>
                          <a:pt x="464" y="216"/>
                          <a:pt x="466" y="195"/>
                        </a:cubicBezTo>
                        <a:cubicBezTo>
                          <a:pt x="468" y="174"/>
                          <a:pt x="443" y="150"/>
                          <a:pt x="463" y="135"/>
                        </a:cubicBezTo>
                        <a:cubicBezTo>
                          <a:pt x="483" y="120"/>
                          <a:pt x="557" y="102"/>
                          <a:pt x="586" y="105"/>
                        </a:cubicBezTo>
                        <a:cubicBezTo>
                          <a:pt x="615" y="108"/>
                          <a:pt x="622" y="147"/>
                          <a:pt x="637" y="156"/>
                        </a:cubicBezTo>
                        <a:cubicBezTo>
                          <a:pt x="652" y="165"/>
                          <a:pt x="662" y="163"/>
                          <a:pt x="676" y="159"/>
                        </a:cubicBezTo>
                        <a:cubicBezTo>
                          <a:pt x="690" y="155"/>
                          <a:pt x="704" y="143"/>
                          <a:pt x="724" y="129"/>
                        </a:cubicBezTo>
                        <a:cubicBezTo>
                          <a:pt x="744" y="115"/>
                          <a:pt x="780" y="92"/>
                          <a:pt x="796" y="72"/>
                        </a:cubicBezTo>
                        <a:cubicBezTo>
                          <a:pt x="812" y="52"/>
                          <a:pt x="812" y="12"/>
                          <a:pt x="820" y="6"/>
                        </a:cubicBezTo>
                        <a:cubicBezTo>
                          <a:pt x="828" y="0"/>
                          <a:pt x="835" y="30"/>
                          <a:pt x="844" y="36"/>
                        </a:cubicBezTo>
                        <a:cubicBezTo>
                          <a:pt x="853" y="42"/>
                          <a:pt x="879" y="32"/>
                          <a:pt x="874" y="42"/>
                        </a:cubicBezTo>
                        <a:cubicBezTo>
                          <a:pt x="869" y="52"/>
                          <a:pt x="833" y="76"/>
                          <a:pt x="811" y="99"/>
                        </a:cubicBezTo>
                        <a:cubicBezTo>
                          <a:pt x="789" y="122"/>
                          <a:pt x="744" y="153"/>
                          <a:pt x="742" y="177"/>
                        </a:cubicBezTo>
                        <a:cubicBezTo>
                          <a:pt x="740" y="201"/>
                          <a:pt x="788" y="220"/>
                          <a:pt x="799" y="243"/>
                        </a:cubicBezTo>
                        <a:cubicBezTo>
                          <a:pt x="810" y="266"/>
                          <a:pt x="820" y="298"/>
                          <a:pt x="811" y="318"/>
                        </a:cubicBezTo>
                        <a:cubicBezTo>
                          <a:pt x="802" y="338"/>
                          <a:pt x="753" y="361"/>
                          <a:pt x="742" y="363"/>
                        </a:cubicBezTo>
                        <a:cubicBezTo>
                          <a:pt x="731" y="365"/>
                          <a:pt x="743" y="322"/>
                          <a:pt x="742" y="330"/>
                        </a:cubicBezTo>
                        <a:cubicBezTo>
                          <a:pt x="741" y="338"/>
                          <a:pt x="740" y="392"/>
                          <a:pt x="733" y="411"/>
                        </a:cubicBezTo>
                        <a:cubicBezTo>
                          <a:pt x="726" y="430"/>
                          <a:pt x="701" y="460"/>
                          <a:pt x="700" y="447"/>
                        </a:cubicBezTo>
                        <a:cubicBezTo>
                          <a:pt x="699" y="434"/>
                          <a:pt x="731" y="366"/>
                          <a:pt x="724" y="333"/>
                        </a:cubicBezTo>
                        <a:cubicBezTo>
                          <a:pt x="717" y="300"/>
                          <a:pt x="674" y="251"/>
                          <a:pt x="655" y="249"/>
                        </a:cubicBezTo>
                        <a:cubicBezTo>
                          <a:pt x="636" y="247"/>
                          <a:pt x="604" y="303"/>
                          <a:pt x="610" y="318"/>
                        </a:cubicBezTo>
                        <a:cubicBezTo>
                          <a:pt x="616" y="333"/>
                          <a:pt x="685" y="330"/>
                          <a:pt x="694" y="342"/>
                        </a:cubicBezTo>
                        <a:cubicBezTo>
                          <a:pt x="703" y="354"/>
                          <a:pt x="675" y="369"/>
                          <a:pt x="664" y="390"/>
                        </a:cubicBezTo>
                        <a:cubicBezTo>
                          <a:pt x="653" y="411"/>
                          <a:pt x="630" y="450"/>
                          <a:pt x="625" y="468"/>
                        </a:cubicBezTo>
                        <a:cubicBezTo>
                          <a:pt x="620" y="486"/>
                          <a:pt x="647" y="496"/>
                          <a:pt x="634" y="498"/>
                        </a:cubicBezTo>
                        <a:cubicBezTo>
                          <a:pt x="621" y="500"/>
                          <a:pt x="558" y="490"/>
                          <a:pt x="544" y="483"/>
                        </a:cubicBezTo>
                        <a:cubicBezTo>
                          <a:pt x="530" y="476"/>
                          <a:pt x="549" y="450"/>
                          <a:pt x="547" y="453"/>
                        </a:cubicBezTo>
                        <a:cubicBezTo>
                          <a:pt x="545" y="456"/>
                          <a:pt x="534" y="486"/>
                          <a:pt x="532" y="501"/>
                        </a:cubicBezTo>
                        <a:cubicBezTo>
                          <a:pt x="530" y="516"/>
                          <a:pt x="542" y="529"/>
                          <a:pt x="532" y="543"/>
                        </a:cubicBezTo>
                        <a:cubicBezTo>
                          <a:pt x="522" y="557"/>
                          <a:pt x="477" y="586"/>
                          <a:pt x="469" y="585"/>
                        </a:cubicBezTo>
                        <a:cubicBezTo>
                          <a:pt x="461" y="584"/>
                          <a:pt x="481" y="552"/>
                          <a:pt x="484" y="537"/>
                        </a:cubicBezTo>
                        <a:cubicBezTo>
                          <a:pt x="487" y="522"/>
                          <a:pt x="496" y="509"/>
                          <a:pt x="490" y="495"/>
                        </a:cubicBezTo>
                        <a:cubicBezTo>
                          <a:pt x="484" y="481"/>
                          <a:pt x="459" y="458"/>
                          <a:pt x="448" y="450"/>
                        </a:cubicBezTo>
                        <a:cubicBezTo>
                          <a:pt x="437" y="442"/>
                          <a:pt x="423" y="437"/>
                          <a:pt x="421" y="447"/>
                        </a:cubicBezTo>
                        <a:cubicBezTo>
                          <a:pt x="419" y="457"/>
                          <a:pt x="429" y="498"/>
                          <a:pt x="433" y="513"/>
                        </a:cubicBezTo>
                        <a:cubicBezTo>
                          <a:pt x="437" y="528"/>
                          <a:pt x="450" y="530"/>
                          <a:pt x="448" y="537"/>
                        </a:cubicBezTo>
                        <a:cubicBezTo>
                          <a:pt x="446" y="544"/>
                          <a:pt x="435" y="544"/>
                          <a:pt x="421" y="552"/>
                        </a:cubicBezTo>
                        <a:cubicBezTo>
                          <a:pt x="407" y="560"/>
                          <a:pt x="370" y="578"/>
                          <a:pt x="364" y="585"/>
                        </a:cubicBezTo>
                        <a:cubicBezTo>
                          <a:pt x="358" y="592"/>
                          <a:pt x="380" y="584"/>
                          <a:pt x="385" y="597"/>
                        </a:cubicBezTo>
                        <a:cubicBezTo>
                          <a:pt x="390" y="610"/>
                          <a:pt x="403" y="656"/>
                          <a:pt x="397" y="663"/>
                        </a:cubicBezTo>
                        <a:cubicBezTo>
                          <a:pt x="391" y="670"/>
                          <a:pt x="358" y="657"/>
                          <a:pt x="346" y="642"/>
                        </a:cubicBezTo>
                        <a:cubicBezTo>
                          <a:pt x="334" y="627"/>
                          <a:pt x="336" y="572"/>
                          <a:pt x="325" y="573"/>
                        </a:cubicBezTo>
                        <a:cubicBezTo>
                          <a:pt x="314" y="574"/>
                          <a:pt x="297" y="621"/>
                          <a:pt x="280" y="645"/>
                        </a:cubicBezTo>
                        <a:cubicBezTo>
                          <a:pt x="263" y="669"/>
                          <a:pt x="240" y="711"/>
                          <a:pt x="220" y="720"/>
                        </a:cubicBezTo>
                        <a:cubicBezTo>
                          <a:pt x="200" y="729"/>
                          <a:pt x="162" y="719"/>
                          <a:pt x="160" y="702"/>
                        </a:cubicBezTo>
                        <a:cubicBezTo>
                          <a:pt x="158" y="685"/>
                          <a:pt x="204" y="634"/>
                          <a:pt x="208" y="615"/>
                        </a:cubicBezTo>
                        <a:cubicBezTo>
                          <a:pt x="212" y="596"/>
                          <a:pt x="201" y="594"/>
                          <a:pt x="184" y="588"/>
                        </a:cubicBezTo>
                        <a:cubicBezTo>
                          <a:pt x="167" y="582"/>
                          <a:pt x="128" y="585"/>
                          <a:pt x="106" y="579"/>
                        </a:cubicBezTo>
                        <a:cubicBezTo>
                          <a:pt x="84" y="573"/>
                          <a:pt x="67" y="552"/>
                          <a:pt x="49" y="540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05" name="Freeform 789"/>
                  <p:cNvSpPr>
                    <a:spLocks/>
                  </p:cNvSpPr>
                  <p:nvPr/>
                </p:nvSpPr>
                <p:spPr bwMode="auto">
                  <a:xfrm>
                    <a:off x="4761" y="2223"/>
                    <a:ext cx="567" cy="396"/>
                  </a:xfrm>
                  <a:custGeom>
                    <a:avLst/>
                    <a:gdLst>
                      <a:gd name="T0" fmla="*/ 567 w 567"/>
                      <a:gd name="T1" fmla="*/ 0 h 396"/>
                      <a:gd name="T2" fmla="*/ 387 w 567"/>
                      <a:gd name="T3" fmla="*/ 111 h 396"/>
                      <a:gd name="T4" fmla="*/ 282 w 567"/>
                      <a:gd name="T5" fmla="*/ 210 h 396"/>
                      <a:gd name="T6" fmla="*/ 123 w 567"/>
                      <a:gd name="T7" fmla="*/ 342 h 396"/>
                      <a:gd name="T8" fmla="*/ 0 w 567"/>
                      <a:gd name="T9" fmla="*/ 396 h 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7" h="396">
                        <a:moveTo>
                          <a:pt x="567" y="0"/>
                        </a:moveTo>
                        <a:cubicBezTo>
                          <a:pt x="500" y="38"/>
                          <a:pt x="434" y="76"/>
                          <a:pt x="387" y="111"/>
                        </a:cubicBezTo>
                        <a:cubicBezTo>
                          <a:pt x="340" y="146"/>
                          <a:pt x="326" y="172"/>
                          <a:pt x="282" y="210"/>
                        </a:cubicBezTo>
                        <a:cubicBezTo>
                          <a:pt x="238" y="248"/>
                          <a:pt x="170" y="311"/>
                          <a:pt x="123" y="342"/>
                        </a:cubicBezTo>
                        <a:cubicBezTo>
                          <a:pt x="76" y="373"/>
                          <a:pt x="38" y="384"/>
                          <a:pt x="0" y="396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06" name="Line 7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45" y="2565"/>
                    <a:ext cx="57" cy="11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07" name="Line 787"/>
                  <p:cNvSpPr>
                    <a:spLocks noChangeShapeType="1"/>
                  </p:cNvSpPr>
                  <p:nvPr/>
                </p:nvSpPr>
                <p:spPr bwMode="auto">
                  <a:xfrm>
                    <a:off x="5061" y="2427"/>
                    <a:ext cx="24" cy="11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08" name="Line 786"/>
                  <p:cNvSpPr>
                    <a:spLocks noChangeShapeType="1"/>
                  </p:cNvSpPr>
                  <p:nvPr/>
                </p:nvSpPr>
                <p:spPr bwMode="auto">
                  <a:xfrm>
                    <a:off x="5301" y="2241"/>
                    <a:ext cx="30" cy="135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09" name="Line 785"/>
                  <p:cNvSpPr>
                    <a:spLocks noChangeShapeType="1"/>
                  </p:cNvSpPr>
                  <p:nvPr/>
                </p:nvSpPr>
                <p:spPr bwMode="auto">
                  <a:xfrm>
                    <a:off x="4851" y="2478"/>
                    <a:ext cx="105" cy="2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10" name="Line 784"/>
                  <p:cNvSpPr>
                    <a:spLocks noChangeShapeType="1"/>
                  </p:cNvSpPr>
                  <p:nvPr/>
                </p:nvSpPr>
                <p:spPr bwMode="auto">
                  <a:xfrm>
                    <a:off x="5127" y="2364"/>
                    <a:ext cx="24" cy="11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11" name="Line 783"/>
                  <p:cNvSpPr>
                    <a:spLocks noChangeShapeType="1"/>
                  </p:cNvSpPr>
                  <p:nvPr/>
                </p:nvSpPr>
                <p:spPr bwMode="auto">
                  <a:xfrm>
                    <a:off x="4914" y="2397"/>
                    <a:ext cx="105" cy="2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12" name="Line 782"/>
                  <p:cNvSpPr>
                    <a:spLocks noChangeShapeType="1"/>
                  </p:cNvSpPr>
                  <p:nvPr/>
                </p:nvSpPr>
                <p:spPr bwMode="auto">
                  <a:xfrm>
                    <a:off x="5085" y="2262"/>
                    <a:ext cx="105" cy="2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96" name="Group 778"/>
                <p:cNvGrpSpPr>
                  <a:grpSpLocks/>
                </p:cNvGrpSpPr>
                <p:nvPr/>
              </p:nvGrpSpPr>
              <p:grpSpPr bwMode="auto">
                <a:xfrm rot="-3418295">
                  <a:off x="4991" y="2778"/>
                  <a:ext cx="291" cy="111"/>
                  <a:chOff x="1575" y="2496"/>
                  <a:chExt cx="291" cy="111"/>
                </a:xfrm>
              </p:grpSpPr>
              <p:sp>
                <p:nvSpPr>
                  <p:cNvPr id="1802" name="Freeform 780"/>
                  <p:cNvSpPr>
                    <a:spLocks/>
                  </p:cNvSpPr>
                  <p:nvPr/>
                </p:nvSpPr>
                <p:spPr bwMode="auto">
                  <a:xfrm>
                    <a:off x="1575" y="2496"/>
                    <a:ext cx="291" cy="111"/>
                  </a:xfrm>
                  <a:custGeom>
                    <a:avLst/>
                    <a:gdLst>
                      <a:gd name="T0" fmla="*/ 156 w 291"/>
                      <a:gd name="T1" fmla="*/ 0 h 111"/>
                      <a:gd name="T2" fmla="*/ 51 w 291"/>
                      <a:gd name="T3" fmla="*/ 42 h 111"/>
                      <a:gd name="T4" fmla="*/ 0 w 291"/>
                      <a:gd name="T5" fmla="*/ 72 h 111"/>
                      <a:gd name="T6" fmla="*/ 48 w 291"/>
                      <a:gd name="T7" fmla="*/ 90 h 111"/>
                      <a:gd name="T8" fmla="*/ 42 w 291"/>
                      <a:gd name="T9" fmla="*/ 111 h 111"/>
                      <a:gd name="T10" fmla="*/ 90 w 291"/>
                      <a:gd name="T11" fmla="*/ 96 h 111"/>
                      <a:gd name="T12" fmla="*/ 132 w 291"/>
                      <a:gd name="T13" fmla="*/ 66 h 111"/>
                      <a:gd name="T14" fmla="*/ 159 w 291"/>
                      <a:gd name="T15" fmla="*/ 96 h 111"/>
                      <a:gd name="T16" fmla="*/ 189 w 291"/>
                      <a:gd name="T17" fmla="*/ 72 h 111"/>
                      <a:gd name="T18" fmla="*/ 228 w 291"/>
                      <a:gd name="T19" fmla="*/ 72 h 111"/>
                      <a:gd name="T20" fmla="*/ 258 w 291"/>
                      <a:gd name="T21" fmla="*/ 33 h 111"/>
                      <a:gd name="T22" fmla="*/ 291 w 291"/>
                      <a:gd name="T23" fmla="*/ 9 h 111"/>
                      <a:gd name="T24" fmla="*/ 267 w 291"/>
                      <a:gd name="T25" fmla="*/ 15 h 111"/>
                      <a:gd name="T26" fmla="*/ 210 w 291"/>
                      <a:gd name="T27" fmla="*/ 21 h 111"/>
                      <a:gd name="T28" fmla="*/ 183 w 291"/>
                      <a:gd name="T29" fmla="*/ 0 h 111"/>
                      <a:gd name="T30" fmla="*/ 156 w 291"/>
                      <a:gd name="T3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111">
                        <a:moveTo>
                          <a:pt x="156" y="0"/>
                        </a:moveTo>
                        <a:lnTo>
                          <a:pt x="51" y="42"/>
                        </a:lnTo>
                        <a:lnTo>
                          <a:pt x="0" y="72"/>
                        </a:lnTo>
                        <a:lnTo>
                          <a:pt x="48" y="90"/>
                        </a:lnTo>
                        <a:lnTo>
                          <a:pt x="42" y="111"/>
                        </a:lnTo>
                        <a:lnTo>
                          <a:pt x="90" y="96"/>
                        </a:lnTo>
                        <a:lnTo>
                          <a:pt x="132" y="66"/>
                        </a:lnTo>
                        <a:lnTo>
                          <a:pt x="159" y="96"/>
                        </a:lnTo>
                        <a:lnTo>
                          <a:pt x="189" y="72"/>
                        </a:lnTo>
                        <a:lnTo>
                          <a:pt x="228" y="72"/>
                        </a:lnTo>
                        <a:lnTo>
                          <a:pt x="258" y="33"/>
                        </a:lnTo>
                        <a:lnTo>
                          <a:pt x="291" y="9"/>
                        </a:lnTo>
                        <a:lnTo>
                          <a:pt x="267" y="15"/>
                        </a:lnTo>
                        <a:lnTo>
                          <a:pt x="210" y="21"/>
                        </a:lnTo>
                        <a:lnTo>
                          <a:pt x="183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03" name="Freeform 779"/>
                  <p:cNvSpPr>
                    <a:spLocks/>
                  </p:cNvSpPr>
                  <p:nvPr/>
                </p:nvSpPr>
                <p:spPr bwMode="auto">
                  <a:xfrm>
                    <a:off x="1635" y="2511"/>
                    <a:ext cx="144" cy="84"/>
                  </a:xfrm>
                  <a:custGeom>
                    <a:avLst/>
                    <a:gdLst>
                      <a:gd name="T0" fmla="*/ 144 w 144"/>
                      <a:gd name="T1" fmla="*/ 0 h 84"/>
                      <a:gd name="T2" fmla="*/ 93 w 144"/>
                      <a:gd name="T3" fmla="*/ 24 h 84"/>
                      <a:gd name="T4" fmla="*/ 0 w 144"/>
                      <a:gd name="T5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84">
                        <a:moveTo>
                          <a:pt x="144" y="0"/>
                        </a:moveTo>
                        <a:cubicBezTo>
                          <a:pt x="130" y="5"/>
                          <a:pt x="117" y="10"/>
                          <a:pt x="93" y="24"/>
                        </a:cubicBezTo>
                        <a:cubicBezTo>
                          <a:pt x="69" y="38"/>
                          <a:pt x="34" y="61"/>
                          <a:pt x="0" y="84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797" name="AutoShape 777"/>
                <p:cNvSpPr>
                  <a:spLocks noChangeArrowheads="1"/>
                </p:cNvSpPr>
                <p:nvPr/>
              </p:nvSpPr>
              <p:spPr bwMode="auto">
                <a:xfrm rot="5593471">
                  <a:off x="3223" y="3794"/>
                  <a:ext cx="856" cy="142"/>
                </a:xfrm>
                <a:custGeom>
                  <a:avLst/>
                  <a:gdLst>
                    <a:gd name="G0" fmla="+- 16429 0 0"/>
                    <a:gd name="G1" fmla="+- 6735 0 0"/>
                    <a:gd name="G2" fmla="+- 21600 0 6735"/>
                    <a:gd name="G3" fmla="+- 10800 0 6735"/>
                    <a:gd name="G4" fmla="+- 21600 0 16429"/>
                    <a:gd name="G5" fmla="*/ G4 G3 10800"/>
                    <a:gd name="G6" fmla="+- 21600 0 G5"/>
                    <a:gd name="T0" fmla="*/ 16429 w 21600"/>
                    <a:gd name="T1" fmla="*/ 0 h 21600"/>
                    <a:gd name="T2" fmla="*/ 0 w 21600"/>
                    <a:gd name="T3" fmla="*/ 10800 h 21600"/>
                    <a:gd name="T4" fmla="*/ 16429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429" y="0"/>
                      </a:moveTo>
                      <a:lnTo>
                        <a:pt x="16429" y="6735"/>
                      </a:lnTo>
                      <a:lnTo>
                        <a:pt x="3375" y="6735"/>
                      </a:lnTo>
                      <a:lnTo>
                        <a:pt x="3375" y="14865"/>
                      </a:lnTo>
                      <a:lnTo>
                        <a:pt x="16429" y="14865"/>
                      </a:lnTo>
                      <a:lnTo>
                        <a:pt x="16429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6735"/>
                      </a:moveTo>
                      <a:lnTo>
                        <a:pt x="1350" y="14865"/>
                      </a:lnTo>
                      <a:lnTo>
                        <a:pt x="2700" y="14865"/>
                      </a:lnTo>
                      <a:lnTo>
                        <a:pt x="2700" y="6735"/>
                      </a:lnTo>
                      <a:close/>
                    </a:path>
                    <a:path w="21600" h="21600">
                      <a:moveTo>
                        <a:pt x="0" y="6735"/>
                      </a:moveTo>
                      <a:lnTo>
                        <a:pt x="0" y="14865"/>
                      </a:lnTo>
                      <a:lnTo>
                        <a:pt x="675" y="14865"/>
                      </a:lnTo>
                      <a:lnTo>
                        <a:pt x="675" y="6735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31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98" name="AutoShape 776"/>
                <p:cNvSpPr>
                  <a:spLocks noChangeArrowheads="1"/>
                </p:cNvSpPr>
                <p:nvPr/>
              </p:nvSpPr>
              <p:spPr bwMode="auto">
                <a:xfrm>
                  <a:off x="4384" y="1617"/>
                  <a:ext cx="220" cy="594"/>
                </a:xfrm>
                <a:prstGeom prst="upArrow">
                  <a:avLst>
                    <a:gd name="adj1" fmla="val 50000"/>
                    <a:gd name="adj2" fmla="val 67500"/>
                  </a:avLst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99" name="Line 775"/>
                <p:cNvSpPr>
                  <a:spLocks noChangeShapeType="1"/>
                </p:cNvSpPr>
                <p:nvPr/>
              </p:nvSpPr>
              <p:spPr bwMode="auto">
                <a:xfrm flipV="1">
                  <a:off x="4699" y="5531"/>
                  <a:ext cx="315" cy="252"/>
                </a:xfrm>
                <a:prstGeom prst="line">
                  <a:avLst/>
                </a:prstGeom>
                <a:noFill/>
                <a:ln w="3175">
                  <a:solidFill>
                    <a:srgbClr val="00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00" name="Line 774"/>
                <p:cNvSpPr>
                  <a:spLocks noChangeShapeType="1"/>
                </p:cNvSpPr>
                <p:nvPr/>
              </p:nvSpPr>
              <p:spPr bwMode="auto">
                <a:xfrm flipH="1">
                  <a:off x="4408" y="3347"/>
                  <a:ext cx="341" cy="354"/>
                </a:xfrm>
                <a:prstGeom prst="line">
                  <a:avLst/>
                </a:prstGeom>
                <a:noFill/>
                <a:ln w="3175">
                  <a:solidFill>
                    <a:srgbClr val="00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01" name="Line 773"/>
                <p:cNvSpPr>
                  <a:spLocks noChangeShapeType="1"/>
                </p:cNvSpPr>
                <p:nvPr/>
              </p:nvSpPr>
              <p:spPr bwMode="auto">
                <a:xfrm>
                  <a:off x="5166" y="2640"/>
                  <a:ext cx="202" cy="493"/>
                </a:xfrm>
                <a:prstGeom prst="line">
                  <a:avLst/>
                </a:prstGeom>
                <a:noFill/>
                <a:ln w="3175">
                  <a:solidFill>
                    <a:srgbClr val="00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301" name="Group 460"/>
              <p:cNvGrpSpPr>
                <a:grpSpLocks/>
              </p:cNvGrpSpPr>
              <p:nvPr/>
            </p:nvGrpSpPr>
            <p:grpSpPr bwMode="auto">
              <a:xfrm>
                <a:off x="529" y="870"/>
                <a:ext cx="2836" cy="5048"/>
                <a:chOff x="529" y="870"/>
                <a:chExt cx="2836" cy="5048"/>
              </a:xfrm>
            </p:grpSpPr>
            <p:grpSp>
              <p:nvGrpSpPr>
                <p:cNvPr id="1455" name="Group 769"/>
                <p:cNvGrpSpPr>
                  <a:grpSpLocks/>
                </p:cNvGrpSpPr>
                <p:nvPr/>
              </p:nvGrpSpPr>
              <p:grpSpPr bwMode="auto">
                <a:xfrm>
                  <a:off x="529" y="2075"/>
                  <a:ext cx="2836" cy="3843"/>
                  <a:chOff x="529" y="2075"/>
                  <a:chExt cx="2836" cy="3843"/>
                </a:xfrm>
              </p:grpSpPr>
              <p:sp>
                <p:nvSpPr>
                  <p:cNvPr id="1764" name="Freeform 771" descr="Liège"/>
                  <p:cNvSpPr>
                    <a:spLocks/>
                  </p:cNvSpPr>
                  <p:nvPr/>
                </p:nvSpPr>
                <p:spPr bwMode="auto">
                  <a:xfrm>
                    <a:off x="599" y="2075"/>
                    <a:ext cx="2766" cy="3843"/>
                  </a:xfrm>
                  <a:custGeom>
                    <a:avLst/>
                    <a:gdLst>
                      <a:gd name="T0" fmla="*/ 103 w 2766"/>
                      <a:gd name="T1" fmla="*/ 64 h 3843"/>
                      <a:gd name="T2" fmla="*/ 163 w 2766"/>
                      <a:gd name="T3" fmla="*/ 31 h 3843"/>
                      <a:gd name="T4" fmla="*/ 229 w 2766"/>
                      <a:gd name="T5" fmla="*/ 66 h 3843"/>
                      <a:gd name="T6" fmla="*/ 319 w 2766"/>
                      <a:gd name="T7" fmla="*/ 22 h 3843"/>
                      <a:gd name="T8" fmla="*/ 369 w 2766"/>
                      <a:gd name="T9" fmla="*/ 66 h 3843"/>
                      <a:gd name="T10" fmla="*/ 469 w 2766"/>
                      <a:gd name="T11" fmla="*/ 16 h 3843"/>
                      <a:gd name="T12" fmla="*/ 556 w 2766"/>
                      <a:gd name="T13" fmla="*/ 61 h 3843"/>
                      <a:gd name="T14" fmla="*/ 648 w 2766"/>
                      <a:gd name="T15" fmla="*/ 15 h 3843"/>
                      <a:gd name="T16" fmla="*/ 805 w 2766"/>
                      <a:gd name="T17" fmla="*/ 52 h 3843"/>
                      <a:gd name="T18" fmla="*/ 1015 w 2766"/>
                      <a:gd name="T19" fmla="*/ 40 h 3843"/>
                      <a:gd name="T20" fmla="*/ 1180 w 2766"/>
                      <a:gd name="T21" fmla="*/ 67 h 3843"/>
                      <a:gd name="T22" fmla="*/ 1320 w 2766"/>
                      <a:gd name="T23" fmla="*/ 15 h 3843"/>
                      <a:gd name="T24" fmla="*/ 1540 w 2766"/>
                      <a:gd name="T25" fmla="*/ 31 h 3843"/>
                      <a:gd name="T26" fmla="*/ 1687 w 2766"/>
                      <a:gd name="T27" fmla="*/ 58 h 3843"/>
                      <a:gd name="T28" fmla="*/ 1888 w 2766"/>
                      <a:gd name="T29" fmla="*/ 19 h 3843"/>
                      <a:gd name="T30" fmla="*/ 1993 w 2766"/>
                      <a:gd name="T31" fmla="*/ 53 h 3843"/>
                      <a:gd name="T32" fmla="*/ 2119 w 2766"/>
                      <a:gd name="T33" fmla="*/ 15 h 3843"/>
                      <a:gd name="T34" fmla="*/ 2269 w 2766"/>
                      <a:gd name="T35" fmla="*/ 64 h 3843"/>
                      <a:gd name="T36" fmla="*/ 2323 w 2766"/>
                      <a:gd name="T37" fmla="*/ 19 h 3843"/>
                      <a:gd name="T38" fmla="*/ 2446 w 2766"/>
                      <a:gd name="T39" fmla="*/ 55 h 3843"/>
                      <a:gd name="T40" fmla="*/ 2563 w 2766"/>
                      <a:gd name="T41" fmla="*/ 3 h 3843"/>
                      <a:gd name="T42" fmla="*/ 2656 w 2766"/>
                      <a:gd name="T43" fmla="*/ 73 h 3843"/>
                      <a:gd name="T44" fmla="*/ 2741 w 2766"/>
                      <a:gd name="T45" fmla="*/ 53 h 3843"/>
                      <a:gd name="T46" fmla="*/ 2766 w 2766"/>
                      <a:gd name="T47" fmla="*/ 3843 h 3843"/>
                      <a:gd name="T48" fmla="*/ 0 w 2766"/>
                      <a:gd name="T49" fmla="*/ 3843 h 3843"/>
                      <a:gd name="T50" fmla="*/ 0 w 2766"/>
                      <a:gd name="T51" fmla="*/ 40 h 3843"/>
                      <a:gd name="T52" fmla="*/ 103 w 2766"/>
                      <a:gd name="T53" fmla="*/ 64 h 38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766" h="3843">
                        <a:moveTo>
                          <a:pt x="103" y="64"/>
                        </a:moveTo>
                        <a:cubicBezTo>
                          <a:pt x="130" y="63"/>
                          <a:pt x="109" y="37"/>
                          <a:pt x="163" y="31"/>
                        </a:cubicBezTo>
                        <a:cubicBezTo>
                          <a:pt x="217" y="25"/>
                          <a:pt x="195" y="60"/>
                          <a:pt x="229" y="66"/>
                        </a:cubicBezTo>
                        <a:cubicBezTo>
                          <a:pt x="255" y="64"/>
                          <a:pt x="256" y="22"/>
                          <a:pt x="319" y="22"/>
                        </a:cubicBezTo>
                        <a:cubicBezTo>
                          <a:pt x="382" y="22"/>
                          <a:pt x="339" y="60"/>
                          <a:pt x="369" y="66"/>
                        </a:cubicBezTo>
                        <a:cubicBezTo>
                          <a:pt x="394" y="65"/>
                          <a:pt x="438" y="17"/>
                          <a:pt x="469" y="16"/>
                        </a:cubicBezTo>
                        <a:cubicBezTo>
                          <a:pt x="535" y="16"/>
                          <a:pt x="526" y="61"/>
                          <a:pt x="556" y="61"/>
                        </a:cubicBezTo>
                        <a:cubicBezTo>
                          <a:pt x="586" y="61"/>
                          <a:pt x="607" y="16"/>
                          <a:pt x="648" y="15"/>
                        </a:cubicBezTo>
                        <a:cubicBezTo>
                          <a:pt x="699" y="9"/>
                          <a:pt x="744" y="48"/>
                          <a:pt x="805" y="52"/>
                        </a:cubicBezTo>
                        <a:cubicBezTo>
                          <a:pt x="866" y="56"/>
                          <a:pt x="953" y="38"/>
                          <a:pt x="1015" y="40"/>
                        </a:cubicBezTo>
                        <a:lnTo>
                          <a:pt x="1180" y="67"/>
                        </a:lnTo>
                        <a:lnTo>
                          <a:pt x="1320" y="15"/>
                        </a:lnTo>
                        <a:lnTo>
                          <a:pt x="1540" y="31"/>
                        </a:lnTo>
                        <a:lnTo>
                          <a:pt x="1687" y="58"/>
                        </a:lnTo>
                        <a:cubicBezTo>
                          <a:pt x="1745" y="56"/>
                          <a:pt x="1768" y="19"/>
                          <a:pt x="1888" y="19"/>
                        </a:cubicBezTo>
                        <a:cubicBezTo>
                          <a:pt x="2008" y="19"/>
                          <a:pt x="1955" y="54"/>
                          <a:pt x="1993" y="53"/>
                        </a:cubicBezTo>
                        <a:cubicBezTo>
                          <a:pt x="2031" y="52"/>
                          <a:pt x="2073" y="13"/>
                          <a:pt x="2119" y="15"/>
                        </a:cubicBezTo>
                        <a:cubicBezTo>
                          <a:pt x="2212" y="23"/>
                          <a:pt x="2216" y="60"/>
                          <a:pt x="2269" y="64"/>
                        </a:cubicBezTo>
                        <a:cubicBezTo>
                          <a:pt x="2303" y="65"/>
                          <a:pt x="2294" y="20"/>
                          <a:pt x="2323" y="19"/>
                        </a:cubicBezTo>
                        <a:cubicBezTo>
                          <a:pt x="2386" y="10"/>
                          <a:pt x="2406" y="58"/>
                          <a:pt x="2446" y="55"/>
                        </a:cubicBezTo>
                        <a:cubicBezTo>
                          <a:pt x="2486" y="52"/>
                          <a:pt x="2528" y="0"/>
                          <a:pt x="2563" y="3"/>
                        </a:cubicBezTo>
                        <a:cubicBezTo>
                          <a:pt x="2653" y="8"/>
                          <a:pt x="2626" y="65"/>
                          <a:pt x="2656" y="73"/>
                        </a:cubicBezTo>
                        <a:lnTo>
                          <a:pt x="2741" y="53"/>
                        </a:lnTo>
                        <a:lnTo>
                          <a:pt x="2766" y="3843"/>
                        </a:lnTo>
                        <a:lnTo>
                          <a:pt x="0" y="3843"/>
                        </a:lnTo>
                        <a:lnTo>
                          <a:pt x="0" y="40"/>
                        </a:lnTo>
                        <a:lnTo>
                          <a:pt x="103" y="64"/>
                        </a:lnTo>
                        <a:close/>
                      </a:path>
                    </a:pathLst>
                  </a:custGeom>
                  <a:blipFill dpi="0" rotWithShape="1">
                    <a:blip r:embed="rId3">
                      <a:alphaModFix amt="44000"/>
                    </a:blip>
                    <a:srcRect/>
                    <a:tile tx="0" ty="0" sx="100000" sy="100000" flip="none" algn="tl"/>
                  </a:blip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65" name="Freeform 770"/>
                  <p:cNvSpPr>
                    <a:spLocks/>
                  </p:cNvSpPr>
                  <p:nvPr/>
                </p:nvSpPr>
                <p:spPr bwMode="auto">
                  <a:xfrm>
                    <a:off x="529" y="5086"/>
                    <a:ext cx="2750" cy="826"/>
                  </a:xfrm>
                  <a:custGeom>
                    <a:avLst/>
                    <a:gdLst>
                      <a:gd name="T0" fmla="*/ 103 w 2766"/>
                      <a:gd name="T1" fmla="*/ 14 h 828"/>
                      <a:gd name="T2" fmla="*/ 163 w 2766"/>
                      <a:gd name="T3" fmla="*/ 7 h 828"/>
                      <a:gd name="T4" fmla="*/ 229 w 2766"/>
                      <a:gd name="T5" fmla="*/ 14 h 828"/>
                      <a:gd name="T6" fmla="*/ 319 w 2766"/>
                      <a:gd name="T7" fmla="*/ 5 h 828"/>
                      <a:gd name="T8" fmla="*/ 369 w 2766"/>
                      <a:gd name="T9" fmla="*/ 14 h 828"/>
                      <a:gd name="T10" fmla="*/ 469 w 2766"/>
                      <a:gd name="T11" fmla="*/ 3 h 828"/>
                      <a:gd name="T12" fmla="*/ 556 w 2766"/>
                      <a:gd name="T13" fmla="*/ 13 h 828"/>
                      <a:gd name="T14" fmla="*/ 648 w 2766"/>
                      <a:gd name="T15" fmla="*/ 3 h 828"/>
                      <a:gd name="T16" fmla="*/ 805 w 2766"/>
                      <a:gd name="T17" fmla="*/ 11 h 828"/>
                      <a:gd name="T18" fmla="*/ 1015 w 2766"/>
                      <a:gd name="T19" fmla="*/ 9 h 828"/>
                      <a:gd name="T20" fmla="*/ 1180 w 2766"/>
                      <a:gd name="T21" fmla="*/ 14 h 828"/>
                      <a:gd name="T22" fmla="*/ 1320 w 2766"/>
                      <a:gd name="T23" fmla="*/ 3 h 828"/>
                      <a:gd name="T24" fmla="*/ 1540 w 2766"/>
                      <a:gd name="T25" fmla="*/ 7 h 828"/>
                      <a:gd name="T26" fmla="*/ 1687 w 2766"/>
                      <a:gd name="T27" fmla="*/ 12 h 828"/>
                      <a:gd name="T28" fmla="*/ 1888 w 2766"/>
                      <a:gd name="T29" fmla="*/ 4 h 828"/>
                      <a:gd name="T30" fmla="*/ 1993 w 2766"/>
                      <a:gd name="T31" fmla="*/ 11 h 828"/>
                      <a:gd name="T32" fmla="*/ 2119 w 2766"/>
                      <a:gd name="T33" fmla="*/ 3 h 828"/>
                      <a:gd name="T34" fmla="*/ 2269 w 2766"/>
                      <a:gd name="T35" fmla="*/ 14 h 828"/>
                      <a:gd name="T36" fmla="*/ 2323 w 2766"/>
                      <a:gd name="T37" fmla="*/ 4 h 828"/>
                      <a:gd name="T38" fmla="*/ 2446 w 2766"/>
                      <a:gd name="T39" fmla="*/ 12 h 828"/>
                      <a:gd name="T40" fmla="*/ 2563 w 2766"/>
                      <a:gd name="T41" fmla="*/ 1 h 828"/>
                      <a:gd name="T42" fmla="*/ 2656 w 2766"/>
                      <a:gd name="T43" fmla="*/ 16 h 828"/>
                      <a:gd name="T44" fmla="*/ 2763 w 2766"/>
                      <a:gd name="T45" fmla="*/ 17 h 828"/>
                      <a:gd name="T46" fmla="*/ 2766 w 2766"/>
                      <a:gd name="T47" fmla="*/ 828 h 828"/>
                      <a:gd name="T48" fmla="*/ 0 w 2766"/>
                      <a:gd name="T49" fmla="*/ 828 h 828"/>
                      <a:gd name="T50" fmla="*/ 0 w 2766"/>
                      <a:gd name="T51" fmla="*/ 9 h 828"/>
                      <a:gd name="T52" fmla="*/ 103 w 2766"/>
                      <a:gd name="T53" fmla="*/ 14 h 8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766" h="828">
                        <a:moveTo>
                          <a:pt x="103" y="14"/>
                        </a:moveTo>
                        <a:cubicBezTo>
                          <a:pt x="130" y="14"/>
                          <a:pt x="109" y="8"/>
                          <a:pt x="163" y="7"/>
                        </a:cubicBezTo>
                        <a:cubicBezTo>
                          <a:pt x="217" y="5"/>
                          <a:pt x="195" y="13"/>
                          <a:pt x="229" y="14"/>
                        </a:cubicBezTo>
                        <a:cubicBezTo>
                          <a:pt x="255" y="14"/>
                          <a:pt x="256" y="5"/>
                          <a:pt x="319" y="5"/>
                        </a:cubicBezTo>
                        <a:cubicBezTo>
                          <a:pt x="382" y="5"/>
                          <a:pt x="339" y="13"/>
                          <a:pt x="369" y="14"/>
                        </a:cubicBezTo>
                        <a:cubicBezTo>
                          <a:pt x="394" y="14"/>
                          <a:pt x="438" y="4"/>
                          <a:pt x="469" y="3"/>
                        </a:cubicBezTo>
                        <a:cubicBezTo>
                          <a:pt x="535" y="3"/>
                          <a:pt x="526" y="13"/>
                          <a:pt x="556" y="13"/>
                        </a:cubicBezTo>
                        <a:cubicBezTo>
                          <a:pt x="586" y="13"/>
                          <a:pt x="607" y="3"/>
                          <a:pt x="648" y="3"/>
                        </a:cubicBezTo>
                        <a:cubicBezTo>
                          <a:pt x="699" y="2"/>
                          <a:pt x="744" y="10"/>
                          <a:pt x="805" y="11"/>
                        </a:cubicBezTo>
                        <a:cubicBezTo>
                          <a:pt x="866" y="12"/>
                          <a:pt x="953" y="8"/>
                          <a:pt x="1015" y="9"/>
                        </a:cubicBezTo>
                        <a:lnTo>
                          <a:pt x="1180" y="14"/>
                        </a:lnTo>
                        <a:lnTo>
                          <a:pt x="1320" y="3"/>
                        </a:lnTo>
                        <a:lnTo>
                          <a:pt x="1540" y="7"/>
                        </a:lnTo>
                        <a:lnTo>
                          <a:pt x="1687" y="12"/>
                        </a:lnTo>
                        <a:cubicBezTo>
                          <a:pt x="1745" y="12"/>
                          <a:pt x="1768" y="4"/>
                          <a:pt x="1888" y="4"/>
                        </a:cubicBezTo>
                        <a:cubicBezTo>
                          <a:pt x="2008" y="4"/>
                          <a:pt x="1955" y="12"/>
                          <a:pt x="1993" y="11"/>
                        </a:cubicBezTo>
                        <a:cubicBezTo>
                          <a:pt x="2031" y="11"/>
                          <a:pt x="2073" y="3"/>
                          <a:pt x="2119" y="3"/>
                        </a:cubicBezTo>
                        <a:cubicBezTo>
                          <a:pt x="2212" y="5"/>
                          <a:pt x="2216" y="13"/>
                          <a:pt x="2269" y="14"/>
                        </a:cubicBezTo>
                        <a:cubicBezTo>
                          <a:pt x="2303" y="14"/>
                          <a:pt x="2294" y="4"/>
                          <a:pt x="2323" y="4"/>
                        </a:cubicBezTo>
                        <a:cubicBezTo>
                          <a:pt x="2386" y="2"/>
                          <a:pt x="2406" y="12"/>
                          <a:pt x="2446" y="12"/>
                        </a:cubicBezTo>
                        <a:cubicBezTo>
                          <a:pt x="2486" y="11"/>
                          <a:pt x="2528" y="0"/>
                          <a:pt x="2563" y="1"/>
                        </a:cubicBezTo>
                        <a:cubicBezTo>
                          <a:pt x="2653" y="2"/>
                          <a:pt x="2626" y="14"/>
                          <a:pt x="2656" y="16"/>
                        </a:cubicBezTo>
                        <a:lnTo>
                          <a:pt x="2763" y="17"/>
                        </a:lnTo>
                        <a:lnTo>
                          <a:pt x="2766" y="828"/>
                        </a:lnTo>
                        <a:lnTo>
                          <a:pt x="0" y="828"/>
                        </a:lnTo>
                        <a:lnTo>
                          <a:pt x="0" y="9"/>
                        </a:lnTo>
                        <a:lnTo>
                          <a:pt x="103" y="14"/>
                        </a:lnTo>
                        <a:close/>
                      </a:path>
                    </a:pathLst>
                  </a:custGeom>
                  <a:solidFill>
                    <a:srgbClr val="B85C00">
                      <a:alpha val="5399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56" name="Group 743"/>
                <p:cNvGrpSpPr>
                  <a:grpSpLocks noChangeAspect="1"/>
                </p:cNvGrpSpPr>
                <p:nvPr/>
              </p:nvGrpSpPr>
              <p:grpSpPr bwMode="auto">
                <a:xfrm rot="-1951678" flipH="1" flipV="1">
                  <a:off x="532" y="1747"/>
                  <a:ext cx="1785" cy="779"/>
                  <a:chOff x="1500" y="1590"/>
                  <a:chExt cx="4935" cy="2873"/>
                </a:xfrm>
              </p:grpSpPr>
              <p:sp>
                <p:nvSpPr>
                  <p:cNvPr id="1739" name="Freeform 768"/>
                  <p:cNvSpPr>
                    <a:spLocks noChangeAspect="1"/>
                  </p:cNvSpPr>
                  <p:nvPr/>
                </p:nvSpPr>
                <p:spPr bwMode="auto">
                  <a:xfrm>
                    <a:off x="1500" y="1590"/>
                    <a:ext cx="4935" cy="2873"/>
                  </a:xfrm>
                  <a:custGeom>
                    <a:avLst/>
                    <a:gdLst>
                      <a:gd name="T0" fmla="*/ 375 w 4935"/>
                      <a:gd name="T1" fmla="*/ 818 h 2873"/>
                      <a:gd name="T2" fmla="*/ 488 w 4935"/>
                      <a:gd name="T3" fmla="*/ 720 h 2873"/>
                      <a:gd name="T4" fmla="*/ 833 w 4935"/>
                      <a:gd name="T5" fmla="*/ 473 h 2873"/>
                      <a:gd name="T6" fmla="*/ 1140 w 4935"/>
                      <a:gd name="T7" fmla="*/ 330 h 2873"/>
                      <a:gd name="T8" fmla="*/ 1433 w 4935"/>
                      <a:gd name="T9" fmla="*/ 158 h 2873"/>
                      <a:gd name="T10" fmla="*/ 1875 w 4935"/>
                      <a:gd name="T11" fmla="*/ 83 h 2873"/>
                      <a:gd name="T12" fmla="*/ 2400 w 4935"/>
                      <a:gd name="T13" fmla="*/ 98 h 2873"/>
                      <a:gd name="T14" fmla="*/ 2745 w 4935"/>
                      <a:gd name="T15" fmla="*/ 90 h 2873"/>
                      <a:gd name="T16" fmla="*/ 3068 w 4935"/>
                      <a:gd name="T17" fmla="*/ 75 h 2873"/>
                      <a:gd name="T18" fmla="*/ 3390 w 4935"/>
                      <a:gd name="T19" fmla="*/ 113 h 2873"/>
                      <a:gd name="T20" fmla="*/ 3465 w 4935"/>
                      <a:gd name="T21" fmla="*/ 300 h 2873"/>
                      <a:gd name="T22" fmla="*/ 3668 w 4935"/>
                      <a:gd name="T23" fmla="*/ 390 h 2873"/>
                      <a:gd name="T24" fmla="*/ 3953 w 4935"/>
                      <a:gd name="T25" fmla="*/ 593 h 2873"/>
                      <a:gd name="T26" fmla="*/ 3930 w 4935"/>
                      <a:gd name="T27" fmla="*/ 758 h 2873"/>
                      <a:gd name="T28" fmla="*/ 4223 w 4935"/>
                      <a:gd name="T29" fmla="*/ 908 h 2873"/>
                      <a:gd name="T30" fmla="*/ 4245 w 4935"/>
                      <a:gd name="T31" fmla="*/ 1050 h 2873"/>
                      <a:gd name="T32" fmla="*/ 4440 w 4935"/>
                      <a:gd name="T33" fmla="*/ 1185 h 2873"/>
                      <a:gd name="T34" fmla="*/ 4380 w 4935"/>
                      <a:gd name="T35" fmla="*/ 1328 h 2873"/>
                      <a:gd name="T36" fmla="*/ 4500 w 4935"/>
                      <a:gd name="T37" fmla="*/ 1470 h 2873"/>
                      <a:gd name="T38" fmla="*/ 4530 w 4935"/>
                      <a:gd name="T39" fmla="*/ 1620 h 2873"/>
                      <a:gd name="T40" fmla="*/ 4740 w 4935"/>
                      <a:gd name="T41" fmla="*/ 1778 h 2873"/>
                      <a:gd name="T42" fmla="*/ 4935 w 4935"/>
                      <a:gd name="T43" fmla="*/ 1965 h 2873"/>
                      <a:gd name="T44" fmla="*/ 4703 w 4935"/>
                      <a:gd name="T45" fmla="*/ 2048 h 2873"/>
                      <a:gd name="T46" fmla="*/ 4478 w 4935"/>
                      <a:gd name="T47" fmla="*/ 2048 h 2873"/>
                      <a:gd name="T48" fmla="*/ 4395 w 4935"/>
                      <a:gd name="T49" fmla="*/ 2138 h 2873"/>
                      <a:gd name="T50" fmla="*/ 4185 w 4935"/>
                      <a:gd name="T51" fmla="*/ 2190 h 2873"/>
                      <a:gd name="T52" fmla="*/ 4103 w 4935"/>
                      <a:gd name="T53" fmla="*/ 2250 h 2873"/>
                      <a:gd name="T54" fmla="*/ 3938 w 4935"/>
                      <a:gd name="T55" fmla="*/ 2348 h 2873"/>
                      <a:gd name="T56" fmla="*/ 3855 w 4935"/>
                      <a:gd name="T57" fmla="*/ 2505 h 2873"/>
                      <a:gd name="T58" fmla="*/ 3705 w 4935"/>
                      <a:gd name="T59" fmla="*/ 2513 h 2873"/>
                      <a:gd name="T60" fmla="*/ 3548 w 4935"/>
                      <a:gd name="T61" fmla="*/ 2640 h 2873"/>
                      <a:gd name="T62" fmla="*/ 3383 w 4935"/>
                      <a:gd name="T63" fmla="*/ 2663 h 2873"/>
                      <a:gd name="T64" fmla="*/ 3158 w 4935"/>
                      <a:gd name="T65" fmla="*/ 2760 h 2873"/>
                      <a:gd name="T66" fmla="*/ 2805 w 4935"/>
                      <a:gd name="T67" fmla="*/ 2670 h 2873"/>
                      <a:gd name="T68" fmla="*/ 2708 w 4935"/>
                      <a:gd name="T69" fmla="*/ 2790 h 2873"/>
                      <a:gd name="T70" fmla="*/ 2558 w 4935"/>
                      <a:gd name="T71" fmla="*/ 2775 h 2873"/>
                      <a:gd name="T72" fmla="*/ 2430 w 4935"/>
                      <a:gd name="T73" fmla="*/ 2790 h 2873"/>
                      <a:gd name="T74" fmla="*/ 2258 w 4935"/>
                      <a:gd name="T75" fmla="*/ 2685 h 2873"/>
                      <a:gd name="T76" fmla="*/ 2048 w 4935"/>
                      <a:gd name="T77" fmla="*/ 2603 h 2873"/>
                      <a:gd name="T78" fmla="*/ 1830 w 4935"/>
                      <a:gd name="T79" fmla="*/ 2588 h 2873"/>
                      <a:gd name="T80" fmla="*/ 1605 w 4935"/>
                      <a:gd name="T81" fmla="*/ 2475 h 2873"/>
                      <a:gd name="T82" fmla="*/ 1403 w 4935"/>
                      <a:gd name="T83" fmla="*/ 2475 h 2873"/>
                      <a:gd name="T84" fmla="*/ 1215 w 4935"/>
                      <a:gd name="T85" fmla="*/ 2430 h 2873"/>
                      <a:gd name="T86" fmla="*/ 983 w 4935"/>
                      <a:gd name="T87" fmla="*/ 2198 h 2873"/>
                      <a:gd name="T88" fmla="*/ 758 w 4935"/>
                      <a:gd name="T89" fmla="*/ 2145 h 2873"/>
                      <a:gd name="T90" fmla="*/ 540 w 4935"/>
                      <a:gd name="T91" fmla="*/ 1973 h 2873"/>
                      <a:gd name="T92" fmla="*/ 420 w 4935"/>
                      <a:gd name="T93" fmla="*/ 1980 h 2873"/>
                      <a:gd name="T94" fmla="*/ 308 w 4935"/>
                      <a:gd name="T95" fmla="*/ 1688 h 2873"/>
                      <a:gd name="T96" fmla="*/ 165 w 4935"/>
                      <a:gd name="T97" fmla="*/ 1485 h 2873"/>
                      <a:gd name="T98" fmla="*/ 15 w 4935"/>
                      <a:gd name="T99" fmla="*/ 1208 h 28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4935" h="2873">
                        <a:moveTo>
                          <a:pt x="0" y="1125"/>
                        </a:moveTo>
                        <a:lnTo>
                          <a:pt x="218" y="1125"/>
                        </a:lnTo>
                        <a:lnTo>
                          <a:pt x="270" y="938"/>
                        </a:lnTo>
                        <a:lnTo>
                          <a:pt x="375" y="818"/>
                        </a:lnTo>
                        <a:lnTo>
                          <a:pt x="413" y="743"/>
                        </a:lnTo>
                        <a:lnTo>
                          <a:pt x="458" y="758"/>
                        </a:lnTo>
                        <a:lnTo>
                          <a:pt x="488" y="645"/>
                        </a:lnTo>
                        <a:lnTo>
                          <a:pt x="488" y="720"/>
                        </a:lnTo>
                        <a:lnTo>
                          <a:pt x="570" y="578"/>
                        </a:lnTo>
                        <a:lnTo>
                          <a:pt x="668" y="510"/>
                        </a:lnTo>
                        <a:lnTo>
                          <a:pt x="833" y="368"/>
                        </a:lnTo>
                        <a:lnTo>
                          <a:pt x="833" y="473"/>
                        </a:lnTo>
                        <a:lnTo>
                          <a:pt x="908" y="465"/>
                        </a:lnTo>
                        <a:lnTo>
                          <a:pt x="960" y="435"/>
                        </a:lnTo>
                        <a:lnTo>
                          <a:pt x="1020" y="398"/>
                        </a:lnTo>
                        <a:lnTo>
                          <a:pt x="1140" y="330"/>
                        </a:lnTo>
                        <a:lnTo>
                          <a:pt x="1223" y="203"/>
                        </a:lnTo>
                        <a:lnTo>
                          <a:pt x="1350" y="158"/>
                        </a:lnTo>
                        <a:lnTo>
                          <a:pt x="1418" y="60"/>
                        </a:lnTo>
                        <a:lnTo>
                          <a:pt x="1433" y="158"/>
                        </a:lnTo>
                        <a:lnTo>
                          <a:pt x="1650" y="135"/>
                        </a:lnTo>
                        <a:lnTo>
                          <a:pt x="1808" y="75"/>
                        </a:lnTo>
                        <a:lnTo>
                          <a:pt x="1875" y="30"/>
                        </a:lnTo>
                        <a:lnTo>
                          <a:pt x="1875" y="83"/>
                        </a:lnTo>
                        <a:lnTo>
                          <a:pt x="2025" y="45"/>
                        </a:lnTo>
                        <a:lnTo>
                          <a:pt x="2078" y="105"/>
                        </a:lnTo>
                        <a:lnTo>
                          <a:pt x="2265" y="90"/>
                        </a:lnTo>
                        <a:lnTo>
                          <a:pt x="2400" y="98"/>
                        </a:lnTo>
                        <a:lnTo>
                          <a:pt x="2543" y="8"/>
                        </a:lnTo>
                        <a:lnTo>
                          <a:pt x="2700" y="0"/>
                        </a:lnTo>
                        <a:lnTo>
                          <a:pt x="2640" y="83"/>
                        </a:lnTo>
                        <a:lnTo>
                          <a:pt x="2745" y="90"/>
                        </a:lnTo>
                        <a:lnTo>
                          <a:pt x="2895" y="68"/>
                        </a:lnTo>
                        <a:lnTo>
                          <a:pt x="2978" y="60"/>
                        </a:lnTo>
                        <a:lnTo>
                          <a:pt x="2910" y="128"/>
                        </a:lnTo>
                        <a:lnTo>
                          <a:pt x="3068" y="75"/>
                        </a:lnTo>
                        <a:lnTo>
                          <a:pt x="3045" y="135"/>
                        </a:lnTo>
                        <a:lnTo>
                          <a:pt x="3203" y="90"/>
                        </a:lnTo>
                        <a:lnTo>
                          <a:pt x="3188" y="143"/>
                        </a:lnTo>
                        <a:lnTo>
                          <a:pt x="3390" y="113"/>
                        </a:lnTo>
                        <a:lnTo>
                          <a:pt x="3270" y="173"/>
                        </a:lnTo>
                        <a:lnTo>
                          <a:pt x="3278" y="248"/>
                        </a:lnTo>
                        <a:lnTo>
                          <a:pt x="3330" y="270"/>
                        </a:lnTo>
                        <a:lnTo>
                          <a:pt x="3465" y="300"/>
                        </a:lnTo>
                        <a:lnTo>
                          <a:pt x="3390" y="308"/>
                        </a:lnTo>
                        <a:lnTo>
                          <a:pt x="3435" y="368"/>
                        </a:lnTo>
                        <a:lnTo>
                          <a:pt x="3555" y="368"/>
                        </a:lnTo>
                        <a:lnTo>
                          <a:pt x="3668" y="390"/>
                        </a:lnTo>
                        <a:lnTo>
                          <a:pt x="3578" y="420"/>
                        </a:lnTo>
                        <a:lnTo>
                          <a:pt x="3728" y="488"/>
                        </a:lnTo>
                        <a:lnTo>
                          <a:pt x="3833" y="570"/>
                        </a:lnTo>
                        <a:lnTo>
                          <a:pt x="3953" y="593"/>
                        </a:lnTo>
                        <a:lnTo>
                          <a:pt x="4013" y="645"/>
                        </a:lnTo>
                        <a:lnTo>
                          <a:pt x="3953" y="660"/>
                        </a:lnTo>
                        <a:lnTo>
                          <a:pt x="4020" y="743"/>
                        </a:lnTo>
                        <a:lnTo>
                          <a:pt x="3930" y="758"/>
                        </a:lnTo>
                        <a:lnTo>
                          <a:pt x="4050" y="788"/>
                        </a:lnTo>
                        <a:lnTo>
                          <a:pt x="4103" y="810"/>
                        </a:lnTo>
                        <a:lnTo>
                          <a:pt x="4073" y="908"/>
                        </a:lnTo>
                        <a:lnTo>
                          <a:pt x="4223" y="908"/>
                        </a:lnTo>
                        <a:lnTo>
                          <a:pt x="4170" y="923"/>
                        </a:lnTo>
                        <a:lnTo>
                          <a:pt x="4343" y="953"/>
                        </a:lnTo>
                        <a:lnTo>
                          <a:pt x="4185" y="975"/>
                        </a:lnTo>
                        <a:lnTo>
                          <a:pt x="4245" y="1050"/>
                        </a:lnTo>
                        <a:lnTo>
                          <a:pt x="4298" y="1080"/>
                        </a:lnTo>
                        <a:lnTo>
                          <a:pt x="4238" y="1095"/>
                        </a:lnTo>
                        <a:lnTo>
                          <a:pt x="4343" y="1133"/>
                        </a:lnTo>
                        <a:lnTo>
                          <a:pt x="4440" y="1185"/>
                        </a:lnTo>
                        <a:lnTo>
                          <a:pt x="4358" y="1200"/>
                        </a:lnTo>
                        <a:lnTo>
                          <a:pt x="4305" y="1200"/>
                        </a:lnTo>
                        <a:lnTo>
                          <a:pt x="4350" y="1253"/>
                        </a:lnTo>
                        <a:lnTo>
                          <a:pt x="4380" y="1328"/>
                        </a:lnTo>
                        <a:lnTo>
                          <a:pt x="4470" y="1373"/>
                        </a:lnTo>
                        <a:lnTo>
                          <a:pt x="4545" y="1395"/>
                        </a:lnTo>
                        <a:lnTo>
                          <a:pt x="4433" y="1418"/>
                        </a:lnTo>
                        <a:lnTo>
                          <a:pt x="4500" y="1470"/>
                        </a:lnTo>
                        <a:lnTo>
                          <a:pt x="4463" y="1508"/>
                        </a:lnTo>
                        <a:lnTo>
                          <a:pt x="4530" y="1568"/>
                        </a:lnTo>
                        <a:lnTo>
                          <a:pt x="4658" y="1590"/>
                        </a:lnTo>
                        <a:lnTo>
                          <a:pt x="4530" y="1620"/>
                        </a:lnTo>
                        <a:lnTo>
                          <a:pt x="4628" y="1718"/>
                        </a:lnTo>
                        <a:lnTo>
                          <a:pt x="4718" y="1740"/>
                        </a:lnTo>
                        <a:lnTo>
                          <a:pt x="4635" y="1763"/>
                        </a:lnTo>
                        <a:lnTo>
                          <a:pt x="4740" y="1778"/>
                        </a:lnTo>
                        <a:lnTo>
                          <a:pt x="4650" y="1800"/>
                        </a:lnTo>
                        <a:lnTo>
                          <a:pt x="4748" y="1830"/>
                        </a:lnTo>
                        <a:lnTo>
                          <a:pt x="4830" y="1898"/>
                        </a:lnTo>
                        <a:lnTo>
                          <a:pt x="4935" y="1965"/>
                        </a:lnTo>
                        <a:lnTo>
                          <a:pt x="4823" y="1965"/>
                        </a:lnTo>
                        <a:lnTo>
                          <a:pt x="4823" y="2025"/>
                        </a:lnTo>
                        <a:lnTo>
                          <a:pt x="4755" y="2010"/>
                        </a:lnTo>
                        <a:lnTo>
                          <a:pt x="4703" y="2048"/>
                        </a:lnTo>
                        <a:lnTo>
                          <a:pt x="4635" y="2040"/>
                        </a:lnTo>
                        <a:lnTo>
                          <a:pt x="4605" y="2093"/>
                        </a:lnTo>
                        <a:lnTo>
                          <a:pt x="4560" y="2048"/>
                        </a:lnTo>
                        <a:lnTo>
                          <a:pt x="4478" y="2048"/>
                        </a:lnTo>
                        <a:lnTo>
                          <a:pt x="4530" y="2100"/>
                        </a:lnTo>
                        <a:lnTo>
                          <a:pt x="4560" y="2168"/>
                        </a:lnTo>
                        <a:lnTo>
                          <a:pt x="4493" y="2145"/>
                        </a:lnTo>
                        <a:lnTo>
                          <a:pt x="4395" y="2138"/>
                        </a:lnTo>
                        <a:lnTo>
                          <a:pt x="4305" y="2123"/>
                        </a:lnTo>
                        <a:lnTo>
                          <a:pt x="4410" y="2265"/>
                        </a:lnTo>
                        <a:lnTo>
                          <a:pt x="4298" y="2235"/>
                        </a:lnTo>
                        <a:lnTo>
                          <a:pt x="4185" y="2190"/>
                        </a:lnTo>
                        <a:lnTo>
                          <a:pt x="4193" y="2250"/>
                        </a:lnTo>
                        <a:lnTo>
                          <a:pt x="4148" y="2235"/>
                        </a:lnTo>
                        <a:lnTo>
                          <a:pt x="4193" y="2318"/>
                        </a:lnTo>
                        <a:lnTo>
                          <a:pt x="4103" y="2250"/>
                        </a:lnTo>
                        <a:lnTo>
                          <a:pt x="4125" y="2295"/>
                        </a:lnTo>
                        <a:lnTo>
                          <a:pt x="4208" y="2385"/>
                        </a:lnTo>
                        <a:lnTo>
                          <a:pt x="4035" y="2363"/>
                        </a:lnTo>
                        <a:lnTo>
                          <a:pt x="3938" y="2348"/>
                        </a:lnTo>
                        <a:lnTo>
                          <a:pt x="3938" y="2430"/>
                        </a:lnTo>
                        <a:lnTo>
                          <a:pt x="3863" y="2400"/>
                        </a:lnTo>
                        <a:lnTo>
                          <a:pt x="3818" y="2415"/>
                        </a:lnTo>
                        <a:lnTo>
                          <a:pt x="3855" y="2505"/>
                        </a:lnTo>
                        <a:lnTo>
                          <a:pt x="3938" y="2520"/>
                        </a:lnTo>
                        <a:lnTo>
                          <a:pt x="3803" y="2543"/>
                        </a:lnTo>
                        <a:lnTo>
                          <a:pt x="3750" y="2543"/>
                        </a:lnTo>
                        <a:lnTo>
                          <a:pt x="3705" y="2513"/>
                        </a:lnTo>
                        <a:lnTo>
                          <a:pt x="3645" y="2543"/>
                        </a:lnTo>
                        <a:lnTo>
                          <a:pt x="3563" y="2543"/>
                        </a:lnTo>
                        <a:lnTo>
                          <a:pt x="3653" y="2625"/>
                        </a:lnTo>
                        <a:lnTo>
                          <a:pt x="3548" y="2640"/>
                        </a:lnTo>
                        <a:lnTo>
                          <a:pt x="3600" y="2640"/>
                        </a:lnTo>
                        <a:lnTo>
                          <a:pt x="3495" y="2640"/>
                        </a:lnTo>
                        <a:lnTo>
                          <a:pt x="3428" y="2640"/>
                        </a:lnTo>
                        <a:lnTo>
                          <a:pt x="3383" y="2663"/>
                        </a:lnTo>
                        <a:lnTo>
                          <a:pt x="3240" y="2655"/>
                        </a:lnTo>
                        <a:lnTo>
                          <a:pt x="3188" y="2693"/>
                        </a:lnTo>
                        <a:lnTo>
                          <a:pt x="3188" y="2858"/>
                        </a:lnTo>
                        <a:lnTo>
                          <a:pt x="3158" y="2760"/>
                        </a:lnTo>
                        <a:lnTo>
                          <a:pt x="3053" y="2760"/>
                        </a:lnTo>
                        <a:lnTo>
                          <a:pt x="2985" y="2730"/>
                        </a:lnTo>
                        <a:lnTo>
                          <a:pt x="2910" y="2708"/>
                        </a:lnTo>
                        <a:lnTo>
                          <a:pt x="2805" y="2670"/>
                        </a:lnTo>
                        <a:lnTo>
                          <a:pt x="2865" y="2760"/>
                        </a:lnTo>
                        <a:lnTo>
                          <a:pt x="2775" y="2715"/>
                        </a:lnTo>
                        <a:lnTo>
                          <a:pt x="2768" y="2768"/>
                        </a:lnTo>
                        <a:lnTo>
                          <a:pt x="2708" y="2790"/>
                        </a:lnTo>
                        <a:lnTo>
                          <a:pt x="2715" y="2850"/>
                        </a:lnTo>
                        <a:lnTo>
                          <a:pt x="2655" y="2873"/>
                        </a:lnTo>
                        <a:lnTo>
                          <a:pt x="2610" y="2828"/>
                        </a:lnTo>
                        <a:lnTo>
                          <a:pt x="2558" y="2775"/>
                        </a:lnTo>
                        <a:lnTo>
                          <a:pt x="2550" y="2828"/>
                        </a:lnTo>
                        <a:lnTo>
                          <a:pt x="2498" y="2775"/>
                        </a:lnTo>
                        <a:lnTo>
                          <a:pt x="2460" y="2753"/>
                        </a:lnTo>
                        <a:lnTo>
                          <a:pt x="2430" y="2790"/>
                        </a:lnTo>
                        <a:lnTo>
                          <a:pt x="2348" y="2723"/>
                        </a:lnTo>
                        <a:lnTo>
                          <a:pt x="2340" y="2768"/>
                        </a:lnTo>
                        <a:lnTo>
                          <a:pt x="2310" y="2715"/>
                        </a:lnTo>
                        <a:lnTo>
                          <a:pt x="2258" y="2685"/>
                        </a:lnTo>
                        <a:lnTo>
                          <a:pt x="2213" y="2708"/>
                        </a:lnTo>
                        <a:lnTo>
                          <a:pt x="2145" y="2633"/>
                        </a:lnTo>
                        <a:lnTo>
                          <a:pt x="2160" y="2693"/>
                        </a:lnTo>
                        <a:lnTo>
                          <a:pt x="2048" y="2603"/>
                        </a:lnTo>
                        <a:lnTo>
                          <a:pt x="2078" y="2745"/>
                        </a:lnTo>
                        <a:lnTo>
                          <a:pt x="1988" y="2663"/>
                        </a:lnTo>
                        <a:lnTo>
                          <a:pt x="1905" y="2678"/>
                        </a:lnTo>
                        <a:lnTo>
                          <a:pt x="1830" y="2588"/>
                        </a:lnTo>
                        <a:lnTo>
                          <a:pt x="1808" y="2663"/>
                        </a:lnTo>
                        <a:lnTo>
                          <a:pt x="1725" y="2573"/>
                        </a:lnTo>
                        <a:lnTo>
                          <a:pt x="1680" y="2498"/>
                        </a:lnTo>
                        <a:lnTo>
                          <a:pt x="1605" y="2475"/>
                        </a:lnTo>
                        <a:lnTo>
                          <a:pt x="1538" y="2445"/>
                        </a:lnTo>
                        <a:lnTo>
                          <a:pt x="1463" y="2393"/>
                        </a:lnTo>
                        <a:lnTo>
                          <a:pt x="1508" y="2513"/>
                        </a:lnTo>
                        <a:lnTo>
                          <a:pt x="1403" y="2475"/>
                        </a:lnTo>
                        <a:lnTo>
                          <a:pt x="1350" y="2490"/>
                        </a:lnTo>
                        <a:lnTo>
                          <a:pt x="1290" y="2423"/>
                        </a:lnTo>
                        <a:lnTo>
                          <a:pt x="1215" y="2340"/>
                        </a:lnTo>
                        <a:lnTo>
                          <a:pt x="1215" y="2430"/>
                        </a:lnTo>
                        <a:lnTo>
                          <a:pt x="1125" y="2303"/>
                        </a:lnTo>
                        <a:lnTo>
                          <a:pt x="1088" y="2370"/>
                        </a:lnTo>
                        <a:lnTo>
                          <a:pt x="990" y="2258"/>
                        </a:lnTo>
                        <a:lnTo>
                          <a:pt x="983" y="2198"/>
                        </a:lnTo>
                        <a:lnTo>
                          <a:pt x="885" y="2153"/>
                        </a:lnTo>
                        <a:lnTo>
                          <a:pt x="810" y="2100"/>
                        </a:lnTo>
                        <a:lnTo>
                          <a:pt x="810" y="2205"/>
                        </a:lnTo>
                        <a:lnTo>
                          <a:pt x="758" y="2145"/>
                        </a:lnTo>
                        <a:lnTo>
                          <a:pt x="690" y="2115"/>
                        </a:lnTo>
                        <a:lnTo>
                          <a:pt x="638" y="2040"/>
                        </a:lnTo>
                        <a:lnTo>
                          <a:pt x="638" y="2100"/>
                        </a:lnTo>
                        <a:lnTo>
                          <a:pt x="540" y="1973"/>
                        </a:lnTo>
                        <a:lnTo>
                          <a:pt x="533" y="2063"/>
                        </a:lnTo>
                        <a:lnTo>
                          <a:pt x="488" y="1950"/>
                        </a:lnTo>
                        <a:lnTo>
                          <a:pt x="465" y="1913"/>
                        </a:lnTo>
                        <a:lnTo>
                          <a:pt x="420" y="1980"/>
                        </a:lnTo>
                        <a:lnTo>
                          <a:pt x="383" y="1838"/>
                        </a:lnTo>
                        <a:lnTo>
                          <a:pt x="383" y="1778"/>
                        </a:lnTo>
                        <a:lnTo>
                          <a:pt x="308" y="1845"/>
                        </a:lnTo>
                        <a:lnTo>
                          <a:pt x="308" y="1688"/>
                        </a:lnTo>
                        <a:lnTo>
                          <a:pt x="233" y="1763"/>
                        </a:lnTo>
                        <a:lnTo>
                          <a:pt x="233" y="1605"/>
                        </a:lnTo>
                        <a:lnTo>
                          <a:pt x="165" y="1635"/>
                        </a:lnTo>
                        <a:lnTo>
                          <a:pt x="165" y="1485"/>
                        </a:lnTo>
                        <a:lnTo>
                          <a:pt x="143" y="1283"/>
                        </a:lnTo>
                        <a:lnTo>
                          <a:pt x="158" y="1215"/>
                        </a:lnTo>
                        <a:lnTo>
                          <a:pt x="113" y="1215"/>
                        </a:lnTo>
                        <a:lnTo>
                          <a:pt x="15" y="1208"/>
                        </a:ln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40" name="Freeform 767"/>
                  <p:cNvSpPr>
                    <a:spLocks noChangeAspect="1"/>
                  </p:cNvSpPr>
                  <p:nvPr/>
                </p:nvSpPr>
                <p:spPr bwMode="auto">
                  <a:xfrm>
                    <a:off x="1733" y="2783"/>
                    <a:ext cx="525" cy="930"/>
                  </a:xfrm>
                  <a:custGeom>
                    <a:avLst/>
                    <a:gdLst>
                      <a:gd name="T0" fmla="*/ 0 w 525"/>
                      <a:gd name="T1" fmla="*/ 0 h 930"/>
                      <a:gd name="T2" fmla="*/ 232 w 525"/>
                      <a:gd name="T3" fmla="*/ 480 h 930"/>
                      <a:gd name="T4" fmla="*/ 525 w 525"/>
                      <a:gd name="T5" fmla="*/ 930 h 9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25" h="930">
                        <a:moveTo>
                          <a:pt x="0" y="0"/>
                        </a:moveTo>
                        <a:cubicBezTo>
                          <a:pt x="72" y="162"/>
                          <a:pt x="144" y="325"/>
                          <a:pt x="232" y="480"/>
                        </a:cubicBezTo>
                        <a:cubicBezTo>
                          <a:pt x="320" y="635"/>
                          <a:pt x="422" y="782"/>
                          <a:pt x="525" y="93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41" name="Freeform 766"/>
                  <p:cNvSpPr>
                    <a:spLocks noChangeAspect="1"/>
                  </p:cNvSpPr>
                  <p:nvPr/>
                </p:nvSpPr>
                <p:spPr bwMode="auto">
                  <a:xfrm>
                    <a:off x="1898" y="2798"/>
                    <a:ext cx="1035" cy="1252"/>
                  </a:xfrm>
                  <a:custGeom>
                    <a:avLst/>
                    <a:gdLst>
                      <a:gd name="T0" fmla="*/ 0 w 1035"/>
                      <a:gd name="T1" fmla="*/ 0 h 1252"/>
                      <a:gd name="T2" fmla="*/ 427 w 1035"/>
                      <a:gd name="T3" fmla="*/ 682 h 1252"/>
                      <a:gd name="T4" fmla="*/ 600 w 1035"/>
                      <a:gd name="T5" fmla="*/ 877 h 1252"/>
                      <a:gd name="T6" fmla="*/ 652 w 1035"/>
                      <a:gd name="T7" fmla="*/ 967 h 1252"/>
                      <a:gd name="T8" fmla="*/ 1035 w 1035"/>
                      <a:gd name="T9" fmla="*/ 1252 h 1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5" h="1252">
                        <a:moveTo>
                          <a:pt x="0" y="0"/>
                        </a:moveTo>
                        <a:cubicBezTo>
                          <a:pt x="163" y="268"/>
                          <a:pt x="327" y="536"/>
                          <a:pt x="427" y="682"/>
                        </a:cubicBezTo>
                        <a:cubicBezTo>
                          <a:pt x="527" y="828"/>
                          <a:pt x="562" y="829"/>
                          <a:pt x="600" y="877"/>
                        </a:cubicBezTo>
                        <a:cubicBezTo>
                          <a:pt x="638" y="925"/>
                          <a:pt x="580" y="905"/>
                          <a:pt x="652" y="967"/>
                        </a:cubicBezTo>
                        <a:cubicBezTo>
                          <a:pt x="724" y="1029"/>
                          <a:pt x="879" y="1140"/>
                          <a:pt x="1035" y="1252"/>
                        </a:cubicBezTo>
                      </a:path>
                    </a:pathLst>
                  </a:cu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42" name="Freeform 765"/>
                  <p:cNvSpPr>
                    <a:spLocks noChangeAspect="1"/>
                  </p:cNvSpPr>
                  <p:nvPr/>
                </p:nvSpPr>
                <p:spPr bwMode="auto">
                  <a:xfrm>
                    <a:off x="2123" y="2850"/>
                    <a:ext cx="1461" cy="1515"/>
                  </a:xfrm>
                  <a:custGeom>
                    <a:avLst/>
                    <a:gdLst>
                      <a:gd name="T0" fmla="*/ 0 w 1461"/>
                      <a:gd name="T1" fmla="*/ 0 h 1515"/>
                      <a:gd name="T2" fmla="*/ 682 w 1461"/>
                      <a:gd name="T3" fmla="*/ 780 h 1515"/>
                      <a:gd name="T4" fmla="*/ 1342 w 1461"/>
                      <a:gd name="T5" fmla="*/ 1403 h 1515"/>
                      <a:gd name="T6" fmla="*/ 1395 w 1461"/>
                      <a:gd name="T7" fmla="*/ 1455 h 15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61" h="1515">
                        <a:moveTo>
                          <a:pt x="0" y="0"/>
                        </a:moveTo>
                        <a:cubicBezTo>
                          <a:pt x="229" y="273"/>
                          <a:pt x="458" y="546"/>
                          <a:pt x="682" y="780"/>
                        </a:cubicBezTo>
                        <a:cubicBezTo>
                          <a:pt x="906" y="1014"/>
                          <a:pt x="1223" y="1291"/>
                          <a:pt x="1342" y="1403"/>
                        </a:cubicBezTo>
                        <a:cubicBezTo>
                          <a:pt x="1461" y="1515"/>
                          <a:pt x="1386" y="1446"/>
                          <a:pt x="1395" y="145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43" name="Freeform 764"/>
                  <p:cNvSpPr>
                    <a:spLocks noChangeAspect="1"/>
                  </p:cNvSpPr>
                  <p:nvPr/>
                </p:nvSpPr>
                <p:spPr bwMode="auto">
                  <a:xfrm>
                    <a:off x="2490" y="2835"/>
                    <a:ext cx="1695" cy="1553"/>
                  </a:xfrm>
                  <a:custGeom>
                    <a:avLst/>
                    <a:gdLst>
                      <a:gd name="T0" fmla="*/ 0 w 1695"/>
                      <a:gd name="T1" fmla="*/ 0 h 1553"/>
                      <a:gd name="T2" fmla="*/ 675 w 1695"/>
                      <a:gd name="T3" fmla="*/ 720 h 1553"/>
                      <a:gd name="T4" fmla="*/ 1268 w 1695"/>
                      <a:gd name="T5" fmla="*/ 1230 h 1553"/>
                      <a:gd name="T6" fmla="*/ 1695 w 1695"/>
                      <a:gd name="T7" fmla="*/ 1553 h 15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95" h="1553">
                        <a:moveTo>
                          <a:pt x="0" y="0"/>
                        </a:moveTo>
                        <a:cubicBezTo>
                          <a:pt x="232" y="257"/>
                          <a:pt x="464" y="515"/>
                          <a:pt x="675" y="720"/>
                        </a:cubicBezTo>
                        <a:cubicBezTo>
                          <a:pt x="886" y="925"/>
                          <a:pt x="1098" y="1091"/>
                          <a:pt x="1268" y="1230"/>
                        </a:cubicBezTo>
                        <a:cubicBezTo>
                          <a:pt x="1438" y="1369"/>
                          <a:pt x="1566" y="1461"/>
                          <a:pt x="1695" y="1553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44" name="Freeform 763"/>
                  <p:cNvSpPr>
                    <a:spLocks noChangeAspect="1"/>
                  </p:cNvSpPr>
                  <p:nvPr/>
                </p:nvSpPr>
                <p:spPr bwMode="auto">
                  <a:xfrm>
                    <a:off x="2955" y="2880"/>
                    <a:ext cx="1710" cy="1448"/>
                  </a:xfrm>
                  <a:custGeom>
                    <a:avLst/>
                    <a:gdLst>
                      <a:gd name="T0" fmla="*/ 0 w 1710"/>
                      <a:gd name="T1" fmla="*/ 0 h 1448"/>
                      <a:gd name="T2" fmla="*/ 525 w 1710"/>
                      <a:gd name="T3" fmla="*/ 510 h 1448"/>
                      <a:gd name="T4" fmla="*/ 1110 w 1710"/>
                      <a:gd name="T5" fmla="*/ 1043 h 1448"/>
                      <a:gd name="T6" fmla="*/ 1598 w 1710"/>
                      <a:gd name="T7" fmla="*/ 1358 h 1448"/>
                      <a:gd name="T8" fmla="*/ 1710 w 1710"/>
                      <a:gd name="T9" fmla="*/ 1448 h 1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10" h="1448">
                        <a:moveTo>
                          <a:pt x="0" y="0"/>
                        </a:moveTo>
                        <a:cubicBezTo>
                          <a:pt x="170" y="168"/>
                          <a:pt x="340" y="336"/>
                          <a:pt x="525" y="510"/>
                        </a:cubicBezTo>
                        <a:cubicBezTo>
                          <a:pt x="710" y="684"/>
                          <a:pt x="931" y="902"/>
                          <a:pt x="1110" y="1043"/>
                        </a:cubicBezTo>
                        <a:cubicBezTo>
                          <a:pt x="1289" y="1184"/>
                          <a:pt x="1498" y="1291"/>
                          <a:pt x="1598" y="1358"/>
                        </a:cubicBezTo>
                        <a:cubicBezTo>
                          <a:pt x="1698" y="1425"/>
                          <a:pt x="1704" y="1436"/>
                          <a:pt x="1710" y="1448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45" name="Freeform 762"/>
                  <p:cNvSpPr>
                    <a:spLocks noChangeAspect="1"/>
                  </p:cNvSpPr>
                  <p:nvPr/>
                </p:nvSpPr>
                <p:spPr bwMode="auto">
                  <a:xfrm>
                    <a:off x="3428" y="2918"/>
                    <a:ext cx="1635" cy="1303"/>
                  </a:xfrm>
                  <a:custGeom>
                    <a:avLst/>
                    <a:gdLst>
                      <a:gd name="T0" fmla="*/ 0 w 1635"/>
                      <a:gd name="T1" fmla="*/ 0 h 1303"/>
                      <a:gd name="T2" fmla="*/ 450 w 1635"/>
                      <a:gd name="T3" fmla="*/ 457 h 1303"/>
                      <a:gd name="T4" fmla="*/ 1027 w 1635"/>
                      <a:gd name="T5" fmla="*/ 885 h 1303"/>
                      <a:gd name="T6" fmla="*/ 1485 w 1635"/>
                      <a:gd name="T7" fmla="*/ 1237 h 1303"/>
                      <a:gd name="T8" fmla="*/ 1635 w 1635"/>
                      <a:gd name="T9" fmla="*/ 1282 h 1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35" h="1303">
                        <a:moveTo>
                          <a:pt x="0" y="0"/>
                        </a:moveTo>
                        <a:cubicBezTo>
                          <a:pt x="139" y="155"/>
                          <a:pt x="279" y="310"/>
                          <a:pt x="450" y="457"/>
                        </a:cubicBezTo>
                        <a:cubicBezTo>
                          <a:pt x="621" y="604"/>
                          <a:pt x="855" y="755"/>
                          <a:pt x="1027" y="885"/>
                        </a:cubicBezTo>
                        <a:cubicBezTo>
                          <a:pt x="1199" y="1015"/>
                          <a:pt x="1384" y="1171"/>
                          <a:pt x="1485" y="1237"/>
                        </a:cubicBezTo>
                        <a:cubicBezTo>
                          <a:pt x="1586" y="1303"/>
                          <a:pt x="1610" y="1292"/>
                          <a:pt x="1635" y="128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46" name="Freeform 761"/>
                  <p:cNvSpPr>
                    <a:spLocks noChangeAspect="1"/>
                  </p:cNvSpPr>
                  <p:nvPr/>
                </p:nvSpPr>
                <p:spPr bwMode="auto">
                  <a:xfrm>
                    <a:off x="3938" y="3023"/>
                    <a:ext cx="1395" cy="1035"/>
                  </a:xfrm>
                  <a:custGeom>
                    <a:avLst/>
                    <a:gdLst>
                      <a:gd name="T0" fmla="*/ 0 w 1395"/>
                      <a:gd name="T1" fmla="*/ 0 h 1035"/>
                      <a:gd name="T2" fmla="*/ 570 w 1395"/>
                      <a:gd name="T3" fmla="*/ 487 h 1035"/>
                      <a:gd name="T4" fmla="*/ 1050 w 1395"/>
                      <a:gd name="T5" fmla="*/ 855 h 1035"/>
                      <a:gd name="T6" fmla="*/ 1395 w 1395"/>
                      <a:gd name="T7" fmla="*/ 1035 h 10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95" h="1035">
                        <a:moveTo>
                          <a:pt x="0" y="0"/>
                        </a:moveTo>
                        <a:cubicBezTo>
                          <a:pt x="197" y="172"/>
                          <a:pt x="395" y="345"/>
                          <a:pt x="570" y="487"/>
                        </a:cubicBezTo>
                        <a:cubicBezTo>
                          <a:pt x="745" y="629"/>
                          <a:pt x="913" y="764"/>
                          <a:pt x="1050" y="855"/>
                        </a:cubicBezTo>
                        <a:cubicBezTo>
                          <a:pt x="1187" y="946"/>
                          <a:pt x="1291" y="990"/>
                          <a:pt x="1395" y="1035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47" name="Freeform 760"/>
                  <p:cNvSpPr>
                    <a:spLocks noChangeAspect="1"/>
                  </p:cNvSpPr>
                  <p:nvPr/>
                </p:nvSpPr>
                <p:spPr bwMode="auto">
                  <a:xfrm>
                    <a:off x="4643" y="3173"/>
                    <a:ext cx="967" cy="750"/>
                  </a:xfrm>
                  <a:custGeom>
                    <a:avLst/>
                    <a:gdLst>
                      <a:gd name="T0" fmla="*/ 0 w 967"/>
                      <a:gd name="T1" fmla="*/ 0 h 750"/>
                      <a:gd name="T2" fmla="*/ 397 w 967"/>
                      <a:gd name="T3" fmla="*/ 375 h 750"/>
                      <a:gd name="T4" fmla="*/ 967 w 967"/>
                      <a:gd name="T5" fmla="*/ 750 h 7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67" h="750">
                        <a:moveTo>
                          <a:pt x="0" y="0"/>
                        </a:moveTo>
                        <a:cubicBezTo>
                          <a:pt x="118" y="125"/>
                          <a:pt x="236" y="250"/>
                          <a:pt x="397" y="375"/>
                        </a:cubicBezTo>
                        <a:cubicBezTo>
                          <a:pt x="558" y="500"/>
                          <a:pt x="762" y="625"/>
                          <a:pt x="967" y="750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48" name="Freeform 759"/>
                  <p:cNvSpPr>
                    <a:spLocks noChangeAspect="1"/>
                  </p:cNvSpPr>
                  <p:nvPr/>
                </p:nvSpPr>
                <p:spPr bwMode="auto">
                  <a:xfrm>
                    <a:off x="5183" y="3263"/>
                    <a:ext cx="660" cy="525"/>
                  </a:xfrm>
                  <a:custGeom>
                    <a:avLst/>
                    <a:gdLst>
                      <a:gd name="T0" fmla="*/ 0 w 660"/>
                      <a:gd name="T1" fmla="*/ 0 h 525"/>
                      <a:gd name="T2" fmla="*/ 345 w 660"/>
                      <a:gd name="T3" fmla="*/ 307 h 525"/>
                      <a:gd name="T4" fmla="*/ 660 w 660"/>
                      <a:gd name="T5" fmla="*/ 525 h 5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60" h="525">
                        <a:moveTo>
                          <a:pt x="0" y="0"/>
                        </a:moveTo>
                        <a:cubicBezTo>
                          <a:pt x="117" y="110"/>
                          <a:pt x="235" y="220"/>
                          <a:pt x="345" y="307"/>
                        </a:cubicBezTo>
                        <a:cubicBezTo>
                          <a:pt x="455" y="394"/>
                          <a:pt x="557" y="459"/>
                          <a:pt x="660" y="52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49" name="Freeform 758"/>
                  <p:cNvSpPr>
                    <a:spLocks noChangeAspect="1"/>
                  </p:cNvSpPr>
                  <p:nvPr/>
                </p:nvSpPr>
                <p:spPr bwMode="auto">
                  <a:xfrm>
                    <a:off x="5580" y="3338"/>
                    <a:ext cx="435" cy="345"/>
                  </a:xfrm>
                  <a:custGeom>
                    <a:avLst/>
                    <a:gdLst>
                      <a:gd name="T0" fmla="*/ 0 w 435"/>
                      <a:gd name="T1" fmla="*/ 0 h 345"/>
                      <a:gd name="T2" fmla="*/ 285 w 435"/>
                      <a:gd name="T3" fmla="*/ 255 h 345"/>
                      <a:gd name="T4" fmla="*/ 435 w 435"/>
                      <a:gd name="T5" fmla="*/ 345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5" h="345">
                        <a:moveTo>
                          <a:pt x="0" y="0"/>
                        </a:moveTo>
                        <a:cubicBezTo>
                          <a:pt x="106" y="99"/>
                          <a:pt x="213" y="198"/>
                          <a:pt x="285" y="255"/>
                        </a:cubicBezTo>
                        <a:cubicBezTo>
                          <a:pt x="357" y="312"/>
                          <a:pt x="396" y="328"/>
                          <a:pt x="435" y="34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50" name="Freeform 757"/>
                  <p:cNvSpPr>
                    <a:spLocks noChangeAspect="1"/>
                  </p:cNvSpPr>
                  <p:nvPr/>
                </p:nvSpPr>
                <p:spPr bwMode="auto">
                  <a:xfrm>
                    <a:off x="5873" y="3435"/>
                    <a:ext cx="285" cy="165"/>
                  </a:xfrm>
                  <a:custGeom>
                    <a:avLst/>
                    <a:gdLst>
                      <a:gd name="T0" fmla="*/ 0 w 285"/>
                      <a:gd name="T1" fmla="*/ 0 h 165"/>
                      <a:gd name="T2" fmla="*/ 202 w 285"/>
                      <a:gd name="T3" fmla="*/ 128 h 165"/>
                      <a:gd name="T4" fmla="*/ 285 w 285"/>
                      <a:gd name="T5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" h="165">
                        <a:moveTo>
                          <a:pt x="0" y="0"/>
                        </a:moveTo>
                        <a:cubicBezTo>
                          <a:pt x="77" y="50"/>
                          <a:pt x="155" y="101"/>
                          <a:pt x="202" y="128"/>
                        </a:cubicBezTo>
                        <a:cubicBezTo>
                          <a:pt x="249" y="155"/>
                          <a:pt x="267" y="160"/>
                          <a:pt x="285" y="16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51" name="Freeform 756"/>
                  <p:cNvSpPr>
                    <a:spLocks noChangeAspect="1"/>
                  </p:cNvSpPr>
                  <p:nvPr/>
                </p:nvSpPr>
                <p:spPr bwMode="auto">
                  <a:xfrm>
                    <a:off x="5850" y="3345"/>
                    <a:ext cx="308" cy="54"/>
                  </a:xfrm>
                  <a:custGeom>
                    <a:avLst/>
                    <a:gdLst>
                      <a:gd name="T0" fmla="*/ 308 w 308"/>
                      <a:gd name="T1" fmla="*/ 0 h 54"/>
                      <a:gd name="T2" fmla="*/ 53 w 308"/>
                      <a:gd name="T3" fmla="*/ 45 h 54"/>
                      <a:gd name="T4" fmla="*/ 0 w 308"/>
                      <a:gd name="T5" fmla="*/ 53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8" h="54">
                        <a:moveTo>
                          <a:pt x="308" y="0"/>
                        </a:moveTo>
                        <a:cubicBezTo>
                          <a:pt x="206" y="18"/>
                          <a:pt x="104" y="36"/>
                          <a:pt x="53" y="45"/>
                        </a:cubicBezTo>
                        <a:cubicBezTo>
                          <a:pt x="2" y="54"/>
                          <a:pt x="1" y="53"/>
                          <a:pt x="0" y="53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52" name="Freeform 755"/>
                  <p:cNvSpPr>
                    <a:spLocks noChangeAspect="1"/>
                  </p:cNvSpPr>
                  <p:nvPr/>
                </p:nvSpPr>
                <p:spPr bwMode="auto">
                  <a:xfrm>
                    <a:off x="5558" y="3173"/>
                    <a:ext cx="525" cy="172"/>
                  </a:xfrm>
                  <a:custGeom>
                    <a:avLst/>
                    <a:gdLst>
                      <a:gd name="T0" fmla="*/ 525 w 525"/>
                      <a:gd name="T1" fmla="*/ 0 h 172"/>
                      <a:gd name="T2" fmla="*/ 270 w 525"/>
                      <a:gd name="T3" fmla="*/ 52 h 172"/>
                      <a:gd name="T4" fmla="*/ 0 w 525"/>
                      <a:gd name="T5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25" h="172">
                        <a:moveTo>
                          <a:pt x="525" y="0"/>
                        </a:moveTo>
                        <a:cubicBezTo>
                          <a:pt x="441" y="11"/>
                          <a:pt x="358" y="23"/>
                          <a:pt x="270" y="52"/>
                        </a:cubicBezTo>
                        <a:cubicBezTo>
                          <a:pt x="182" y="81"/>
                          <a:pt x="46" y="152"/>
                          <a:pt x="0" y="172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53" name="Freeform 754"/>
                  <p:cNvSpPr>
                    <a:spLocks noChangeAspect="1"/>
                  </p:cNvSpPr>
                  <p:nvPr/>
                </p:nvSpPr>
                <p:spPr bwMode="auto">
                  <a:xfrm>
                    <a:off x="4560" y="2768"/>
                    <a:ext cx="1290" cy="345"/>
                  </a:xfrm>
                  <a:custGeom>
                    <a:avLst/>
                    <a:gdLst>
                      <a:gd name="T0" fmla="*/ 1290 w 1290"/>
                      <a:gd name="T1" fmla="*/ 0 h 345"/>
                      <a:gd name="T2" fmla="*/ 728 w 1290"/>
                      <a:gd name="T3" fmla="*/ 127 h 345"/>
                      <a:gd name="T4" fmla="*/ 135 w 1290"/>
                      <a:gd name="T5" fmla="*/ 285 h 345"/>
                      <a:gd name="T6" fmla="*/ 0 w 1290"/>
                      <a:gd name="T7" fmla="*/ 345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90" h="345">
                        <a:moveTo>
                          <a:pt x="1290" y="0"/>
                        </a:moveTo>
                        <a:cubicBezTo>
                          <a:pt x="1105" y="40"/>
                          <a:pt x="920" y="80"/>
                          <a:pt x="728" y="127"/>
                        </a:cubicBezTo>
                        <a:cubicBezTo>
                          <a:pt x="536" y="174"/>
                          <a:pt x="256" y="249"/>
                          <a:pt x="135" y="285"/>
                        </a:cubicBezTo>
                        <a:cubicBezTo>
                          <a:pt x="14" y="321"/>
                          <a:pt x="7" y="333"/>
                          <a:pt x="0" y="34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54" name="Freeform 753"/>
                  <p:cNvSpPr>
                    <a:spLocks noChangeAspect="1"/>
                  </p:cNvSpPr>
                  <p:nvPr/>
                </p:nvSpPr>
                <p:spPr bwMode="auto">
                  <a:xfrm>
                    <a:off x="4208" y="2535"/>
                    <a:ext cx="1507" cy="488"/>
                  </a:xfrm>
                  <a:custGeom>
                    <a:avLst/>
                    <a:gdLst>
                      <a:gd name="T0" fmla="*/ 1507 w 1507"/>
                      <a:gd name="T1" fmla="*/ 0 h 488"/>
                      <a:gd name="T2" fmla="*/ 892 w 1507"/>
                      <a:gd name="T3" fmla="*/ 120 h 488"/>
                      <a:gd name="T4" fmla="*/ 0 w 1507"/>
                      <a:gd name="T5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07" h="488">
                        <a:moveTo>
                          <a:pt x="1507" y="0"/>
                        </a:moveTo>
                        <a:cubicBezTo>
                          <a:pt x="1325" y="19"/>
                          <a:pt x="1143" y="39"/>
                          <a:pt x="892" y="120"/>
                        </a:cubicBezTo>
                        <a:cubicBezTo>
                          <a:pt x="641" y="201"/>
                          <a:pt x="320" y="344"/>
                          <a:pt x="0" y="488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55" name="Freeform 752"/>
                  <p:cNvSpPr>
                    <a:spLocks noChangeAspect="1"/>
                  </p:cNvSpPr>
                  <p:nvPr/>
                </p:nvSpPr>
                <p:spPr bwMode="auto">
                  <a:xfrm>
                    <a:off x="3743" y="2250"/>
                    <a:ext cx="1695" cy="713"/>
                  </a:xfrm>
                  <a:custGeom>
                    <a:avLst/>
                    <a:gdLst>
                      <a:gd name="T0" fmla="*/ 1695 w 1695"/>
                      <a:gd name="T1" fmla="*/ 0 h 713"/>
                      <a:gd name="T2" fmla="*/ 1192 w 1695"/>
                      <a:gd name="T3" fmla="*/ 128 h 713"/>
                      <a:gd name="T4" fmla="*/ 277 w 1695"/>
                      <a:gd name="T5" fmla="*/ 540 h 713"/>
                      <a:gd name="T6" fmla="*/ 0 w 1695"/>
                      <a:gd name="T7" fmla="*/ 713 h 7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95" h="713">
                        <a:moveTo>
                          <a:pt x="1695" y="0"/>
                        </a:moveTo>
                        <a:cubicBezTo>
                          <a:pt x="1561" y="19"/>
                          <a:pt x="1428" y="38"/>
                          <a:pt x="1192" y="128"/>
                        </a:cubicBezTo>
                        <a:cubicBezTo>
                          <a:pt x="956" y="218"/>
                          <a:pt x="476" y="443"/>
                          <a:pt x="277" y="540"/>
                        </a:cubicBezTo>
                        <a:cubicBezTo>
                          <a:pt x="78" y="637"/>
                          <a:pt x="39" y="675"/>
                          <a:pt x="0" y="713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56" name="Freeform 751"/>
                  <p:cNvSpPr>
                    <a:spLocks noChangeAspect="1"/>
                  </p:cNvSpPr>
                  <p:nvPr/>
                </p:nvSpPr>
                <p:spPr bwMode="auto">
                  <a:xfrm>
                    <a:off x="3323" y="2003"/>
                    <a:ext cx="1717" cy="870"/>
                  </a:xfrm>
                  <a:custGeom>
                    <a:avLst/>
                    <a:gdLst>
                      <a:gd name="T0" fmla="*/ 1717 w 1717"/>
                      <a:gd name="T1" fmla="*/ 0 h 870"/>
                      <a:gd name="T2" fmla="*/ 997 w 1717"/>
                      <a:gd name="T3" fmla="*/ 285 h 870"/>
                      <a:gd name="T4" fmla="*/ 307 w 1717"/>
                      <a:gd name="T5" fmla="*/ 675 h 870"/>
                      <a:gd name="T6" fmla="*/ 0 w 1717"/>
                      <a:gd name="T7" fmla="*/ 870 h 8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7" h="870">
                        <a:moveTo>
                          <a:pt x="1717" y="0"/>
                        </a:moveTo>
                        <a:cubicBezTo>
                          <a:pt x="1474" y="86"/>
                          <a:pt x="1232" y="173"/>
                          <a:pt x="997" y="285"/>
                        </a:cubicBezTo>
                        <a:cubicBezTo>
                          <a:pt x="762" y="397"/>
                          <a:pt x="473" y="578"/>
                          <a:pt x="307" y="675"/>
                        </a:cubicBezTo>
                        <a:cubicBezTo>
                          <a:pt x="141" y="772"/>
                          <a:pt x="70" y="821"/>
                          <a:pt x="0" y="870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57" name="Freeform 750"/>
                  <p:cNvSpPr>
                    <a:spLocks noChangeAspect="1"/>
                  </p:cNvSpPr>
                  <p:nvPr/>
                </p:nvSpPr>
                <p:spPr bwMode="auto">
                  <a:xfrm>
                    <a:off x="2970" y="1755"/>
                    <a:ext cx="1748" cy="1050"/>
                  </a:xfrm>
                  <a:custGeom>
                    <a:avLst/>
                    <a:gdLst>
                      <a:gd name="T0" fmla="*/ 1748 w 1748"/>
                      <a:gd name="T1" fmla="*/ 0 h 1050"/>
                      <a:gd name="T2" fmla="*/ 1148 w 1748"/>
                      <a:gd name="T3" fmla="*/ 278 h 1050"/>
                      <a:gd name="T4" fmla="*/ 368 w 1748"/>
                      <a:gd name="T5" fmla="*/ 818 h 1050"/>
                      <a:gd name="T6" fmla="*/ 0 w 1748"/>
                      <a:gd name="T7" fmla="*/ 1050 h 10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48" h="1050">
                        <a:moveTo>
                          <a:pt x="1748" y="0"/>
                        </a:moveTo>
                        <a:cubicBezTo>
                          <a:pt x="1563" y="71"/>
                          <a:pt x="1378" y="142"/>
                          <a:pt x="1148" y="278"/>
                        </a:cubicBezTo>
                        <a:cubicBezTo>
                          <a:pt x="918" y="414"/>
                          <a:pt x="559" y="689"/>
                          <a:pt x="368" y="818"/>
                        </a:cubicBezTo>
                        <a:cubicBezTo>
                          <a:pt x="177" y="947"/>
                          <a:pt x="88" y="998"/>
                          <a:pt x="0" y="1050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58" name="Freeform 749"/>
                  <p:cNvSpPr>
                    <a:spLocks noChangeAspect="1"/>
                  </p:cNvSpPr>
                  <p:nvPr/>
                </p:nvSpPr>
                <p:spPr bwMode="auto">
                  <a:xfrm>
                    <a:off x="2588" y="1605"/>
                    <a:ext cx="1537" cy="1185"/>
                  </a:xfrm>
                  <a:custGeom>
                    <a:avLst/>
                    <a:gdLst>
                      <a:gd name="T0" fmla="*/ 1537 w 1537"/>
                      <a:gd name="T1" fmla="*/ 0 h 1185"/>
                      <a:gd name="T2" fmla="*/ 1005 w 1537"/>
                      <a:gd name="T3" fmla="*/ 360 h 1185"/>
                      <a:gd name="T4" fmla="*/ 427 w 1537"/>
                      <a:gd name="T5" fmla="*/ 750 h 1185"/>
                      <a:gd name="T6" fmla="*/ 0 w 1537"/>
                      <a:gd name="T7" fmla="*/ 1185 h 1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37" h="1185">
                        <a:moveTo>
                          <a:pt x="1537" y="0"/>
                        </a:moveTo>
                        <a:cubicBezTo>
                          <a:pt x="1363" y="117"/>
                          <a:pt x="1190" y="235"/>
                          <a:pt x="1005" y="360"/>
                        </a:cubicBezTo>
                        <a:cubicBezTo>
                          <a:pt x="820" y="485"/>
                          <a:pt x="594" y="613"/>
                          <a:pt x="427" y="750"/>
                        </a:cubicBezTo>
                        <a:cubicBezTo>
                          <a:pt x="260" y="887"/>
                          <a:pt x="130" y="1036"/>
                          <a:pt x="0" y="1185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59" name="Freeform 748"/>
                  <p:cNvSpPr>
                    <a:spLocks noChangeAspect="1"/>
                  </p:cNvSpPr>
                  <p:nvPr/>
                </p:nvSpPr>
                <p:spPr bwMode="auto">
                  <a:xfrm>
                    <a:off x="2265" y="1650"/>
                    <a:ext cx="1080" cy="1118"/>
                  </a:xfrm>
                  <a:custGeom>
                    <a:avLst/>
                    <a:gdLst>
                      <a:gd name="T0" fmla="*/ 1080 w 1080"/>
                      <a:gd name="T1" fmla="*/ 0 h 1118"/>
                      <a:gd name="T2" fmla="*/ 600 w 1080"/>
                      <a:gd name="T3" fmla="*/ 503 h 1118"/>
                      <a:gd name="T4" fmla="*/ 0 w 1080"/>
                      <a:gd name="T5" fmla="*/ 1118 h 1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80" h="1118">
                        <a:moveTo>
                          <a:pt x="1080" y="0"/>
                        </a:moveTo>
                        <a:cubicBezTo>
                          <a:pt x="930" y="158"/>
                          <a:pt x="780" y="317"/>
                          <a:pt x="600" y="503"/>
                        </a:cubicBezTo>
                        <a:cubicBezTo>
                          <a:pt x="420" y="689"/>
                          <a:pt x="210" y="903"/>
                          <a:pt x="0" y="1118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60" name="Freeform 747"/>
                  <p:cNvSpPr>
                    <a:spLocks noChangeAspect="1"/>
                  </p:cNvSpPr>
                  <p:nvPr/>
                </p:nvSpPr>
                <p:spPr bwMode="auto">
                  <a:xfrm>
                    <a:off x="1958" y="1748"/>
                    <a:ext cx="922" cy="990"/>
                  </a:xfrm>
                  <a:custGeom>
                    <a:avLst/>
                    <a:gdLst>
                      <a:gd name="T0" fmla="*/ 922 w 922"/>
                      <a:gd name="T1" fmla="*/ 0 h 990"/>
                      <a:gd name="T2" fmla="*/ 435 w 922"/>
                      <a:gd name="T3" fmla="*/ 480 h 990"/>
                      <a:gd name="T4" fmla="*/ 0 w 922"/>
                      <a:gd name="T5" fmla="*/ 990 h 9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22" h="990">
                        <a:moveTo>
                          <a:pt x="922" y="0"/>
                        </a:moveTo>
                        <a:cubicBezTo>
                          <a:pt x="755" y="157"/>
                          <a:pt x="589" y="315"/>
                          <a:pt x="435" y="480"/>
                        </a:cubicBezTo>
                        <a:cubicBezTo>
                          <a:pt x="281" y="645"/>
                          <a:pt x="140" y="817"/>
                          <a:pt x="0" y="99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61" name="Freeform 746"/>
                  <p:cNvSpPr>
                    <a:spLocks noChangeAspect="1"/>
                  </p:cNvSpPr>
                  <p:nvPr/>
                </p:nvSpPr>
                <p:spPr bwMode="auto">
                  <a:xfrm>
                    <a:off x="1740" y="2018"/>
                    <a:ext cx="563" cy="735"/>
                  </a:xfrm>
                  <a:custGeom>
                    <a:avLst/>
                    <a:gdLst>
                      <a:gd name="T0" fmla="*/ 563 w 563"/>
                      <a:gd name="T1" fmla="*/ 0 h 735"/>
                      <a:gd name="T2" fmla="*/ 270 w 563"/>
                      <a:gd name="T3" fmla="*/ 412 h 735"/>
                      <a:gd name="T4" fmla="*/ 0 w 563"/>
                      <a:gd name="T5" fmla="*/ 735 h 7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63" h="735">
                        <a:moveTo>
                          <a:pt x="563" y="0"/>
                        </a:moveTo>
                        <a:cubicBezTo>
                          <a:pt x="463" y="145"/>
                          <a:pt x="364" y="290"/>
                          <a:pt x="270" y="412"/>
                        </a:cubicBezTo>
                        <a:cubicBezTo>
                          <a:pt x="176" y="534"/>
                          <a:pt x="88" y="634"/>
                          <a:pt x="0" y="73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62" name="Freeform 745"/>
                  <p:cNvSpPr>
                    <a:spLocks noChangeAspect="1"/>
                  </p:cNvSpPr>
                  <p:nvPr/>
                </p:nvSpPr>
                <p:spPr bwMode="auto">
                  <a:xfrm>
                    <a:off x="1718" y="2753"/>
                    <a:ext cx="4567" cy="780"/>
                  </a:xfrm>
                  <a:custGeom>
                    <a:avLst/>
                    <a:gdLst>
                      <a:gd name="T0" fmla="*/ 0 w 4567"/>
                      <a:gd name="T1" fmla="*/ 0 h 780"/>
                      <a:gd name="T2" fmla="*/ 1177 w 4567"/>
                      <a:gd name="T3" fmla="*/ 67 h 780"/>
                      <a:gd name="T4" fmla="*/ 2332 w 4567"/>
                      <a:gd name="T5" fmla="*/ 240 h 780"/>
                      <a:gd name="T6" fmla="*/ 4567 w 4567"/>
                      <a:gd name="T7" fmla="*/ 780 h 7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67" h="780">
                        <a:moveTo>
                          <a:pt x="0" y="0"/>
                        </a:moveTo>
                        <a:cubicBezTo>
                          <a:pt x="394" y="13"/>
                          <a:pt x="788" y="27"/>
                          <a:pt x="1177" y="67"/>
                        </a:cubicBezTo>
                        <a:cubicBezTo>
                          <a:pt x="1566" y="107"/>
                          <a:pt x="1767" y="121"/>
                          <a:pt x="2332" y="240"/>
                        </a:cubicBezTo>
                        <a:cubicBezTo>
                          <a:pt x="2897" y="359"/>
                          <a:pt x="4195" y="690"/>
                          <a:pt x="4567" y="78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63" name="Freeform 744"/>
                  <p:cNvSpPr>
                    <a:spLocks noChangeAspect="1"/>
                  </p:cNvSpPr>
                  <p:nvPr/>
                </p:nvSpPr>
                <p:spPr bwMode="auto">
                  <a:xfrm>
                    <a:off x="1718" y="2790"/>
                    <a:ext cx="4605" cy="735"/>
                  </a:xfrm>
                  <a:custGeom>
                    <a:avLst/>
                    <a:gdLst>
                      <a:gd name="T0" fmla="*/ 0 w 4605"/>
                      <a:gd name="T1" fmla="*/ 0 h 735"/>
                      <a:gd name="T2" fmla="*/ 1177 w 4605"/>
                      <a:gd name="T3" fmla="*/ 67 h 735"/>
                      <a:gd name="T4" fmla="*/ 2332 w 4605"/>
                      <a:gd name="T5" fmla="*/ 240 h 735"/>
                      <a:gd name="T6" fmla="*/ 4605 w 4605"/>
                      <a:gd name="T7" fmla="*/ 735 h 7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605" h="735">
                        <a:moveTo>
                          <a:pt x="0" y="0"/>
                        </a:moveTo>
                        <a:cubicBezTo>
                          <a:pt x="394" y="13"/>
                          <a:pt x="788" y="27"/>
                          <a:pt x="1177" y="67"/>
                        </a:cubicBezTo>
                        <a:cubicBezTo>
                          <a:pt x="1566" y="107"/>
                          <a:pt x="1761" y="129"/>
                          <a:pt x="2332" y="240"/>
                        </a:cubicBezTo>
                        <a:cubicBezTo>
                          <a:pt x="2903" y="351"/>
                          <a:pt x="4132" y="632"/>
                          <a:pt x="4605" y="735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457" name="Freeform 742"/>
                <p:cNvSpPr>
                  <a:spLocks/>
                </p:cNvSpPr>
                <p:nvPr/>
              </p:nvSpPr>
              <p:spPr bwMode="auto">
                <a:xfrm>
                  <a:off x="2712" y="2092"/>
                  <a:ext cx="464" cy="628"/>
                </a:xfrm>
                <a:custGeom>
                  <a:avLst/>
                  <a:gdLst>
                    <a:gd name="T0" fmla="*/ 3 w 464"/>
                    <a:gd name="T1" fmla="*/ 5 h 628"/>
                    <a:gd name="T2" fmla="*/ 24 w 464"/>
                    <a:gd name="T3" fmla="*/ 53 h 628"/>
                    <a:gd name="T4" fmla="*/ 54 w 464"/>
                    <a:gd name="T5" fmla="*/ 143 h 628"/>
                    <a:gd name="T6" fmla="*/ 162 w 464"/>
                    <a:gd name="T7" fmla="*/ 257 h 628"/>
                    <a:gd name="T8" fmla="*/ 219 w 464"/>
                    <a:gd name="T9" fmla="*/ 368 h 628"/>
                    <a:gd name="T10" fmla="*/ 243 w 464"/>
                    <a:gd name="T11" fmla="*/ 476 h 628"/>
                    <a:gd name="T12" fmla="*/ 333 w 464"/>
                    <a:gd name="T13" fmla="*/ 572 h 628"/>
                    <a:gd name="T14" fmla="*/ 339 w 464"/>
                    <a:gd name="T15" fmla="*/ 617 h 628"/>
                    <a:gd name="T16" fmla="*/ 366 w 464"/>
                    <a:gd name="T17" fmla="*/ 626 h 628"/>
                    <a:gd name="T18" fmla="*/ 432 w 464"/>
                    <a:gd name="T19" fmla="*/ 605 h 628"/>
                    <a:gd name="T20" fmla="*/ 462 w 464"/>
                    <a:gd name="T21" fmla="*/ 605 h 628"/>
                    <a:gd name="T22" fmla="*/ 444 w 464"/>
                    <a:gd name="T23" fmla="*/ 509 h 628"/>
                    <a:gd name="T24" fmla="*/ 345 w 464"/>
                    <a:gd name="T25" fmla="*/ 359 h 628"/>
                    <a:gd name="T26" fmla="*/ 288 w 464"/>
                    <a:gd name="T27" fmla="*/ 284 h 628"/>
                    <a:gd name="T28" fmla="*/ 228 w 464"/>
                    <a:gd name="T29" fmla="*/ 194 h 628"/>
                    <a:gd name="T30" fmla="*/ 192 w 464"/>
                    <a:gd name="T31" fmla="*/ 137 h 628"/>
                    <a:gd name="T32" fmla="*/ 153 w 464"/>
                    <a:gd name="T33" fmla="*/ 101 h 628"/>
                    <a:gd name="T34" fmla="*/ 123 w 464"/>
                    <a:gd name="T35" fmla="*/ 62 h 628"/>
                    <a:gd name="T36" fmla="*/ 105 w 464"/>
                    <a:gd name="T37" fmla="*/ 29 h 628"/>
                    <a:gd name="T38" fmla="*/ 66 w 464"/>
                    <a:gd name="T39" fmla="*/ 38 h 628"/>
                    <a:gd name="T40" fmla="*/ 45 w 464"/>
                    <a:gd name="T41" fmla="*/ 23 h 628"/>
                    <a:gd name="T42" fmla="*/ 3 w 464"/>
                    <a:gd name="T43" fmla="*/ 5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4" h="628">
                      <a:moveTo>
                        <a:pt x="3" y="5"/>
                      </a:moveTo>
                      <a:cubicBezTo>
                        <a:pt x="0" y="10"/>
                        <a:pt x="15" y="30"/>
                        <a:pt x="24" y="53"/>
                      </a:cubicBezTo>
                      <a:cubicBezTo>
                        <a:pt x="33" y="76"/>
                        <a:pt x="31" y="109"/>
                        <a:pt x="54" y="143"/>
                      </a:cubicBezTo>
                      <a:cubicBezTo>
                        <a:pt x="77" y="177"/>
                        <a:pt x="134" y="219"/>
                        <a:pt x="162" y="257"/>
                      </a:cubicBezTo>
                      <a:cubicBezTo>
                        <a:pt x="190" y="295"/>
                        <a:pt x="206" y="332"/>
                        <a:pt x="219" y="368"/>
                      </a:cubicBezTo>
                      <a:cubicBezTo>
                        <a:pt x="232" y="404"/>
                        <a:pt x="224" y="442"/>
                        <a:pt x="243" y="476"/>
                      </a:cubicBezTo>
                      <a:cubicBezTo>
                        <a:pt x="262" y="510"/>
                        <a:pt x="317" y="548"/>
                        <a:pt x="333" y="572"/>
                      </a:cubicBezTo>
                      <a:cubicBezTo>
                        <a:pt x="349" y="596"/>
                        <a:pt x="334" y="608"/>
                        <a:pt x="339" y="617"/>
                      </a:cubicBezTo>
                      <a:cubicBezTo>
                        <a:pt x="344" y="626"/>
                        <a:pt x="350" y="628"/>
                        <a:pt x="366" y="626"/>
                      </a:cubicBezTo>
                      <a:cubicBezTo>
                        <a:pt x="382" y="624"/>
                        <a:pt x="416" y="608"/>
                        <a:pt x="432" y="605"/>
                      </a:cubicBezTo>
                      <a:cubicBezTo>
                        <a:pt x="448" y="602"/>
                        <a:pt x="460" y="621"/>
                        <a:pt x="462" y="605"/>
                      </a:cubicBezTo>
                      <a:cubicBezTo>
                        <a:pt x="464" y="589"/>
                        <a:pt x="464" y="550"/>
                        <a:pt x="444" y="509"/>
                      </a:cubicBezTo>
                      <a:cubicBezTo>
                        <a:pt x="424" y="468"/>
                        <a:pt x="371" y="397"/>
                        <a:pt x="345" y="359"/>
                      </a:cubicBezTo>
                      <a:cubicBezTo>
                        <a:pt x="319" y="321"/>
                        <a:pt x="307" y="311"/>
                        <a:pt x="288" y="284"/>
                      </a:cubicBezTo>
                      <a:cubicBezTo>
                        <a:pt x="269" y="257"/>
                        <a:pt x="244" y="218"/>
                        <a:pt x="228" y="194"/>
                      </a:cubicBezTo>
                      <a:cubicBezTo>
                        <a:pt x="212" y="170"/>
                        <a:pt x="204" y="152"/>
                        <a:pt x="192" y="137"/>
                      </a:cubicBezTo>
                      <a:cubicBezTo>
                        <a:pt x="180" y="122"/>
                        <a:pt x="164" y="113"/>
                        <a:pt x="153" y="101"/>
                      </a:cubicBezTo>
                      <a:cubicBezTo>
                        <a:pt x="142" y="89"/>
                        <a:pt x="131" y="74"/>
                        <a:pt x="123" y="62"/>
                      </a:cubicBezTo>
                      <a:cubicBezTo>
                        <a:pt x="115" y="50"/>
                        <a:pt x="114" y="33"/>
                        <a:pt x="105" y="29"/>
                      </a:cubicBezTo>
                      <a:cubicBezTo>
                        <a:pt x="96" y="25"/>
                        <a:pt x="76" y="39"/>
                        <a:pt x="66" y="38"/>
                      </a:cubicBezTo>
                      <a:cubicBezTo>
                        <a:pt x="56" y="37"/>
                        <a:pt x="53" y="28"/>
                        <a:pt x="45" y="23"/>
                      </a:cubicBezTo>
                      <a:cubicBezTo>
                        <a:pt x="37" y="18"/>
                        <a:pt x="6" y="0"/>
                        <a:pt x="3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gamma/>
                        <a:shade val="25490"/>
                        <a:invGamma/>
                      </a:srgbClr>
                    </a:gs>
                    <a:gs pos="50000">
                      <a:srgbClr val="FFFFFF">
                        <a:alpha val="73000"/>
                      </a:srgbClr>
                    </a:gs>
                    <a:gs pos="100000">
                      <a:srgbClr val="FFFFFF">
                        <a:gamma/>
                        <a:shade val="25490"/>
                        <a:invGamma/>
                      </a:srgbClr>
                    </a:gs>
                  </a:gsLst>
                  <a:lin ang="1890000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1458" name="Group 691"/>
                <p:cNvGrpSpPr>
                  <a:grpSpLocks/>
                </p:cNvGrpSpPr>
                <p:nvPr/>
              </p:nvGrpSpPr>
              <p:grpSpPr bwMode="auto">
                <a:xfrm>
                  <a:off x="2281" y="2369"/>
                  <a:ext cx="546" cy="344"/>
                  <a:chOff x="3054" y="1487"/>
                  <a:chExt cx="3666" cy="2311"/>
                </a:xfrm>
              </p:grpSpPr>
              <p:grpSp>
                <p:nvGrpSpPr>
                  <p:cNvPr id="1689" name="Group 737"/>
                  <p:cNvGrpSpPr>
                    <a:grpSpLocks/>
                  </p:cNvGrpSpPr>
                  <p:nvPr/>
                </p:nvGrpSpPr>
                <p:grpSpPr bwMode="auto">
                  <a:xfrm>
                    <a:off x="4204" y="1487"/>
                    <a:ext cx="2516" cy="1743"/>
                    <a:chOff x="1841" y="855"/>
                    <a:chExt cx="1701" cy="1178"/>
                  </a:xfrm>
                </p:grpSpPr>
                <p:sp>
                  <p:nvSpPr>
                    <p:cNvPr id="1735" name="Freeform 741"/>
                    <p:cNvSpPr>
                      <a:spLocks/>
                    </p:cNvSpPr>
                    <p:nvPr/>
                  </p:nvSpPr>
                  <p:spPr bwMode="auto">
                    <a:xfrm>
                      <a:off x="1841" y="855"/>
                      <a:ext cx="1267" cy="953"/>
                    </a:xfrm>
                    <a:custGeom>
                      <a:avLst/>
                      <a:gdLst>
                        <a:gd name="T0" fmla="*/ 175 w 1267"/>
                        <a:gd name="T1" fmla="*/ 657 h 953"/>
                        <a:gd name="T2" fmla="*/ 223 w 1267"/>
                        <a:gd name="T3" fmla="*/ 753 h 953"/>
                        <a:gd name="T4" fmla="*/ 268 w 1267"/>
                        <a:gd name="T5" fmla="*/ 789 h 953"/>
                        <a:gd name="T6" fmla="*/ 349 w 1267"/>
                        <a:gd name="T7" fmla="*/ 756 h 953"/>
                        <a:gd name="T8" fmla="*/ 358 w 1267"/>
                        <a:gd name="T9" fmla="*/ 726 h 953"/>
                        <a:gd name="T10" fmla="*/ 352 w 1267"/>
                        <a:gd name="T11" fmla="*/ 657 h 953"/>
                        <a:gd name="T12" fmla="*/ 361 w 1267"/>
                        <a:gd name="T13" fmla="*/ 756 h 953"/>
                        <a:gd name="T14" fmla="*/ 427 w 1267"/>
                        <a:gd name="T15" fmla="*/ 807 h 953"/>
                        <a:gd name="T16" fmla="*/ 460 w 1267"/>
                        <a:gd name="T17" fmla="*/ 852 h 953"/>
                        <a:gd name="T18" fmla="*/ 505 w 1267"/>
                        <a:gd name="T19" fmla="*/ 912 h 953"/>
                        <a:gd name="T20" fmla="*/ 508 w 1267"/>
                        <a:gd name="T21" fmla="*/ 936 h 953"/>
                        <a:gd name="T22" fmla="*/ 556 w 1267"/>
                        <a:gd name="T23" fmla="*/ 942 h 953"/>
                        <a:gd name="T24" fmla="*/ 568 w 1267"/>
                        <a:gd name="T25" fmla="*/ 873 h 953"/>
                        <a:gd name="T26" fmla="*/ 667 w 1267"/>
                        <a:gd name="T27" fmla="*/ 897 h 953"/>
                        <a:gd name="T28" fmla="*/ 829 w 1267"/>
                        <a:gd name="T29" fmla="*/ 927 h 953"/>
                        <a:gd name="T30" fmla="*/ 895 w 1267"/>
                        <a:gd name="T31" fmla="*/ 912 h 953"/>
                        <a:gd name="T32" fmla="*/ 913 w 1267"/>
                        <a:gd name="T33" fmla="*/ 867 h 953"/>
                        <a:gd name="T34" fmla="*/ 991 w 1267"/>
                        <a:gd name="T35" fmla="*/ 912 h 953"/>
                        <a:gd name="T36" fmla="*/ 1117 w 1267"/>
                        <a:gd name="T37" fmla="*/ 924 h 953"/>
                        <a:gd name="T38" fmla="*/ 1249 w 1267"/>
                        <a:gd name="T39" fmla="*/ 927 h 953"/>
                        <a:gd name="T40" fmla="*/ 1228 w 1267"/>
                        <a:gd name="T41" fmla="*/ 885 h 953"/>
                        <a:gd name="T42" fmla="*/ 1261 w 1267"/>
                        <a:gd name="T43" fmla="*/ 837 h 953"/>
                        <a:gd name="T44" fmla="*/ 1240 w 1267"/>
                        <a:gd name="T45" fmla="*/ 813 h 953"/>
                        <a:gd name="T46" fmla="*/ 1099 w 1267"/>
                        <a:gd name="T47" fmla="*/ 816 h 953"/>
                        <a:gd name="T48" fmla="*/ 1072 w 1267"/>
                        <a:gd name="T49" fmla="*/ 777 h 953"/>
                        <a:gd name="T50" fmla="*/ 1060 w 1267"/>
                        <a:gd name="T51" fmla="*/ 726 h 953"/>
                        <a:gd name="T52" fmla="*/ 1006 w 1267"/>
                        <a:gd name="T53" fmla="*/ 669 h 953"/>
                        <a:gd name="T54" fmla="*/ 1000 w 1267"/>
                        <a:gd name="T55" fmla="*/ 651 h 953"/>
                        <a:gd name="T56" fmla="*/ 1057 w 1267"/>
                        <a:gd name="T57" fmla="*/ 732 h 953"/>
                        <a:gd name="T58" fmla="*/ 1081 w 1267"/>
                        <a:gd name="T59" fmla="*/ 738 h 953"/>
                        <a:gd name="T60" fmla="*/ 1117 w 1267"/>
                        <a:gd name="T61" fmla="*/ 675 h 953"/>
                        <a:gd name="T62" fmla="*/ 1123 w 1267"/>
                        <a:gd name="T63" fmla="*/ 603 h 953"/>
                        <a:gd name="T64" fmla="*/ 1201 w 1267"/>
                        <a:gd name="T65" fmla="*/ 414 h 953"/>
                        <a:gd name="T66" fmla="*/ 1123 w 1267"/>
                        <a:gd name="T67" fmla="*/ 276 h 953"/>
                        <a:gd name="T68" fmla="*/ 913 w 1267"/>
                        <a:gd name="T69" fmla="*/ 96 h 953"/>
                        <a:gd name="T70" fmla="*/ 658 w 1267"/>
                        <a:gd name="T71" fmla="*/ 18 h 953"/>
                        <a:gd name="T72" fmla="*/ 469 w 1267"/>
                        <a:gd name="T73" fmla="*/ 9 h 953"/>
                        <a:gd name="T74" fmla="*/ 181 w 1267"/>
                        <a:gd name="T75" fmla="*/ 72 h 953"/>
                        <a:gd name="T76" fmla="*/ 82 w 1267"/>
                        <a:gd name="T77" fmla="*/ 156 h 953"/>
                        <a:gd name="T78" fmla="*/ 10 w 1267"/>
                        <a:gd name="T79" fmla="*/ 264 h 953"/>
                        <a:gd name="T80" fmla="*/ 22 w 1267"/>
                        <a:gd name="T81" fmla="*/ 357 h 953"/>
                        <a:gd name="T82" fmla="*/ 64 w 1267"/>
                        <a:gd name="T83" fmla="*/ 420 h 953"/>
                        <a:gd name="T84" fmla="*/ 76 w 1267"/>
                        <a:gd name="T85" fmla="*/ 462 h 953"/>
                        <a:gd name="T86" fmla="*/ 79 w 1267"/>
                        <a:gd name="T87" fmla="*/ 492 h 9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1267" h="953">
                          <a:moveTo>
                            <a:pt x="175" y="657"/>
                          </a:moveTo>
                          <a:cubicBezTo>
                            <a:pt x="191" y="694"/>
                            <a:pt x="207" y="731"/>
                            <a:pt x="223" y="753"/>
                          </a:cubicBezTo>
                          <a:cubicBezTo>
                            <a:pt x="239" y="775"/>
                            <a:pt x="247" y="789"/>
                            <a:pt x="268" y="789"/>
                          </a:cubicBezTo>
                          <a:cubicBezTo>
                            <a:pt x="289" y="789"/>
                            <a:pt x="334" y="766"/>
                            <a:pt x="349" y="756"/>
                          </a:cubicBezTo>
                          <a:cubicBezTo>
                            <a:pt x="364" y="746"/>
                            <a:pt x="358" y="742"/>
                            <a:pt x="358" y="726"/>
                          </a:cubicBezTo>
                          <a:cubicBezTo>
                            <a:pt x="358" y="710"/>
                            <a:pt x="351" y="652"/>
                            <a:pt x="352" y="657"/>
                          </a:cubicBezTo>
                          <a:cubicBezTo>
                            <a:pt x="353" y="662"/>
                            <a:pt x="349" y="731"/>
                            <a:pt x="361" y="756"/>
                          </a:cubicBezTo>
                          <a:cubicBezTo>
                            <a:pt x="373" y="781"/>
                            <a:pt x="410" y="791"/>
                            <a:pt x="427" y="807"/>
                          </a:cubicBezTo>
                          <a:cubicBezTo>
                            <a:pt x="444" y="823"/>
                            <a:pt x="447" y="835"/>
                            <a:pt x="460" y="852"/>
                          </a:cubicBezTo>
                          <a:cubicBezTo>
                            <a:pt x="473" y="869"/>
                            <a:pt x="497" y="898"/>
                            <a:pt x="505" y="912"/>
                          </a:cubicBezTo>
                          <a:cubicBezTo>
                            <a:pt x="513" y="926"/>
                            <a:pt x="500" y="931"/>
                            <a:pt x="508" y="936"/>
                          </a:cubicBezTo>
                          <a:cubicBezTo>
                            <a:pt x="516" y="941"/>
                            <a:pt x="546" y="953"/>
                            <a:pt x="556" y="942"/>
                          </a:cubicBezTo>
                          <a:cubicBezTo>
                            <a:pt x="566" y="931"/>
                            <a:pt x="550" y="880"/>
                            <a:pt x="568" y="873"/>
                          </a:cubicBezTo>
                          <a:cubicBezTo>
                            <a:pt x="586" y="866"/>
                            <a:pt x="624" y="888"/>
                            <a:pt x="667" y="897"/>
                          </a:cubicBezTo>
                          <a:cubicBezTo>
                            <a:pt x="710" y="906"/>
                            <a:pt x="791" y="925"/>
                            <a:pt x="829" y="927"/>
                          </a:cubicBezTo>
                          <a:cubicBezTo>
                            <a:pt x="867" y="929"/>
                            <a:pt x="881" y="922"/>
                            <a:pt x="895" y="912"/>
                          </a:cubicBezTo>
                          <a:cubicBezTo>
                            <a:pt x="909" y="902"/>
                            <a:pt x="897" y="867"/>
                            <a:pt x="913" y="867"/>
                          </a:cubicBezTo>
                          <a:cubicBezTo>
                            <a:pt x="929" y="867"/>
                            <a:pt x="957" y="903"/>
                            <a:pt x="991" y="912"/>
                          </a:cubicBezTo>
                          <a:cubicBezTo>
                            <a:pt x="1025" y="921"/>
                            <a:pt x="1074" y="921"/>
                            <a:pt x="1117" y="924"/>
                          </a:cubicBezTo>
                          <a:cubicBezTo>
                            <a:pt x="1160" y="927"/>
                            <a:pt x="1231" y="933"/>
                            <a:pt x="1249" y="927"/>
                          </a:cubicBezTo>
                          <a:cubicBezTo>
                            <a:pt x="1267" y="921"/>
                            <a:pt x="1226" y="900"/>
                            <a:pt x="1228" y="885"/>
                          </a:cubicBezTo>
                          <a:cubicBezTo>
                            <a:pt x="1230" y="870"/>
                            <a:pt x="1259" y="849"/>
                            <a:pt x="1261" y="837"/>
                          </a:cubicBezTo>
                          <a:cubicBezTo>
                            <a:pt x="1263" y="825"/>
                            <a:pt x="1267" y="816"/>
                            <a:pt x="1240" y="813"/>
                          </a:cubicBezTo>
                          <a:cubicBezTo>
                            <a:pt x="1213" y="810"/>
                            <a:pt x="1127" y="822"/>
                            <a:pt x="1099" y="816"/>
                          </a:cubicBezTo>
                          <a:cubicBezTo>
                            <a:pt x="1071" y="810"/>
                            <a:pt x="1079" y="792"/>
                            <a:pt x="1072" y="777"/>
                          </a:cubicBezTo>
                          <a:cubicBezTo>
                            <a:pt x="1065" y="762"/>
                            <a:pt x="1071" y="744"/>
                            <a:pt x="1060" y="726"/>
                          </a:cubicBezTo>
                          <a:cubicBezTo>
                            <a:pt x="1049" y="708"/>
                            <a:pt x="1016" y="681"/>
                            <a:pt x="1006" y="669"/>
                          </a:cubicBezTo>
                          <a:cubicBezTo>
                            <a:pt x="996" y="657"/>
                            <a:pt x="991" y="640"/>
                            <a:pt x="1000" y="651"/>
                          </a:cubicBezTo>
                          <a:cubicBezTo>
                            <a:pt x="1009" y="662"/>
                            <a:pt x="1044" y="718"/>
                            <a:pt x="1057" y="732"/>
                          </a:cubicBezTo>
                          <a:cubicBezTo>
                            <a:pt x="1070" y="746"/>
                            <a:pt x="1071" y="747"/>
                            <a:pt x="1081" y="738"/>
                          </a:cubicBezTo>
                          <a:cubicBezTo>
                            <a:pt x="1091" y="729"/>
                            <a:pt x="1110" y="697"/>
                            <a:pt x="1117" y="675"/>
                          </a:cubicBezTo>
                          <a:cubicBezTo>
                            <a:pt x="1124" y="653"/>
                            <a:pt x="1109" y="647"/>
                            <a:pt x="1123" y="603"/>
                          </a:cubicBezTo>
                          <a:cubicBezTo>
                            <a:pt x="1137" y="559"/>
                            <a:pt x="1201" y="468"/>
                            <a:pt x="1201" y="414"/>
                          </a:cubicBezTo>
                          <a:cubicBezTo>
                            <a:pt x="1201" y="360"/>
                            <a:pt x="1171" y="329"/>
                            <a:pt x="1123" y="276"/>
                          </a:cubicBezTo>
                          <a:cubicBezTo>
                            <a:pt x="1075" y="223"/>
                            <a:pt x="990" y="139"/>
                            <a:pt x="913" y="96"/>
                          </a:cubicBezTo>
                          <a:cubicBezTo>
                            <a:pt x="836" y="53"/>
                            <a:pt x="732" y="33"/>
                            <a:pt x="658" y="18"/>
                          </a:cubicBezTo>
                          <a:cubicBezTo>
                            <a:pt x="584" y="3"/>
                            <a:pt x="548" y="0"/>
                            <a:pt x="469" y="9"/>
                          </a:cubicBezTo>
                          <a:cubicBezTo>
                            <a:pt x="390" y="18"/>
                            <a:pt x="245" y="47"/>
                            <a:pt x="181" y="72"/>
                          </a:cubicBezTo>
                          <a:cubicBezTo>
                            <a:pt x="117" y="97"/>
                            <a:pt x="111" y="124"/>
                            <a:pt x="82" y="156"/>
                          </a:cubicBezTo>
                          <a:cubicBezTo>
                            <a:pt x="53" y="188"/>
                            <a:pt x="20" y="231"/>
                            <a:pt x="10" y="264"/>
                          </a:cubicBezTo>
                          <a:cubicBezTo>
                            <a:pt x="0" y="297"/>
                            <a:pt x="13" y="331"/>
                            <a:pt x="22" y="357"/>
                          </a:cubicBezTo>
                          <a:cubicBezTo>
                            <a:pt x="31" y="383"/>
                            <a:pt x="55" y="403"/>
                            <a:pt x="64" y="420"/>
                          </a:cubicBezTo>
                          <a:cubicBezTo>
                            <a:pt x="73" y="437"/>
                            <a:pt x="74" y="450"/>
                            <a:pt x="76" y="462"/>
                          </a:cubicBezTo>
                          <a:cubicBezTo>
                            <a:pt x="78" y="474"/>
                            <a:pt x="78" y="483"/>
                            <a:pt x="79" y="492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736" name="Freeform 740"/>
                    <p:cNvSpPr>
                      <a:spLocks/>
                    </p:cNvSpPr>
                    <p:nvPr/>
                  </p:nvSpPr>
                  <p:spPr bwMode="auto">
                    <a:xfrm>
                      <a:off x="2002" y="1634"/>
                      <a:ext cx="289" cy="399"/>
                    </a:xfrm>
                    <a:custGeom>
                      <a:avLst/>
                      <a:gdLst>
                        <a:gd name="T0" fmla="*/ 98 w 289"/>
                        <a:gd name="T1" fmla="*/ 19 h 399"/>
                        <a:gd name="T2" fmla="*/ 35 w 289"/>
                        <a:gd name="T3" fmla="*/ 136 h 399"/>
                        <a:gd name="T4" fmla="*/ 8 w 289"/>
                        <a:gd name="T5" fmla="*/ 199 h 399"/>
                        <a:gd name="T6" fmla="*/ 86 w 289"/>
                        <a:gd name="T7" fmla="*/ 262 h 399"/>
                        <a:gd name="T8" fmla="*/ 38 w 289"/>
                        <a:gd name="T9" fmla="*/ 229 h 399"/>
                        <a:gd name="T10" fmla="*/ 23 w 289"/>
                        <a:gd name="T11" fmla="*/ 307 h 399"/>
                        <a:gd name="T12" fmla="*/ 119 w 289"/>
                        <a:gd name="T13" fmla="*/ 367 h 399"/>
                        <a:gd name="T14" fmla="*/ 209 w 289"/>
                        <a:gd name="T15" fmla="*/ 394 h 399"/>
                        <a:gd name="T16" fmla="*/ 281 w 289"/>
                        <a:gd name="T17" fmla="*/ 385 h 399"/>
                        <a:gd name="T18" fmla="*/ 257 w 289"/>
                        <a:gd name="T19" fmla="*/ 307 h 399"/>
                        <a:gd name="T20" fmla="*/ 194 w 289"/>
                        <a:gd name="T21" fmla="*/ 250 h 399"/>
                        <a:gd name="T22" fmla="*/ 143 w 289"/>
                        <a:gd name="T23" fmla="*/ 229 h 399"/>
                        <a:gd name="T24" fmla="*/ 104 w 289"/>
                        <a:gd name="T25" fmla="*/ 265 h 399"/>
                        <a:gd name="T26" fmla="*/ 164 w 289"/>
                        <a:gd name="T27" fmla="*/ 217 h 399"/>
                        <a:gd name="T28" fmla="*/ 206 w 289"/>
                        <a:gd name="T29" fmla="*/ 202 h 399"/>
                        <a:gd name="T30" fmla="*/ 266 w 289"/>
                        <a:gd name="T31" fmla="*/ 142 h 399"/>
                        <a:gd name="T32" fmla="*/ 239 w 289"/>
                        <a:gd name="T33" fmla="*/ 73 h 399"/>
                        <a:gd name="T34" fmla="*/ 146 w 289"/>
                        <a:gd name="T35" fmla="*/ 22 h 399"/>
                        <a:gd name="T36" fmla="*/ 98 w 289"/>
                        <a:gd name="T37" fmla="*/ 19 h 3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289" h="399">
                          <a:moveTo>
                            <a:pt x="98" y="19"/>
                          </a:moveTo>
                          <a:cubicBezTo>
                            <a:pt x="80" y="38"/>
                            <a:pt x="50" y="106"/>
                            <a:pt x="35" y="136"/>
                          </a:cubicBezTo>
                          <a:cubicBezTo>
                            <a:pt x="20" y="166"/>
                            <a:pt x="0" y="178"/>
                            <a:pt x="8" y="199"/>
                          </a:cubicBezTo>
                          <a:cubicBezTo>
                            <a:pt x="16" y="220"/>
                            <a:pt x="81" y="257"/>
                            <a:pt x="86" y="262"/>
                          </a:cubicBezTo>
                          <a:cubicBezTo>
                            <a:pt x="91" y="267"/>
                            <a:pt x="48" y="222"/>
                            <a:pt x="38" y="229"/>
                          </a:cubicBezTo>
                          <a:cubicBezTo>
                            <a:pt x="28" y="236"/>
                            <a:pt x="9" y="284"/>
                            <a:pt x="23" y="307"/>
                          </a:cubicBezTo>
                          <a:cubicBezTo>
                            <a:pt x="37" y="330"/>
                            <a:pt x="88" y="352"/>
                            <a:pt x="119" y="367"/>
                          </a:cubicBezTo>
                          <a:cubicBezTo>
                            <a:pt x="150" y="382"/>
                            <a:pt x="182" y="391"/>
                            <a:pt x="209" y="394"/>
                          </a:cubicBezTo>
                          <a:cubicBezTo>
                            <a:pt x="236" y="397"/>
                            <a:pt x="273" y="399"/>
                            <a:pt x="281" y="385"/>
                          </a:cubicBezTo>
                          <a:cubicBezTo>
                            <a:pt x="289" y="371"/>
                            <a:pt x="271" y="329"/>
                            <a:pt x="257" y="307"/>
                          </a:cubicBezTo>
                          <a:cubicBezTo>
                            <a:pt x="243" y="285"/>
                            <a:pt x="213" y="263"/>
                            <a:pt x="194" y="250"/>
                          </a:cubicBezTo>
                          <a:cubicBezTo>
                            <a:pt x="175" y="237"/>
                            <a:pt x="158" y="227"/>
                            <a:pt x="143" y="229"/>
                          </a:cubicBezTo>
                          <a:cubicBezTo>
                            <a:pt x="128" y="231"/>
                            <a:pt x="101" y="267"/>
                            <a:pt x="104" y="265"/>
                          </a:cubicBezTo>
                          <a:cubicBezTo>
                            <a:pt x="107" y="263"/>
                            <a:pt x="147" y="228"/>
                            <a:pt x="164" y="217"/>
                          </a:cubicBezTo>
                          <a:cubicBezTo>
                            <a:pt x="181" y="206"/>
                            <a:pt x="189" y="214"/>
                            <a:pt x="206" y="202"/>
                          </a:cubicBezTo>
                          <a:cubicBezTo>
                            <a:pt x="223" y="190"/>
                            <a:pt x="261" y="163"/>
                            <a:pt x="266" y="142"/>
                          </a:cubicBezTo>
                          <a:cubicBezTo>
                            <a:pt x="271" y="121"/>
                            <a:pt x="259" y="93"/>
                            <a:pt x="239" y="73"/>
                          </a:cubicBezTo>
                          <a:cubicBezTo>
                            <a:pt x="219" y="53"/>
                            <a:pt x="172" y="32"/>
                            <a:pt x="146" y="22"/>
                          </a:cubicBezTo>
                          <a:cubicBezTo>
                            <a:pt x="120" y="12"/>
                            <a:pt x="116" y="0"/>
                            <a:pt x="98" y="1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737" name="Freeform 739"/>
                    <p:cNvSpPr>
                      <a:spLocks/>
                    </p:cNvSpPr>
                    <p:nvPr/>
                  </p:nvSpPr>
                  <p:spPr bwMode="auto">
                    <a:xfrm>
                      <a:off x="3072" y="1699"/>
                      <a:ext cx="470" cy="99"/>
                    </a:xfrm>
                    <a:custGeom>
                      <a:avLst/>
                      <a:gdLst>
                        <a:gd name="T0" fmla="*/ 30 w 470"/>
                        <a:gd name="T1" fmla="*/ 5 h 99"/>
                        <a:gd name="T2" fmla="*/ 201 w 470"/>
                        <a:gd name="T3" fmla="*/ 44 h 99"/>
                        <a:gd name="T4" fmla="*/ 321 w 470"/>
                        <a:gd name="T5" fmla="*/ 41 h 99"/>
                        <a:gd name="T6" fmla="*/ 429 w 470"/>
                        <a:gd name="T7" fmla="*/ 50 h 99"/>
                        <a:gd name="T8" fmla="*/ 462 w 470"/>
                        <a:gd name="T9" fmla="*/ 38 h 99"/>
                        <a:gd name="T10" fmla="*/ 384 w 470"/>
                        <a:gd name="T11" fmla="*/ 80 h 99"/>
                        <a:gd name="T12" fmla="*/ 291 w 470"/>
                        <a:gd name="T13" fmla="*/ 98 h 99"/>
                        <a:gd name="T14" fmla="*/ 126 w 470"/>
                        <a:gd name="T15" fmla="*/ 89 h 99"/>
                        <a:gd name="T16" fmla="*/ 21 w 470"/>
                        <a:gd name="T17" fmla="*/ 74 h 99"/>
                        <a:gd name="T18" fmla="*/ 30 w 470"/>
                        <a:gd name="T19" fmla="*/ 5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470" h="99">
                          <a:moveTo>
                            <a:pt x="30" y="5"/>
                          </a:moveTo>
                          <a:cubicBezTo>
                            <a:pt x="60" y="0"/>
                            <a:pt x="153" y="38"/>
                            <a:pt x="201" y="44"/>
                          </a:cubicBezTo>
                          <a:cubicBezTo>
                            <a:pt x="249" y="50"/>
                            <a:pt x="283" y="40"/>
                            <a:pt x="321" y="41"/>
                          </a:cubicBezTo>
                          <a:cubicBezTo>
                            <a:pt x="359" y="42"/>
                            <a:pt x="406" y="50"/>
                            <a:pt x="429" y="50"/>
                          </a:cubicBezTo>
                          <a:cubicBezTo>
                            <a:pt x="452" y="50"/>
                            <a:pt x="470" y="33"/>
                            <a:pt x="462" y="38"/>
                          </a:cubicBezTo>
                          <a:cubicBezTo>
                            <a:pt x="454" y="43"/>
                            <a:pt x="412" y="70"/>
                            <a:pt x="384" y="80"/>
                          </a:cubicBezTo>
                          <a:cubicBezTo>
                            <a:pt x="356" y="90"/>
                            <a:pt x="334" y="97"/>
                            <a:pt x="291" y="98"/>
                          </a:cubicBezTo>
                          <a:cubicBezTo>
                            <a:pt x="248" y="99"/>
                            <a:pt x="171" y="93"/>
                            <a:pt x="126" y="89"/>
                          </a:cubicBezTo>
                          <a:cubicBezTo>
                            <a:pt x="81" y="85"/>
                            <a:pt x="36" y="89"/>
                            <a:pt x="21" y="74"/>
                          </a:cubicBezTo>
                          <a:cubicBezTo>
                            <a:pt x="6" y="59"/>
                            <a:pt x="0" y="10"/>
                            <a:pt x="30" y="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738" name="Freeform 738"/>
                    <p:cNvSpPr>
                      <a:spLocks/>
                    </p:cNvSpPr>
                    <p:nvPr/>
                  </p:nvSpPr>
                  <p:spPr bwMode="auto">
                    <a:xfrm>
                      <a:off x="2940" y="1272"/>
                      <a:ext cx="236" cy="312"/>
                    </a:xfrm>
                    <a:custGeom>
                      <a:avLst/>
                      <a:gdLst>
                        <a:gd name="T0" fmla="*/ 108 w 236"/>
                        <a:gd name="T1" fmla="*/ 0 h 312"/>
                        <a:gd name="T2" fmla="*/ 201 w 236"/>
                        <a:gd name="T3" fmla="*/ 30 h 312"/>
                        <a:gd name="T4" fmla="*/ 234 w 236"/>
                        <a:gd name="T5" fmla="*/ 87 h 312"/>
                        <a:gd name="T6" fmla="*/ 192 w 236"/>
                        <a:gd name="T7" fmla="*/ 132 h 312"/>
                        <a:gd name="T8" fmla="*/ 219 w 236"/>
                        <a:gd name="T9" fmla="*/ 132 h 312"/>
                        <a:gd name="T10" fmla="*/ 231 w 236"/>
                        <a:gd name="T11" fmla="*/ 183 h 312"/>
                        <a:gd name="T12" fmla="*/ 189 w 236"/>
                        <a:gd name="T13" fmla="*/ 201 h 312"/>
                        <a:gd name="T14" fmla="*/ 153 w 236"/>
                        <a:gd name="T15" fmla="*/ 171 h 312"/>
                        <a:gd name="T16" fmla="*/ 201 w 236"/>
                        <a:gd name="T17" fmla="*/ 228 h 312"/>
                        <a:gd name="T18" fmla="*/ 168 w 236"/>
                        <a:gd name="T19" fmla="*/ 300 h 312"/>
                        <a:gd name="T20" fmla="*/ 72 w 236"/>
                        <a:gd name="T21" fmla="*/ 300 h 312"/>
                        <a:gd name="T22" fmla="*/ 9 w 236"/>
                        <a:gd name="T23" fmla="*/ 261 h 312"/>
                        <a:gd name="T24" fmla="*/ 15 w 236"/>
                        <a:gd name="T25" fmla="*/ 207 h 312"/>
                        <a:gd name="T26" fmla="*/ 51 w 236"/>
                        <a:gd name="T27" fmla="*/ 111 h 312"/>
                        <a:gd name="T28" fmla="*/ 93 w 236"/>
                        <a:gd name="T29" fmla="*/ 33 h 312"/>
                        <a:gd name="T30" fmla="*/ 108 w 236"/>
                        <a:gd name="T31" fmla="*/ 0 h 3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36" h="312">
                          <a:moveTo>
                            <a:pt x="108" y="0"/>
                          </a:moveTo>
                          <a:cubicBezTo>
                            <a:pt x="126" y="0"/>
                            <a:pt x="180" y="16"/>
                            <a:pt x="201" y="30"/>
                          </a:cubicBezTo>
                          <a:cubicBezTo>
                            <a:pt x="222" y="44"/>
                            <a:pt x="236" y="70"/>
                            <a:pt x="234" y="87"/>
                          </a:cubicBezTo>
                          <a:cubicBezTo>
                            <a:pt x="232" y="104"/>
                            <a:pt x="194" y="125"/>
                            <a:pt x="192" y="132"/>
                          </a:cubicBezTo>
                          <a:cubicBezTo>
                            <a:pt x="190" y="139"/>
                            <a:pt x="213" y="124"/>
                            <a:pt x="219" y="132"/>
                          </a:cubicBezTo>
                          <a:cubicBezTo>
                            <a:pt x="225" y="140"/>
                            <a:pt x="236" y="172"/>
                            <a:pt x="231" y="183"/>
                          </a:cubicBezTo>
                          <a:cubicBezTo>
                            <a:pt x="226" y="194"/>
                            <a:pt x="202" y="203"/>
                            <a:pt x="189" y="201"/>
                          </a:cubicBezTo>
                          <a:cubicBezTo>
                            <a:pt x="176" y="199"/>
                            <a:pt x="151" y="167"/>
                            <a:pt x="153" y="171"/>
                          </a:cubicBezTo>
                          <a:cubicBezTo>
                            <a:pt x="155" y="175"/>
                            <a:pt x="198" y="206"/>
                            <a:pt x="201" y="228"/>
                          </a:cubicBezTo>
                          <a:cubicBezTo>
                            <a:pt x="204" y="250"/>
                            <a:pt x="189" y="288"/>
                            <a:pt x="168" y="300"/>
                          </a:cubicBezTo>
                          <a:cubicBezTo>
                            <a:pt x="147" y="312"/>
                            <a:pt x="98" y="306"/>
                            <a:pt x="72" y="300"/>
                          </a:cubicBezTo>
                          <a:cubicBezTo>
                            <a:pt x="46" y="294"/>
                            <a:pt x="18" y="276"/>
                            <a:pt x="9" y="261"/>
                          </a:cubicBezTo>
                          <a:cubicBezTo>
                            <a:pt x="0" y="246"/>
                            <a:pt x="8" y="232"/>
                            <a:pt x="15" y="207"/>
                          </a:cubicBezTo>
                          <a:cubicBezTo>
                            <a:pt x="22" y="182"/>
                            <a:pt x="38" y="140"/>
                            <a:pt x="51" y="111"/>
                          </a:cubicBezTo>
                          <a:cubicBezTo>
                            <a:pt x="64" y="82"/>
                            <a:pt x="85" y="51"/>
                            <a:pt x="93" y="33"/>
                          </a:cubicBezTo>
                          <a:cubicBezTo>
                            <a:pt x="101" y="15"/>
                            <a:pt x="90" y="0"/>
                            <a:pt x="108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69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4335" y="2753"/>
                    <a:ext cx="285" cy="986"/>
                    <a:chOff x="4335" y="2753"/>
                    <a:chExt cx="285" cy="986"/>
                  </a:xfrm>
                </p:grpSpPr>
                <p:grpSp>
                  <p:nvGrpSpPr>
                    <p:cNvPr id="1727" name="Group 733"/>
                    <p:cNvGrpSpPr>
                      <a:grpSpLocks/>
                    </p:cNvGrpSpPr>
                    <p:nvPr/>
                  </p:nvGrpSpPr>
                  <p:grpSpPr bwMode="auto">
                    <a:xfrm rot="-381159">
                      <a:off x="4359" y="2753"/>
                      <a:ext cx="261" cy="938"/>
                      <a:chOff x="1930" y="1743"/>
                      <a:chExt cx="176" cy="634"/>
                    </a:xfrm>
                  </p:grpSpPr>
                  <p:sp>
                    <p:nvSpPr>
                      <p:cNvPr id="1732" name="Freeform 7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0" y="1743"/>
                        <a:ext cx="95" cy="115"/>
                      </a:xfrm>
                      <a:custGeom>
                        <a:avLst/>
                        <a:gdLst>
                          <a:gd name="T0" fmla="*/ 17 w 95"/>
                          <a:gd name="T1" fmla="*/ 27 h 115"/>
                          <a:gd name="T2" fmla="*/ 29 w 95"/>
                          <a:gd name="T3" fmla="*/ 102 h 115"/>
                          <a:gd name="T4" fmla="*/ 77 w 95"/>
                          <a:gd name="T5" fmla="*/ 105 h 115"/>
                          <a:gd name="T6" fmla="*/ 95 w 95"/>
                          <a:gd name="T7" fmla="*/ 90 h 115"/>
                          <a:gd name="T8" fmla="*/ 80 w 95"/>
                          <a:gd name="T9" fmla="*/ 30 h 115"/>
                          <a:gd name="T10" fmla="*/ 71 w 95"/>
                          <a:gd name="T11" fmla="*/ 3 h 115"/>
                          <a:gd name="T12" fmla="*/ 8 w 95"/>
                          <a:gd name="T13" fmla="*/ 9 h 115"/>
                          <a:gd name="T14" fmla="*/ 17 w 95"/>
                          <a:gd name="T15" fmla="*/ 27 h 1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95" h="115">
                            <a:moveTo>
                              <a:pt x="17" y="27"/>
                            </a:moveTo>
                            <a:cubicBezTo>
                              <a:pt x="20" y="42"/>
                              <a:pt x="19" y="89"/>
                              <a:pt x="29" y="102"/>
                            </a:cubicBezTo>
                            <a:cubicBezTo>
                              <a:pt x="39" y="115"/>
                              <a:pt x="66" y="107"/>
                              <a:pt x="77" y="105"/>
                            </a:cubicBezTo>
                            <a:cubicBezTo>
                              <a:pt x="88" y="103"/>
                              <a:pt x="95" y="102"/>
                              <a:pt x="95" y="90"/>
                            </a:cubicBezTo>
                            <a:cubicBezTo>
                              <a:pt x="95" y="78"/>
                              <a:pt x="84" y="44"/>
                              <a:pt x="80" y="30"/>
                            </a:cubicBezTo>
                            <a:cubicBezTo>
                              <a:pt x="76" y="16"/>
                              <a:pt x="83" y="6"/>
                              <a:pt x="71" y="3"/>
                            </a:cubicBezTo>
                            <a:cubicBezTo>
                              <a:pt x="59" y="0"/>
                              <a:pt x="16" y="5"/>
                              <a:pt x="8" y="9"/>
                            </a:cubicBezTo>
                            <a:cubicBezTo>
                              <a:pt x="0" y="13"/>
                              <a:pt x="14" y="12"/>
                              <a:pt x="17" y="2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33" name="Freeform 7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68" y="1843"/>
                        <a:ext cx="98" cy="201"/>
                      </a:xfrm>
                      <a:custGeom>
                        <a:avLst/>
                        <a:gdLst>
                          <a:gd name="T0" fmla="*/ 6 w 98"/>
                          <a:gd name="T1" fmla="*/ 14 h 201"/>
                          <a:gd name="T2" fmla="*/ 60 w 98"/>
                          <a:gd name="T3" fmla="*/ 14 h 201"/>
                          <a:gd name="T4" fmla="*/ 90 w 98"/>
                          <a:gd name="T5" fmla="*/ 92 h 201"/>
                          <a:gd name="T6" fmla="*/ 90 w 98"/>
                          <a:gd name="T7" fmla="*/ 179 h 201"/>
                          <a:gd name="T8" fmla="*/ 39 w 98"/>
                          <a:gd name="T9" fmla="*/ 188 h 201"/>
                          <a:gd name="T10" fmla="*/ 24 w 98"/>
                          <a:gd name="T11" fmla="*/ 98 h 201"/>
                          <a:gd name="T12" fmla="*/ 6 w 98"/>
                          <a:gd name="T13" fmla="*/ 14 h 20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" h="201">
                            <a:moveTo>
                              <a:pt x="6" y="14"/>
                            </a:moveTo>
                            <a:cubicBezTo>
                              <a:pt x="12" y="0"/>
                              <a:pt x="46" y="1"/>
                              <a:pt x="60" y="14"/>
                            </a:cubicBezTo>
                            <a:cubicBezTo>
                              <a:pt x="74" y="27"/>
                              <a:pt x="85" y="65"/>
                              <a:pt x="90" y="92"/>
                            </a:cubicBezTo>
                            <a:cubicBezTo>
                              <a:pt x="95" y="119"/>
                              <a:pt x="98" y="163"/>
                              <a:pt x="90" y="179"/>
                            </a:cubicBezTo>
                            <a:cubicBezTo>
                              <a:pt x="82" y="195"/>
                              <a:pt x="50" y="201"/>
                              <a:pt x="39" y="188"/>
                            </a:cubicBezTo>
                            <a:cubicBezTo>
                              <a:pt x="28" y="175"/>
                              <a:pt x="28" y="125"/>
                              <a:pt x="24" y="98"/>
                            </a:cubicBezTo>
                            <a:cubicBezTo>
                              <a:pt x="20" y="71"/>
                              <a:pt x="0" y="28"/>
                              <a:pt x="6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34" name="Freeform 7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3" y="2011"/>
                        <a:ext cx="93" cy="366"/>
                      </a:xfrm>
                      <a:custGeom>
                        <a:avLst/>
                        <a:gdLst>
                          <a:gd name="T0" fmla="*/ 6 w 93"/>
                          <a:gd name="T1" fmla="*/ 35 h 366"/>
                          <a:gd name="T2" fmla="*/ 54 w 93"/>
                          <a:gd name="T3" fmla="*/ 11 h 366"/>
                          <a:gd name="T4" fmla="*/ 66 w 93"/>
                          <a:gd name="T5" fmla="*/ 98 h 366"/>
                          <a:gd name="T6" fmla="*/ 66 w 93"/>
                          <a:gd name="T7" fmla="*/ 218 h 366"/>
                          <a:gd name="T8" fmla="*/ 66 w 93"/>
                          <a:gd name="T9" fmla="*/ 278 h 366"/>
                          <a:gd name="T10" fmla="*/ 93 w 93"/>
                          <a:gd name="T11" fmla="*/ 359 h 366"/>
                          <a:gd name="T12" fmla="*/ 69 w 93"/>
                          <a:gd name="T13" fmla="*/ 323 h 366"/>
                          <a:gd name="T14" fmla="*/ 51 w 93"/>
                          <a:gd name="T15" fmla="*/ 257 h 366"/>
                          <a:gd name="T16" fmla="*/ 54 w 93"/>
                          <a:gd name="T17" fmla="*/ 239 h 366"/>
                          <a:gd name="T18" fmla="*/ 33 w 93"/>
                          <a:gd name="T19" fmla="*/ 203 h 366"/>
                          <a:gd name="T20" fmla="*/ 21 w 93"/>
                          <a:gd name="T21" fmla="*/ 131 h 366"/>
                          <a:gd name="T22" fmla="*/ 6 w 93"/>
                          <a:gd name="T23" fmla="*/ 35 h 3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93" h="366">
                            <a:moveTo>
                              <a:pt x="6" y="35"/>
                            </a:moveTo>
                            <a:cubicBezTo>
                              <a:pt x="12" y="15"/>
                              <a:pt x="44" y="0"/>
                              <a:pt x="54" y="11"/>
                            </a:cubicBezTo>
                            <a:cubicBezTo>
                              <a:pt x="64" y="22"/>
                              <a:pt x="64" y="64"/>
                              <a:pt x="66" y="98"/>
                            </a:cubicBezTo>
                            <a:cubicBezTo>
                              <a:pt x="68" y="132"/>
                              <a:pt x="66" y="188"/>
                              <a:pt x="66" y="218"/>
                            </a:cubicBezTo>
                            <a:cubicBezTo>
                              <a:pt x="66" y="248"/>
                              <a:pt x="62" y="255"/>
                              <a:pt x="66" y="278"/>
                            </a:cubicBezTo>
                            <a:cubicBezTo>
                              <a:pt x="70" y="301"/>
                              <a:pt x="93" y="352"/>
                              <a:pt x="93" y="359"/>
                            </a:cubicBezTo>
                            <a:cubicBezTo>
                              <a:pt x="93" y="366"/>
                              <a:pt x="76" y="340"/>
                              <a:pt x="69" y="323"/>
                            </a:cubicBezTo>
                            <a:cubicBezTo>
                              <a:pt x="62" y="306"/>
                              <a:pt x="53" y="271"/>
                              <a:pt x="51" y="257"/>
                            </a:cubicBezTo>
                            <a:cubicBezTo>
                              <a:pt x="49" y="243"/>
                              <a:pt x="57" y="248"/>
                              <a:pt x="54" y="239"/>
                            </a:cubicBezTo>
                            <a:cubicBezTo>
                              <a:pt x="51" y="230"/>
                              <a:pt x="38" y="221"/>
                              <a:pt x="33" y="203"/>
                            </a:cubicBezTo>
                            <a:cubicBezTo>
                              <a:pt x="28" y="185"/>
                              <a:pt x="26" y="160"/>
                              <a:pt x="21" y="131"/>
                            </a:cubicBezTo>
                            <a:cubicBezTo>
                              <a:pt x="16" y="102"/>
                              <a:pt x="0" y="55"/>
                              <a:pt x="6" y="3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728" name="Group 7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5" y="2801"/>
                      <a:ext cx="261" cy="938"/>
                      <a:chOff x="1930" y="1743"/>
                      <a:chExt cx="176" cy="634"/>
                    </a:xfrm>
                  </p:grpSpPr>
                  <p:sp>
                    <p:nvSpPr>
                      <p:cNvPr id="1729" name="Freeform 7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0" y="1743"/>
                        <a:ext cx="95" cy="115"/>
                      </a:xfrm>
                      <a:custGeom>
                        <a:avLst/>
                        <a:gdLst>
                          <a:gd name="T0" fmla="*/ 17 w 95"/>
                          <a:gd name="T1" fmla="*/ 27 h 115"/>
                          <a:gd name="T2" fmla="*/ 29 w 95"/>
                          <a:gd name="T3" fmla="*/ 102 h 115"/>
                          <a:gd name="T4" fmla="*/ 77 w 95"/>
                          <a:gd name="T5" fmla="*/ 105 h 115"/>
                          <a:gd name="T6" fmla="*/ 95 w 95"/>
                          <a:gd name="T7" fmla="*/ 90 h 115"/>
                          <a:gd name="T8" fmla="*/ 80 w 95"/>
                          <a:gd name="T9" fmla="*/ 30 h 115"/>
                          <a:gd name="T10" fmla="*/ 71 w 95"/>
                          <a:gd name="T11" fmla="*/ 3 h 115"/>
                          <a:gd name="T12" fmla="*/ 8 w 95"/>
                          <a:gd name="T13" fmla="*/ 9 h 115"/>
                          <a:gd name="T14" fmla="*/ 17 w 95"/>
                          <a:gd name="T15" fmla="*/ 27 h 1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95" h="115">
                            <a:moveTo>
                              <a:pt x="17" y="27"/>
                            </a:moveTo>
                            <a:cubicBezTo>
                              <a:pt x="20" y="42"/>
                              <a:pt x="19" y="89"/>
                              <a:pt x="29" y="102"/>
                            </a:cubicBezTo>
                            <a:cubicBezTo>
                              <a:pt x="39" y="115"/>
                              <a:pt x="66" y="107"/>
                              <a:pt x="77" y="105"/>
                            </a:cubicBezTo>
                            <a:cubicBezTo>
                              <a:pt x="88" y="103"/>
                              <a:pt x="95" y="102"/>
                              <a:pt x="95" y="90"/>
                            </a:cubicBezTo>
                            <a:cubicBezTo>
                              <a:pt x="95" y="78"/>
                              <a:pt x="84" y="44"/>
                              <a:pt x="80" y="30"/>
                            </a:cubicBezTo>
                            <a:cubicBezTo>
                              <a:pt x="76" y="16"/>
                              <a:pt x="83" y="6"/>
                              <a:pt x="71" y="3"/>
                            </a:cubicBezTo>
                            <a:cubicBezTo>
                              <a:pt x="59" y="0"/>
                              <a:pt x="16" y="5"/>
                              <a:pt x="8" y="9"/>
                            </a:cubicBezTo>
                            <a:cubicBezTo>
                              <a:pt x="0" y="13"/>
                              <a:pt x="14" y="12"/>
                              <a:pt x="17" y="2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30" name="Freeform 7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68" y="1843"/>
                        <a:ext cx="98" cy="201"/>
                      </a:xfrm>
                      <a:custGeom>
                        <a:avLst/>
                        <a:gdLst>
                          <a:gd name="T0" fmla="*/ 6 w 98"/>
                          <a:gd name="T1" fmla="*/ 14 h 201"/>
                          <a:gd name="T2" fmla="*/ 60 w 98"/>
                          <a:gd name="T3" fmla="*/ 14 h 201"/>
                          <a:gd name="T4" fmla="*/ 90 w 98"/>
                          <a:gd name="T5" fmla="*/ 92 h 201"/>
                          <a:gd name="T6" fmla="*/ 90 w 98"/>
                          <a:gd name="T7" fmla="*/ 179 h 201"/>
                          <a:gd name="T8" fmla="*/ 39 w 98"/>
                          <a:gd name="T9" fmla="*/ 188 h 201"/>
                          <a:gd name="T10" fmla="*/ 24 w 98"/>
                          <a:gd name="T11" fmla="*/ 98 h 201"/>
                          <a:gd name="T12" fmla="*/ 6 w 98"/>
                          <a:gd name="T13" fmla="*/ 14 h 20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" h="201">
                            <a:moveTo>
                              <a:pt x="6" y="14"/>
                            </a:moveTo>
                            <a:cubicBezTo>
                              <a:pt x="12" y="0"/>
                              <a:pt x="46" y="1"/>
                              <a:pt x="60" y="14"/>
                            </a:cubicBezTo>
                            <a:cubicBezTo>
                              <a:pt x="74" y="27"/>
                              <a:pt x="85" y="65"/>
                              <a:pt x="90" y="92"/>
                            </a:cubicBezTo>
                            <a:cubicBezTo>
                              <a:pt x="95" y="119"/>
                              <a:pt x="98" y="163"/>
                              <a:pt x="90" y="179"/>
                            </a:cubicBezTo>
                            <a:cubicBezTo>
                              <a:pt x="82" y="195"/>
                              <a:pt x="50" y="201"/>
                              <a:pt x="39" y="188"/>
                            </a:cubicBezTo>
                            <a:cubicBezTo>
                              <a:pt x="28" y="175"/>
                              <a:pt x="28" y="125"/>
                              <a:pt x="24" y="98"/>
                            </a:cubicBezTo>
                            <a:cubicBezTo>
                              <a:pt x="20" y="71"/>
                              <a:pt x="0" y="28"/>
                              <a:pt x="6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31" name="Freeform 7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3" y="2011"/>
                        <a:ext cx="93" cy="366"/>
                      </a:xfrm>
                      <a:custGeom>
                        <a:avLst/>
                        <a:gdLst>
                          <a:gd name="T0" fmla="*/ 6 w 93"/>
                          <a:gd name="T1" fmla="*/ 35 h 366"/>
                          <a:gd name="T2" fmla="*/ 54 w 93"/>
                          <a:gd name="T3" fmla="*/ 11 h 366"/>
                          <a:gd name="T4" fmla="*/ 66 w 93"/>
                          <a:gd name="T5" fmla="*/ 98 h 366"/>
                          <a:gd name="T6" fmla="*/ 66 w 93"/>
                          <a:gd name="T7" fmla="*/ 218 h 366"/>
                          <a:gd name="T8" fmla="*/ 66 w 93"/>
                          <a:gd name="T9" fmla="*/ 278 h 366"/>
                          <a:gd name="T10" fmla="*/ 93 w 93"/>
                          <a:gd name="T11" fmla="*/ 359 h 366"/>
                          <a:gd name="T12" fmla="*/ 69 w 93"/>
                          <a:gd name="T13" fmla="*/ 323 h 366"/>
                          <a:gd name="T14" fmla="*/ 51 w 93"/>
                          <a:gd name="T15" fmla="*/ 257 h 366"/>
                          <a:gd name="T16" fmla="*/ 54 w 93"/>
                          <a:gd name="T17" fmla="*/ 239 h 366"/>
                          <a:gd name="T18" fmla="*/ 33 w 93"/>
                          <a:gd name="T19" fmla="*/ 203 h 366"/>
                          <a:gd name="T20" fmla="*/ 21 w 93"/>
                          <a:gd name="T21" fmla="*/ 131 h 366"/>
                          <a:gd name="T22" fmla="*/ 6 w 93"/>
                          <a:gd name="T23" fmla="*/ 35 h 3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93" h="366">
                            <a:moveTo>
                              <a:pt x="6" y="35"/>
                            </a:moveTo>
                            <a:cubicBezTo>
                              <a:pt x="12" y="15"/>
                              <a:pt x="44" y="0"/>
                              <a:pt x="54" y="11"/>
                            </a:cubicBezTo>
                            <a:cubicBezTo>
                              <a:pt x="64" y="22"/>
                              <a:pt x="64" y="64"/>
                              <a:pt x="66" y="98"/>
                            </a:cubicBezTo>
                            <a:cubicBezTo>
                              <a:pt x="68" y="132"/>
                              <a:pt x="66" y="188"/>
                              <a:pt x="66" y="218"/>
                            </a:cubicBezTo>
                            <a:cubicBezTo>
                              <a:pt x="66" y="248"/>
                              <a:pt x="62" y="255"/>
                              <a:pt x="66" y="278"/>
                            </a:cubicBezTo>
                            <a:cubicBezTo>
                              <a:pt x="70" y="301"/>
                              <a:pt x="93" y="352"/>
                              <a:pt x="93" y="359"/>
                            </a:cubicBezTo>
                            <a:cubicBezTo>
                              <a:pt x="93" y="366"/>
                              <a:pt x="76" y="340"/>
                              <a:pt x="69" y="323"/>
                            </a:cubicBezTo>
                            <a:cubicBezTo>
                              <a:pt x="62" y="306"/>
                              <a:pt x="53" y="271"/>
                              <a:pt x="51" y="257"/>
                            </a:cubicBezTo>
                            <a:cubicBezTo>
                              <a:pt x="49" y="243"/>
                              <a:pt x="57" y="248"/>
                              <a:pt x="54" y="239"/>
                            </a:cubicBezTo>
                            <a:cubicBezTo>
                              <a:pt x="51" y="230"/>
                              <a:pt x="38" y="221"/>
                              <a:pt x="33" y="203"/>
                            </a:cubicBezTo>
                            <a:cubicBezTo>
                              <a:pt x="28" y="185"/>
                              <a:pt x="26" y="160"/>
                              <a:pt x="21" y="131"/>
                            </a:cubicBezTo>
                            <a:cubicBezTo>
                              <a:pt x="16" y="102"/>
                              <a:pt x="0" y="55"/>
                              <a:pt x="6" y="3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691" name="Group 717"/>
                  <p:cNvGrpSpPr>
                    <a:grpSpLocks/>
                  </p:cNvGrpSpPr>
                  <p:nvPr/>
                </p:nvGrpSpPr>
                <p:grpSpPr bwMode="auto">
                  <a:xfrm>
                    <a:off x="4601" y="2552"/>
                    <a:ext cx="1353" cy="1048"/>
                    <a:chOff x="4601" y="2552"/>
                    <a:chExt cx="1353" cy="1048"/>
                  </a:xfrm>
                </p:grpSpPr>
                <p:grpSp>
                  <p:nvGrpSpPr>
                    <p:cNvPr id="1717" name="Group 723"/>
                    <p:cNvGrpSpPr>
                      <a:grpSpLocks/>
                    </p:cNvGrpSpPr>
                    <p:nvPr/>
                  </p:nvGrpSpPr>
                  <p:grpSpPr bwMode="auto">
                    <a:xfrm rot="-378849">
                      <a:off x="4625" y="2552"/>
                      <a:ext cx="1329" cy="1000"/>
                      <a:chOff x="2110" y="1607"/>
                      <a:chExt cx="898" cy="676"/>
                    </a:xfrm>
                  </p:grpSpPr>
                  <p:sp>
                    <p:nvSpPr>
                      <p:cNvPr id="1723" name="Freeform 7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10" y="1607"/>
                        <a:ext cx="234" cy="251"/>
                      </a:xfrm>
                      <a:custGeom>
                        <a:avLst/>
                        <a:gdLst>
                          <a:gd name="T0" fmla="*/ 11 w 234"/>
                          <a:gd name="T1" fmla="*/ 49 h 251"/>
                          <a:gd name="T2" fmla="*/ 98 w 234"/>
                          <a:gd name="T3" fmla="*/ 10 h 251"/>
                          <a:gd name="T4" fmla="*/ 167 w 234"/>
                          <a:gd name="T5" fmla="*/ 106 h 251"/>
                          <a:gd name="T6" fmla="*/ 191 w 234"/>
                          <a:gd name="T7" fmla="*/ 169 h 251"/>
                          <a:gd name="T8" fmla="*/ 230 w 234"/>
                          <a:gd name="T9" fmla="*/ 202 h 251"/>
                          <a:gd name="T10" fmla="*/ 167 w 234"/>
                          <a:gd name="T11" fmla="*/ 238 h 251"/>
                          <a:gd name="T12" fmla="*/ 119 w 234"/>
                          <a:gd name="T13" fmla="*/ 241 h 251"/>
                          <a:gd name="T14" fmla="*/ 86 w 234"/>
                          <a:gd name="T15" fmla="*/ 178 h 251"/>
                          <a:gd name="T16" fmla="*/ 32 w 234"/>
                          <a:gd name="T17" fmla="*/ 115 h 251"/>
                          <a:gd name="T18" fmla="*/ 11 w 234"/>
                          <a:gd name="T19" fmla="*/ 49 h 2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34" h="251">
                            <a:moveTo>
                              <a:pt x="11" y="49"/>
                            </a:moveTo>
                            <a:cubicBezTo>
                              <a:pt x="22" y="32"/>
                              <a:pt x="72" y="0"/>
                              <a:pt x="98" y="10"/>
                            </a:cubicBezTo>
                            <a:cubicBezTo>
                              <a:pt x="124" y="20"/>
                              <a:pt x="152" y="80"/>
                              <a:pt x="167" y="106"/>
                            </a:cubicBezTo>
                            <a:cubicBezTo>
                              <a:pt x="182" y="132"/>
                              <a:pt x="181" y="153"/>
                              <a:pt x="191" y="169"/>
                            </a:cubicBezTo>
                            <a:cubicBezTo>
                              <a:pt x="201" y="185"/>
                              <a:pt x="234" y="191"/>
                              <a:pt x="230" y="202"/>
                            </a:cubicBezTo>
                            <a:cubicBezTo>
                              <a:pt x="226" y="213"/>
                              <a:pt x="185" y="232"/>
                              <a:pt x="167" y="238"/>
                            </a:cubicBezTo>
                            <a:cubicBezTo>
                              <a:pt x="149" y="244"/>
                              <a:pt x="132" y="251"/>
                              <a:pt x="119" y="241"/>
                            </a:cubicBezTo>
                            <a:cubicBezTo>
                              <a:pt x="106" y="231"/>
                              <a:pt x="100" y="199"/>
                              <a:pt x="86" y="178"/>
                            </a:cubicBezTo>
                            <a:cubicBezTo>
                              <a:pt x="72" y="157"/>
                              <a:pt x="44" y="135"/>
                              <a:pt x="32" y="115"/>
                            </a:cubicBezTo>
                            <a:cubicBezTo>
                              <a:pt x="20" y="95"/>
                              <a:pt x="0" y="66"/>
                              <a:pt x="11" y="4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24" name="Freeform 7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2" y="1806"/>
                        <a:ext cx="161" cy="86"/>
                      </a:xfrm>
                      <a:custGeom>
                        <a:avLst/>
                        <a:gdLst>
                          <a:gd name="T0" fmla="*/ 0 w 161"/>
                          <a:gd name="T1" fmla="*/ 45 h 86"/>
                          <a:gd name="T2" fmla="*/ 72 w 161"/>
                          <a:gd name="T3" fmla="*/ 6 h 86"/>
                          <a:gd name="T4" fmla="*/ 132 w 161"/>
                          <a:gd name="T5" fmla="*/ 9 h 86"/>
                          <a:gd name="T6" fmla="*/ 159 w 161"/>
                          <a:gd name="T7" fmla="*/ 27 h 86"/>
                          <a:gd name="T8" fmla="*/ 117 w 161"/>
                          <a:gd name="T9" fmla="*/ 78 h 86"/>
                          <a:gd name="T10" fmla="*/ 72 w 161"/>
                          <a:gd name="T11" fmla="*/ 78 h 86"/>
                          <a:gd name="T12" fmla="*/ 0 w 161"/>
                          <a:gd name="T13" fmla="*/ 45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61" h="86">
                            <a:moveTo>
                              <a:pt x="0" y="45"/>
                            </a:moveTo>
                            <a:cubicBezTo>
                              <a:pt x="0" y="33"/>
                              <a:pt x="50" y="12"/>
                              <a:pt x="72" y="6"/>
                            </a:cubicBezTo>
                            <a:cubicBezTo>
                              <a:pt x="94" y="0"/>
                              <a:pt x="118" y="6"/>
                              <a:pt x="132" y="9"/>
                            </a:cubicBezTo>
                            <a:cubicBezTo>
                              <a:pt x="146" y="12"/>
                              <a:pt x="161" y="16"/>
                              <a:pt x="159" y="27"/>
                            </a:cubicBezTo>
                            <a:cubicBezTo>
                              <a:pt x="157" y="38"/>
                              <a:pt x="131" y="70"/>
                              <a:pt x="117" y="78"/>
                            </a:cubicBezTo>
                            <a:cubicBezTo>
                              <a:pt x="103" y="86"/>
                              <a:pt x="90" y="83"/>
                              <a:pt x="72" y="78"/>
                            </a:cubicBezTo>
                            <a:cubicBezTo>
                              <a:pt x="54" y="73"/>
                              <a:pt x="0" y="57"/>
                              <a:pt x="0" y="4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25" name="Freeform 7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1828"/>
                        <a:ext cx="313" cy="169"/>
                      </a:xfrm>
                      <a:custGeom>
                        <a:avLst/>
                        <a:gdLst>
                          <a:gd name="T0" fmla="*/ 49 w 313"/>
                          <a:gd name="T1" fmla="*/ 2 h 169"/>
                          <a:gd name="T2" fmla="*/ 13 w 313"/>
                          <a:gd name="T3" fmla="*/ 50 h 169"/>
                          <a:gd name="T4" fmla="*/ 13 w 313"/>
                          <a:gd name="T5" fmla="*/ 68 h 169"/>
                          <a:gd name="T6" fmla="*/ 94 w 313"/>
                          <a:gd name="T7" fmla="*/ 104 h 169"/>
                          <a:gd name="T8" fmla="*/ 238 w 313"/>
                          <a:gd name="T9" fmla="*/ 149 h 169"/>
                          <a:gd name="T10" fmla="*/ 280 w 313"/>
                          <a:gd name="T11" fmla="*/ 164 h 169"/>
                          <a:gd name="T12" fmla="*/ 307 w 313"/>
                          <a:gd name="T13" fmla="*/ 119 h 169"/>
                          <a:gd name="T14" fmla="*/ 244 w 313"/>
                          <a:gd name="T15" fmla="*/ 65 h 169"/>
                          <a:gd name="T16" fmla="*/ 139 w 313"/>
                          <a:gd name="T17" fmla="*/ 35 h 169"/>
                          <a:gd name="T18" fmla="*/ 49 w 313"/>
                          <a:gd name="T19" fmla="*/ 2 h 1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313" h="169">
                            <a:moveTo>
                              <a:pt x="49" y="2"/>
                            </a:moveTo>
                            <a:cubicBezTo>
                              <a:pt x="28" y="4"/>
                              <a:pt x="19" y="39"/>
                              <a:pt x="13" y="50"/>
                            </a:cubicBezTo>
                            <a:cubicBezTo>
                              <a:pt x="7" y="61"/>
                              <a:pt x="0" y="59"/>
                              <a:pt x="13" y="68"/>
                            </a:cubicBezTo>
                            <a:cubicBezTo>
                              <a:pt x="26" y="77"/>
                              <a:pt x="57" y="91"/>
                              <a:pt x="94" y="104"/>
                            </a:cubicBezTo>
                            <a:cubicBezTo>
                              <a:pt x="131" y="117"/>
                              <a:pt x="207" y="139"/>
                              <a:pt x="238" y="149"/>
                            </a:cubicBezTo>
                            <a:cubicBezTo>
                              <a:pt x="269" y="159"/>
                              <a:pt x="269" y="169"/>
                              <a:pt x="280" y="164"/>
                            </a:cubicBezTo>
                            <a:cubicBezTo>
                              <a:pt x="291" y="159"/>
                              <a:pt x="313" y="135"/>
                              <a:pt x="307" y="119"/>
                            </a:cubicBezTo>
                            <a:cubicBezTo>
                              <a:pt x="301" y="103"/>
                              <a:pt x="272" y="79"/>
                              <a:pt x="244" y="65"/>
                            </a:cubicBezTo>
                            <a:cubicBezTo>
                              <a:pt x="216" y="51"/>
                              <a:pt x="169" y="44"/>
                              <a:pt x="139" y="35"/>
                            </a:cubicBezTo>
                            <a:cubicBezTo>
                              <a:pt x="109" y="26"/>
                              <a:pt x="70" y="0"/>
                              <a:pt x="49" y="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26" name="Freeform 7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6" y="1949"/>
                        <a:ext cx="352" cy="334"/>
                      </a:xfrm>
                      <a:custGeom>
                        <a:avLst/>
                        <a:gdLst>
                          <a:gd name="T0" fmla="*/ 26 w 352"/>
                          <a:gd name="T1" fmla="*/ 1 h 334"/>
                          <a:gd name="T2" fmla="*/ 5 w 352"/>
                          <a:gd name="T3" fmla="*/ 43 h 334"/>
                          <a:gd name="T4" fmla="*/ 56 w 352"/>
                          <a:gd name="T5" fmla="*/ 94 h 334"/>
                          <a:gd name="T6" fmla="*/ 161 w 352"/>
                          <a:gd name="T7" fmla="*/ 187 h 334"/>
                          <a:gd name="T8" fmla="*/ 242 w 352"/>
                          <a:gd name="T9" fmla="*/ 259 h 334"/>
                          <a:gd name="T10" fmla="*/ 287 w 352"/>
                          <a:gd name="T11" fmla="*/ 256 h 334"/>
                          <a:gd name="T12" fmla="*/ 341 w 352"/>
                          <a:gd name="T13" fmla="*/ 331 h 334"/>
                          <a:gd name="T14" fmla="*/ 314 w 352"/>
                          <a:gd name="T15" fmla="*/ 277 h 334"/>
                          <a:gd name="T16" fmla="*/ 350 w 352"/>
                          <a:gd name="T17" fmla="*/ 286 h 334"/>
                          <a:gd name="T18" fmla="*/ 302 w 352"/>
                          <a:gd name="T19" fmla="*/ 250 h 334"/>
                          <a:gd name="T20" fmla="*/ 278 w 352"/>
                          <a:gd name="T21" fmla="*/ 226 h 334"/>
                          <a:gd name="T22" fmla="*/ 233 w 352"/>
                          <a:gd name="T23" fmla="*/ 181 h 334"/>
                          <a:gd name="T24" fmla="*/ 155 w 352"/>
                          <a:gd name="T25" fmla="*/ 109 h 334"/>
                          <a:gd name="T26" fmla="*/ 104 w 352"/>
                          <a:gd name="T27" fmla="*/ 49 h 334"/>
                          <a:gd name="T28" fmla="*/ 26 w 352"/>
                          <a:gd name="T29" fmla="*/ 1 h 3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352" h="334">
                            <a:moveTo>
                              <a:pt x="26" y="1"/>
                            </a:moveTo>
                            <a:cubicBezTo>
                              <a:pt x="10" y="0"/>
                              <a:pt x="0" y="28"/>
                              <a:pt x="5" y="43"/>
                            </a:cubicBezTo>
                            <a:cubicBezTo>
                              <a:pt x="10" y="58"/>
                              <a:pt x="30" y="70"/>
                              <a:pt x="56" y="94"/>
                            </a:cubicBezTo>
                            <a:cubicBezTo>
                              <a:pt x="82" y="118"/>
                              <a:pt x="130" y="160"/>
                              <a:pt x="161" y="187"/>
                            </a:cubicBezTo>
                            <a:cubicBezTo>
                              <a:pt x="192" y="214"/>
                              <a:pt x="221" y="248"/>
                              <a:pt x="242" y="259"/>
                            </a:cubicBezTo>
                            <a:cubicBezTo>
                              <a:pt x="263" y="270"/>
                              <a:pt x="270" y="244"/>
                              <a:pt x="287" y="256"/>
                            </a:cubicBezTo>
                            <a:cubicBezTo>
                              <a:pt x="304" y="268"/>
                              <a:pt x="337" y="328"/>
                              <a:pt x="341" y="331"/>
                            </a:cubicBezTo>
                            <a:cubicBezTo>
                              <a:pt x="345" y="334"/>
                              <a:pt x="313" y="284"/>
                              <a:pt x="314" y="277"/>
                            </a:cubicBezTo>
                            <a:cubicBezTo>
                              <a:pt x="315" y="270"/>
                              <a:pt x="352" y="290"/>
                              <a:pt x="350" y="286"/>
                            </a:cubicBezTo>
                            <a:cubicBezTo>
                              <a:pt x="348" y="282"/>
                              <a:pt x="314" y="260"/>
                              <a:pt x="302" y="250"/>
                            </a:cubicBezTo>
                            <a:cubicBezTo>
                              <a:pt x="290" y="240"/>
                              <a:pt x="289" y="237"/>
                              <a:pt x="278" y="226"/>
                            </a:cubicBezTo>
                            <a:cubicBezTo>
                              <a:pt x="267" y="215"/>
                              <a:pt x="253" y="200"/>
                              <a:pt x="233" y="181"/>
                            </a:cubicBezTo>
                            <a:cubicBezTo>
                              <a:pt x="213" y="162"/>
                              <a:pt x="176" y="131"/>
                              <a:pt x="155" y="109"/>
                            </a:cubicBezTo>
                            <a:cubicBezTo>
                              <a:pt x="134" y="87"/>
                              <a:pt x="125" y="67"/>
                              <a:pt x="104" y="49"/>
                            </a:cubicBezTo>
                            <a:cubicBezTo>
                              <a:pt x="83" y="31"/>
                              <a:pt x="42" y="2"/>
                              <a:pt x="26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718" name="Group 7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01" y="2600"/>
                      <a:ext cx="1329" cy="1000"/>
                      <a:chOff x="2110" y="1607"/>
                      <a:chExt cx="898" cy="676"/>
                    </a:xfrm>
                  </p:grpSpPr>
                  <p:sp>
                    <p:nvSpPr>
                      <p:cNvPr id="1719" name="Freeform 7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10" y="1607"/>
                        <a:ext cx="234" cy="251"/>
                      </a:xfrm>
                      <a:custGeom>
                        <a:avLst/>
                        <a:gdLst>
                          <a:gd name="T0" fmla="*/ 11 w 234"/>
                          <a:gd name="T1" fmla="*/ 49 h 251"/>
                          <a:gd name="T2" fmla="*/ 98 w 234"/>
                          <a:gd name="T3" fmla="*/ 10 h 251"/>
                          <a:gd name="T4" fmla="*/ 167 w 234"/>
                          <a:gd name="T5" fmla="*/ 106 h 251"/>
                          <a:gd name="T6" fmla="*/ 191 w 234"/>
                          <a:gd name="T7" fmla="*/ 169 h 251"/>
                          <a:gd name="T8" fmla="*/ 230 w 234"/>
                          <a:gd name="T9" fmla="*/ 202 h 251"/>
                          <a:gd name="T10" fmla="*/ 167 w 234"/>
                          <a:gd name="T11" fmla="*/ 238 h 251"/>
                          <a:gd name="T12" fmla="*/ 119 w 234"/>
                          <a:gd name="T13" fmla="*/ 241 h 251"/>
                          <a:gd name="T14" fmla="*/ 86 w 234"/>
                          <a:gd name="T15" fmla="*/ 178 h 251"/>
                          <a:gd name="T16" fmla="*/ 32 w 234"/>
                          <a:gd name="T17" fmla="*/ 115 h 251"/>
                          <a:gd name="T18" fmla="*/ 11 w 234"/>
                          <a:gd name="T19" fmla="*/ 49 h 2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34" h="251">
                            <a:moveTo>
                              <a:pt x="11" y="49"/>
                            </a:moveTo>
                            <a:cubicBezTo>
                              <a:pt x="22" y="32"/>
                              <a:pt x="72" y="0"/>
                              <a:pt x="98" y="10"/>
                            </a:cubicBezTo>
                            <a:cubicBezTo>
                              <a:pt x="124" y="20"/>
                              <a:pt x="152" y="80"/>
                              <a:pt x="167" y="106"/>
                            </a:cubicBezTo>
                            <a:cubicBezTo>
                              <a:pt x="182" y="132"/>
                              <a:pt x="181" y="153"/>
                              <a:pt x="191" y="169"/>
                            </a:cubicBezTo>
                            <a:cubicBezTo>
                              <a:pt x="201" y="185"/>
                              <a:pt x="234" y="191"/>
                              <a:pt x="230" y="202"/>
                            </a:cubicBezTo>
                            <a:cubicBezTo>
                              <a:pt x="226" y="213"/>
                              <a:pt x="185" y="232"/>
                              <a:pt x="167" y="238"/>
                            </a:cubicBezTo>
                            <a:cubicBezTo>
                              <a:pt x="149" y="244"/>
                              <a:pt x="132" y="251"/>
                              <a:pt x="119" y="241"/>
                            </a:cubicBezTo>
                            <a:cubicBezTo>
                              <a:pt x="106" y="231"/>
                              <a:pt x="100" y="199"/>
                              <a:pt x="86" y="178"/>
                            </a:cubicBezTo>
                            <a:cubicBezTo>
                              <a:pt x="72" y="157"/>
                              <a:pt x="44" y="135"/>
                              <a:pt x="32" y="115"/>
                            </a:cubicBezTo>
                            <a:cubicBezTo>
                              <a:pt x="20" y="95"/>
                              <a:pt x="0" y="66"/>
                              <a:pt x="11" y="4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20" name="Freeform 7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2" y="1806"/>
                        <a:ext cx="161" cy="86"/>
                      </a:xfrm>
                      <a:custGeom>
                        <a:avLst/>
                        <a:gdLst>
                          <a:gd name="T0" fmla="*/ 0 w 161"/>
                          <a:gd name="T1" fmla="*/ 45 h 86"/>
                          <a:gd name="T2" fmla="*/ 72 w 161"/>
                          <a:gd name="T3" fmla="*/ 6 h 86"/>
                          <a:gd name="T4" fmla="*/ 132 w 161"/>
                          <a:gd name="T5" fmla="*/ 9 h 86"/>
                          <a:gd name="T6" fmla="*/ 159 w 161"/>
                          <a:gd name="T7" fmla="*/ 27 h 86"/>
                          <a:gd name="T8" fmla="*/ 117 w 161"/>
                          <a:gd name="T9" fmla="*/ 78 h 86"/>
                          <a:gd name="T10" fmla="*/ 72 w 161"/>
                          <a:gd name="T11" fmla="*/ 78 h 86"/>
                          <a:gd name="T12" fmla="*/ 0 w 161"/>
                          <a:gd name="T13" fmla="*/ 45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61" h="86">
                            <a:moveTo>
                              <a:pt x="0" y="45"/>
                            </a:moveTo>
                            <a:cubicBezTo>
                              <a:pt x="0" y="33"/>
                              <a:pt x="50" y="12"/>
                              <a:pt x="72" y="6"/>
                            </a:cubicBezTo>
                            <a:cubicBezTo>
                              <a:pt x="94" y="0"/>
                              <a:pt x="118" y="6"/>
                              <a:pt x="132" y="9"/>
                            </a:cubicBezTo>
                            <a:cubicBezTo>
                              <a:pt x="146" y="12"/>
                              <a:pt x="161" y="16"/>
                              <a:pt x="159" y="27"/>
                            </a:cubicBezTo>
                            <a:cubicBezTo>
                              <a:pt x="157" y="38"/>
                              <a:pt x="131" y="70"/>
                              <a:pt x="117" y="78"/>
                            </a:cubicBezTo>
                            <a:cubicBezTo>
                              <a:pt x="103" y="86"/>
                              <a:pt x="90" y="83"/>
                              <a:pt x="72" y="78"/>
                            </a:cubicBezTo>
                            <a:cubicBezTo>
                              <a:pt x="54" y="73"/>
                              <a:pt x="0" y="57"/>
                              <a:pt x="0" y="4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21" name="Freeform 7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1828"/>
                        <a:ext cx="313" cy="169"/>
                      </a:xfrm>
                      <a:custGeom>
                        <a:avLst/>
                        <a:gdLst>
                          <a:gd name="T0" fmla="*/ 49 w 313"/>
                          <a:gd name="T1" fmla="*/ 2 h 169"/>
                          <a:gd name="T2" fmla="*/ 13 w 313"/>
                          <a:gd name="T3" fmla="*/ 50 h 169"/>
                          <a:gd name="T4" fmla="*/ 13 w 313"/>
                          <a:gd name="T5" fmla="*/ 68 h 169"/>
                          <a:gd name="T6" fmla="*/ 94 w 313"/>
                          <a:gd name="T7" fmla="*/ 104 h 169"/>
                          <a:gd name="T8" fmla="*/ 238 w 313"/>
                          <a:gd name="T9" fmla="*/ 149 h 169"/>
                          <a:gd name="T10" fmla="*/ 280 w 313"/>
                          <a:gd name="T11" fmla="*/ 164 h 169"/>
                          <a:gd name="T12" fmla="*/ 307 w 313"/>
                          <a:gd name="T13" fmla="*/ 119 h 169"/>
                          <a:gd name="T14" fmla="*/ 244 w 313"/>
                          <a:gd name="T15" fmla="*/ 65 h 169"/>
                          <a:gd name="T16" fmla="*/ 139 w 313"/>
                          <a:gd name="T17" fmla="*/ 35 h 169"/>
                          <a:gd name="T18" fmla="*/ 49 w 313"/>
                          <a:gd name="T19" fmla="*/ 2 h 1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313" h="169">
                            <a:moveTo>
                              <a:pt x="49" y="2"/>
                            </a:moveTo>
                            <a:cubicBezTo>
                              <a:pt x="28" y="4"/>
                              <a:pt x="19" y="39"/>
                              <a:pt x="13" y="50"/>
                            </a:cubicBezTo>
                            <a:cubicBezTo>
                              <a:pt x="7" y="61"/>
                              <a:pt x="0" y="59"/>
                              <a:pt x="13" y="68"/>
                            </a:cubicBezTo>
                            <a:cubicBezTo>
                              <a:pt x="26" y="77"/>
                              <a:pt x="57" y="91"/>
                              <a:pt x="94" y="104"/>
                            </a:cubicBezTo>
                            <a:cubicBezTo>
                              <a:pt x="131" y="117"/>
                              <a:pt x="207" y="139"/>
                              <a:pt x="238" y="149"/>
                            </a:cubicBezTo>
                            <a:cubicBezTo>
                              <a:pt x="269" y="159"/>
                              <a:pt x="269" y="169"/>
                              <a:pt x="280" y="164"/>
                            </a:cubicBezTo>
                            <a:cubicBezTo>
                              <a:pt x="291" y="159"/>
                              <a:pt x="313" y="135"/>
                              <a:pt x="307" y="119"/>
                            </a:cubicBezTo>
                            <a:cubicBezTo>
                              <a:pt x="301" y="103"/>
                              <a:pt x="272" y="79"/>
                              <a:pt x="244" y="65"/>
                            </a:cubicBezTo>
                            <a:cubicBezTo>
                              <a:pt x="216" y="51"/>
                              <a:pt x="169" y="44"/>
                              <a:pt x="139" y="35"/>
                            </a:cubicBezTo>
                            <a:cubicBezTo>
                              <a:pt x="109" y="26"/>
                              <a:pt x="70" y="0"/>
                              <a:pt x="49" y="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22" name="Freeform 7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6" y="1949"/>
                        <a:ext cx="352" cy="334"/>
                      </a:xfrm>
                      <a:custGeom>
                        <a:avLst/>
                        <a:gdLst>
                          <a:gd name="T0" fmla="*/ 26 w 352"/>
                          <a:gd name="T1" fmla="*/ 1 h 334"/>
                          <a:gd name="T2" fmla="*/ 5 w 352"/>
                          <a:gd name="T3" fmla="*/ 43 h 334"/>
                          <a:gd name="T4" fmla="*/ 56 w 352"/>
                          <a:gd name="T5" fmla="*/ 94 h 334"/>
                          <a:gd name="T6" fmla="*/ 161 w 352"/>
                          <a:gd name="T7" fmla="*/ 187 h 334"/>
                          <a:gd name="T8" fmla="*/ 242 w 352"/>
                          <a:gd name="T9" fmla="*/ 259 h 334"/>
                          <a:gd name="T10" fmla="*/ 287 w 352"/>
                          <a:gd name="T11" fmla="*/ 256 h 334"/>
                          <a:gd name="T12" fmla="*/ 341 w 352"/>
                          <a:gd name="T13" fmla="*/ 331 h 334"/>
                          <a:gd name="T14" fmla="*/ 314 w 352"/>
                          <a:gd name="T15" fmla="*/ 277 h 334"/>
                          <a:gd name="T16" fmla="*/ 350 w 352"/>
                          <a:gd name="T17" fmla="*/ 286 h 334"/>
                          <a:gd name="T18" fmla="*/ 302 w 352"/>
                          <a:gd name="T19" fmla="*/ 250 h 334"/>
                          <a:gd name="T20" fmla="*/ 278 w 352"/>
                          <a:gd name="T21" fmla="*/ 226 h 334"/>
                          <a:gd name="T22" fmla="*/ 233 w 352"/>
                          <a:gd name="T23" fmla="*/ 181 h 334"/>
                          <a:gd name="T24" fmla="*/ 155 w 352"/>
                          <a:gd name="T25" fmla="*/ 109 h 334"/>
                          <a:gd name="T26" fmla="*/ 104 w 352"/>
                          <a:gd name="T27" fmla="*/ 49 h 334"/>
                          <a:gd name="T28" fmla="*/ 26 w 352"/>
                          <a:gd name="T29" fmla="*/ 1 h 3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352" h="334">
                            <a:moveTo>
                              <a:pt x="26" y="1"/>
                            </a:moveTo>
                            <a:cubicBezTo>
                              <a:pt x="10" y="0"/>
                              <a:pt x="0" y="28"/>
                              <a:pt x="5" y="43"/>
                            </a:cubicBezTo>
                            <a:cubicBezTo>
                              <a:pt x="10" y="58"/>
                              <a:pt x="30" y="70"/>
                              <a:pt x="56" y="94"/>
                            </a:cubicBezTo>
                            <a:cubicBezTo>
                              <a:pt x="82" y="118"/>
                              <a:pt x="130" y="160"/>
                              <a:pt x="161" y="187"/>
                            </a:cubicBezTo>
                            <a:cubicBezTo>
                              <a:pt x="192" y="214"/>
                              <a:pt x="221" y="248"/>
                              <a:pt x="242" y="259"/>
                            </a:cubicBezTo>
                            <a:cubicBezTo>
                              <a:pt x="263" y="270"/>
                              <a:pt x="270" y="244"/>
                              <a:pt x="287" y="256"/>
                            </a:cubicBezTo>
                            <a:cubicBezTo>
                              <a:pt x="304" y="268"/>
                              <a:pt x="337" y="328"/>
                              <a:pt x="341" y="331"/>
                            </a:cubicBezTo>
                            <a:cubicBezTo>
                              <a:pt x="345" y="334"/>
                              <a:pt x="313" y="284"/>
                              <a:pt x="314" y="277"/>
                            </a:cubicBezTo>
                            <a:cubicBezTo>
                              <a:pt x="315" y="270"/>
                              <a:pt x="352" y="290"/>
                              <a:pt x="350" y="286"/>
                            </a:cubicBezTo>
                            <a:cubicBezTo>
                              <a:pt x="348" y="282"/>
                              <a:pt x="314" y="260"/>
                              <a:pt x="302" y="250"/>
                            </a:cubicBezTo>
                            <a:cubicBezTo>
                              <a:pt x="290" y="240"/>
                              <a:pt x="289" y="237"/>
                              <a:pt x="278" y="226"/>
                            </a:cubicBezTo>
                            <a:cubicBezTo>
                              <a:pt x="267" y="215"/>
                              <a:pt x="253" y="200"/>
                              <a:pt x="233" y="181"/>
                            </a:cubicBezTo>
                            <a:cubicBezTo>
                              <a:pt x="213" y="162"/>
                              <a:pt x="176" y="131"/>
                              <a:pt x="155" y="109"/>
                            </a:cubicBezTo>
                            <a:cubicBezTo>
                              <a:pt x="134" y="87"/>
                              <a:pt x="125" y="67"/>
                              <a:pt x="104" y="49"/>
                            </a:cubicBezTo>
                            <a:cubicBezTo>
                              <a:pt x="83" y="31"/>
                              <a:pt x="42" y="2"/>
                              <a:pt x="26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692" name="Group 706"/>
                  <p:cNvGrpSpPr>
                    <a:grpSpLocks/>
                  </p:cNvGrpSpPr>
                  <p:nvPr/>
                </p:nvGrpSpPr>
                <p:grpSpPr bwMode="auto">
                  <a:xfrm>
                    <a:off x="3912" y="2171"/>
                    <a:ext cx="423" cy="1627"/>
                    <a:chOff x="3912" y="2171"/>
                    <a:chExt cx="423" cy="1627"/>
                  </a:xfrm>
                </p:grpSpPr>
                <p:grpSp>
                  <p:nvGrpSpPr>
                    <p:cNvPr id="1707" name="Group 7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2" y="2723"/>
                      <a:ext cx="318" cy="1075"/>
                      <a:chOff x="3912" y="2723"/>
                      <a:chExt cx="318" cy="1075"/>
                    </a:xfrm>
                  </p:grpSpPr>
                  <p:grpSp>
                    <p:nvGrpSpPr>
                      <p:cNvPr id="1709" name="Group 713"/>
                      <p:cNvGrpSpPr>
                        <a:grpSpLocks/>
                      </p:cNvGrpSpPr>
                      <p:nvPr/>
                    </p:nvGrpSpPr>
                    <p:grpSpPr bwMode="auto">
                      <a:xfrm rot="-381888">
                        <a:off x="3936" y="2723"/>
                        <a:ext cx="294" cy="1027"/>
                        <a:chOff x="1644" y="1723"/>
                        <a:chExt cx="199" cy="694"/>
                      </a:xfrm>
                    </p:grpSpPr>
                    <p:sp>
                      <p:nvSpPr>
                        <p:cNvPr id="1714" name="Freeform 7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39" y="1723"/>
                          <a:ext cx="104" cy="111"/>
                        </a:xfrm>
                        <a:custGeom>
                          <a:avLst/>
                          <a:gdLst>
                            <a:gd name="T0" fmla="*/ 46 w 104"/>
                            <a:gd name="T1" fmla="*/ 11 h 111"/>
                            <a:gd name="T2" fmla="*/ 1 w 104"/>
                            <a:gd name="T3" fmla="*/ 77 h 111"/>
                            <a:gd name="T4" fmla="*/ 55 w 104"/>
                            <a:gd name="T5" fmla="*/ 104 h 111"/>
                            <a:gd name="T6" fmla="*/ 94 w 104"/>
                            <a:gd name="T7" fmla="*/ 32 h 111"/>
                            <a:gd name="T8" fmla="*/ 94 w 104"/>
                            <a:gd name="T9" fmla="*/ 11 h 111"/>
                            <a:gd name="T10" fmla="*/ 46 w 104"/>
                            <a:gd name="T11" fmla="*/ 11 h 1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04" h="111">
                              <a:moveTo>
                                <a:pt x="46" y="11"/>
                              </a:moveTo>
                              <a:cubicBezTo>
                                <a:pt x="31" y="22"/>
                                <a:pt x="0" y="62"/>
                                <a:pt x="1" y="77"/>
                              </a:cubicBezTo>
                              <a:cubicBezTo>
                                <a:pt x="2" y="92"/>
                                <a:pt x="39" y="111"/>
                                <a:pt x="55" y="104"/>
                              </a:cubicBezTo>
                              <a:cubicBezTo>
                                <a:pt x="71" y="97"/>
                                <a:pt x="88" y="47"/>
                                <a:pt x="94" y="32"/>
                              </a:cubicBezTo>
                              <a:cubicBezTo>
                                <a:pt x="100" y="17"/>
                                <a:pt x="104" y="16"/>
                                <a:pt x="94" y="11"/>
                              </a:cubicBezTo>
                              <a:cubicBezTo>
                                <a:pt x="84" y="6"/>
                                <a:pt x="61" y="0"/>
                                <a:pt x="46" y="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715" name="Freeform 7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95" y="1806"/>
                          <a:ext cx="103" cy="248"/>
                        </a:xfrm>
                        <a:custGeom>
                          <a:avLst/>
                          <a:gdLst>
                            <a:gd name="T0" fmla="*/ 48 w 103"/>
                            <a:gd name="T1" fmla="*/ 9 h 248"/>
                            <a:gd name="T2" fmla="*/ 24 w 103"/>
                            <a:gd name="T3" fmla="*/ 90 h 248"/>
                            <a:gd name="T4" fmla="*/ 3 w 103"/>
                            <a:gd name="T5" fmla="*/ 168 h 248"/>
                            <a:gd name="T6" fmla="*/ 3 w 103"/>
                            <a:gd name="T7" fmla="*/ 219 h 248"/>
                            <a:gd name="T8" fmla="*/ 18 w 103"/>
                            <a:gd name="T9" fmla="*/ 237 h 248"/>
                            <a:gd name="T10" fmla="*/ 42 w 103"/>
                            <a:gd name="T11" fmla="*/ 234 h 248"/>
                            <a:gd name="T12" fmla="*/ 66 w 103"/>
                            <a:gd name="T13" fmla="*/ 156 h 248"/>
                            <a:gd name="T14" fmla="*/ 96 w 103"/>
                            <a:gd name="T15" fmla="*/ 66 h 248"/>
                            <a:gd name="T16" fmla="*/ 96 w 103"/>
                            <a:gd name="T17" fmla="*/ 33 h 248"/>
                            <a:gd name="T18" fmla="*/ 48 w 103"/>
                            <a:gd name="T19" fmla="*/ 9 h 24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03" h="248">
                              <a:moveTo>
                                <a:pt x="48" y="9"/>
                              </a:moveTo>
                              <a:cubicBezTo>
                                <a:pt x="36" y="18"/>
                                <a:pt x="31" y="64"/>
                                <a:pt x="24" y="90"/>
                              </a:cubicBezTo>
                              <a:cubicBezTo>
                                <a:pt x="17" y="116"/>
                                <a:pt x="6" y="147"/>
                                <a:pt x="3" y="168"/>
                              </a:cubicBezTo>
                              <a:cubicBezTo>
                                <a:pt x="0" y="189"/>
                                <a:pt x="1" y="208"/>
                                <a:pt x="3" y="219"/>
                              </a:cubicBezTo>
                              <a:cubicBezTo>
                                <a:pt x="5" y="230"/>
                                <a:pt x="12" y="235"/>
                                <a:pt x="18" y="237"/>
                              </a:cubicBezTo>
                              <a:cubicBezTo>
                                <a:pt x="24" y="239"/>
                                <a:pt x="34" y="248"/>
                                <a:pt x="42" y="234"/>
                              </a:cubicBezTo>
                              <a:cubicBezTo>
                                <a:pt x="50" y="220"/>
                                <a:pt x="57" y="184"/>
                                <a:pt x="66" y="156"/>
                              </a:cubicBezTo>
                              <a:cubicBezTo>
                                <a:pt x="75" y="128"/>
                                <a:pt x="91" y="86"/>
                                <a:pt x="96" y="66"/>
                              </a:cubicBezTo>
                              <a:cubicBezTo>
                                <a:pt x="101" y="46"/>
                                <a:pt x="103" y="42"/>
                                <a:pt x="96" y="33"/>
                              </a:cubicBezTo>
                              <a:cubicBezTo>
                                <a:pt x="89" y="24"/>
                                <a:pt x="60" y="0"/>
                                <a:pt x="48" y="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716" name="Freeform 7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4" y="2031"/>
                          <a:ext cx="111" cy="386"/>
                        </a:xfrm>
                        <a:custGeom>
                          <a:avLst/>
                          <a:gdLst>
                            <a:gd name="T0" fmla="*/ 51 w 111"/>
                            <a:gd name="T1" fmla="*/ 9 h 386"/>
                            <a:gd name="T2" fmla="*/ 96 w 111"/>
                            <a:gd name="T3" fmla="*/ 12 h 386"/>
                            <a:gd name="T4" fmla="*/ 105 w 111"/>
                            <a:gd name="T5" fmla="*/ 48 h 386"/>
                            <a:gd name="T6" fmla="*/ 57 w 111"/>
                            <a:gd name="T7" fmla="*/ 147 h 386"/>
                            <a:gd name="T8" fmla="*/ 51 w 111"/>
                            <a:gd name="T9" fmla="*/ 240 h 386"/>
                            <a:gd name="T10" fmla="*/ 27 w 111"/>
                            <a:gd name="T11" fmla="*/ 276 h 386"/>
                            <a:gd name="T12" fmla="*/ 21 w 111"/>
                            <a:gd name="T13" fmla="*/ 327 h 386"/>
                            <a:gd name="T14" fmla="*/ 18 w 111"/>
                            <a:gd name="T15" fmla="*/ 369 h 386"/>
                            <a:gd name="T16" fmla="*/ 6 w 111"/>
                            <a:gd name="T17" fmla="*/ 375 h 386"/>
                            <a:gd name="T18" fmla="*/ 3 w 111"/>
                            <a:gd name="T19" fmla="*/ 300 h 386"/>
                            <a:gd name="T20" fmla="*/ 3 w 111"/>
                            <a:gd name="T21" fmla="*/ 246 h 386"/>
                            <a:gd name="T22" fmla="*/ 3 w 111"/>
                            <a:gd name="T23" fmla="*/ 150 h 386"/>
                            <a:gd name="T24" fmla="*/ 24 w 111"/>
                            <a:gd name="T25" fmla="*/ 66 h 386"/>
                            <a:gd name="T26" fmla="*/ 51 w 111"/>
                            <a:gd name="T27" fmla="*/ 9 h 38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111" h="386">
                              <a:moveTo>
                                <a:pt x="51" y="9"/>
                              </a:moveTo>
                              <a:cubicBezTo>
                                <a:pt x="63" y="0"/>
                                <a:pt x="87" y="6"/>
                                <a:pt x="96" y="12"/>
                              </a:cubicBezTo>
                              <a:cubicBezTo>
                                <a:pt x="105" y="18"/>
                                <a:pt x="111" y="26"/>
                                <a:pt x="105" y="48"/>
                              </a:cubicBezTo>
                              <a:cubicBezTo>
                                <a:pt x="99" y="70"/>
                                <a:pt x="66" y="115"/>
                                <a:pt x="57" y="147"/>
                              </a:cubicBezTo>
                              <a:cubicBezTo>
                                <a:pt x="48" y="179"/>
                                <a:pt x="56" y="219"/>
                                <a:pt x="51" y="240"/>
                              </a:cubicBezTo>
                              <a:cubicBezTo>
                                <a:pt x="46" y="261"/>
                                <a:pt x="32" y="262"/>
                                <a:pt x="27" y="276"/>
                              </a:cubicBezTo>
                              <a:cubicBezTo>
                                <a:pt x="22" y="290"/>
                                <a:pt x="22" y="312"/>
                                <a:pt x="21" y="327"/>
                              </a:cubicBezTo>
                              <a:cubicBezTo>
                                <a:pt x="20" y="342"/>
                                <a:pt x="20" y="361"/>
                                <a:pt x="18" y="369"/>
                              </a:cubicBezTo>
                              <a:cubicBezTo>
                                <a:pt x="16" y="377"/>
                                <a:pt x="8" y="386"/>
                                <a:pt x="6" y="375"/>
                              </a:cubicBezTo>
                              <a:cubicBezTo>
                                <a:pt x="4" y="364"/>
                                <a:pt x="3" y="321"/>
                                <a:pt x="3" y="300"/>
                              </a:cubicBezTo>
                              <a:cubicBezTo>
                                <a:pt x="3" y="279"/>
                                <a:pt x="3" y="271"/>
                                <a:pt x="3" y="246"/>
                              </a:cubicBezTo>
                              <a:cubicBezTo>
                                <a:pt x="3" y="221"/>
                                <a:pt x="0" y="180"/>
                                <a:pt x="3" y="150"/>
                              </a:cubicBezTo>
                              <a:cubicBezTo>
                                <a:pt x="6" y="120"/>
                                <a:pt x="16" y="88"/>
                                <a:pt x="24" y="66"/>
                              </a:cubicBezTo>
                              <a:cubicBezTo>
                                <a:pt x="32" y="44"/>
                                <a:pt x="39" y="18"/>
                                <a:pt x="51" y="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1710" name="Group 7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2" y="2771"/>
                        <a:ext cx="294" cy="1027"/>
                        <a:chOff x="1644" y="1723"/>
                        <a:chExt cx="199" cy="694"/>
                      </a:xfrm>
                    </p:grpSpPr>
                    <p:sp>
                      <p:nvSpPr>
                        <p:cNvPr id="1711" name="Freeform 7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39" y="1723"/>
                          <a:ext cx="104" cy="111"/>
                        </a:xfrm>
                        <a:custGeom>
                          <a:avLst/>
                          <a:gdLst>
                            <a:gd name="T0" fmla="*/ 46 w 104"/>
                            <a:gd name="T1" fmla="*/ 11 h 111"/>
                            <a:gd name="T2" fmla="*/ 1 w 104"/>
                            <a:gd name="T3" fmla="*/ 77 h 111"/>
                            <a:gd name="T4" fmla="*/ 55 w 104"/>
                            <a:gd name="T5" fmla="*/ 104 h 111"/>
                            <a:gd name="T6" fmla="*/ 94 w 104"/>
                            <a:gd name="T7" fmla="*/ 32 h 111"/>
                            <a:gd name="T8" fmla="*/ 94 w 104"/>
                            <a:gd name="T9" fmla="*/ 11 h 111"/>
                            <a:gd name="T10" fmla="*/ 46 w 104"/>
                            <a:gd name="T11" fmla="*/ 11 h 1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04" h="111">
                              <a:moveTo>
                                <a:pt x="46" y="11"/>
                              </a:moveTo>
                              <a:cubicBezTo>
                                <a:pt x="31" y="22"/>
                                <a:pt x="0" y="62"/>
                                <a:pt x="1" y="77"/>
                              </a:cubicBezTo>
                              <a:cubicBezTo>
                                <a:pt x="2" y="92"/>
                                <a:pt x="39" y="111"/>
                                <a:pt x="55" y="104"/>
                              </a:cubicBezTo>
                              <a:cubicBezTo>
                                <a:pt x="71" y="97"/>
                                <a:pt x="88" y="47"/>
                                <a:pt x="94" y="32"/>
                              </a:cubicBezTo>
                              <a:cubicBezTo>
                                <a:pt x="100" y="17"/>
                                <a:pt x="104" y="16"/>
                                <a:pt x="94" y="11"/>
                              </a:cubicBezTo>
                              <a:cubicBezTo>
                                <a:pt x="84" y="6"/>
                                <a:pt x="61" y="0"/>
                                <a:pt x="46" y="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712" name="Freeform 7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95" y="1806"/>
                          <a:ext cx="103" cy="248"/>
                        </a:xfrm>
                        <a:custGeom>
                          <a:avLst/>
                          <a:gdLst>
                            <a:gd name="T0" fmla="*/ 48 w 103"/>
                            <a:gd name="T1" fmla="*/ 9 h 248"/>
                            <a:gd name="T2" fmla="*/ 24 w 103"/>
                            <a:gd name="T3" fmla="*/ 90 h 248"/>
                            <a:gd name="T4" fmla="*/ 3 w 103"/>
                            <a:gd name="T5" fmla="*/ 168 h 248"/>
                            <a:gd name="T6" fmla="*/ 3 w 103"/>
                            <a:gd name="T7" fmla="*/ 219 h 248"/>
                            <a:gd name="T8" fmla="*/ 18 w 103"/>
                            <a:gd name="T9" fmla="*/ 237 h 248"/>
                            <a:gd name="T10" fmla="*/ 42 w 103"/>
                            <a:gd name="T11" fmla="*/ 234 h 248"/>
                            <a:gd name="T12" fmla="*/ 66 w 103"/>
                            <a:gd name="T13" fmla="*/ 156 h 248"/>
                            <a:gd name="T14" fmla="*/ 96 w 103"/>
                            <a:gd name="T15" fmla="*/ 66 h 248"/>
                            <a:gd name="T16" fmla="*/ 96 w 103"/>
                            <a:gd name="T17" fmla="*/ 33 h 248"/>
                            <a:gd name="T18" fmla="*/ 48 w 103"/>
                            <a:gd name="T19" fmla="*/ 9 h 24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03" h="248">
                              <a:moveTo>
                                <a:pt x="48" y="9"/>
                              </a:moveTo>
                              <a:cubicBezTo>
                                <a:pt x="36" y="18"/>
                                <a:pt x="31" y="64"/>
                                <a:pt x="24" y="90"/>
                              </a:cubicBezTo>
                              <a:cubicBezTo>
                                <a:pt x="17" y="116"/>
                                <a:pt x="6" y="147"/>
                                <a:pt x="3" y="168"/>
                              </a:cubicBezTo>
                              <a:cubicBezTo>
                                <a:pt x="0" y="189"/>
                                <a:pt x="1" y="208"/>
                                <a:pt x="3" y="219"/>
                              </a:cubicBezTo>
                              <a:cubicBezTo>
                                <a:pt x="5" y="230"/>
                                <a:pt x="12" y="235"/>
                                <a:pt x="18" y="237"/>
                              </a:cubicBezTo>
                              <a:cubicBezTo>
                                <a:pt x="24" y="239"/>
                                <a:pt x="34" y="248"/>
                                <a:pt x="42" y="234"/>
                              </a:cubicBezTo>
                              <a:cubicBezTo>
                                <a:pt x="50" y="220"/>
                                <a:pt x="57" y="184"/>
                                <a:pt x="66" y="156"/>
                              </a:cubicBezTo>
                              <a:cubicBezTo>
                                <a:pt x="75" y="128"/>
                                <a:pt x="91" y="86"/>
                                <a:pt x="96" y="66"/>
                              </a:cubicBezTo>
                              <a:cubicBezTo>
                                <a:pt x="101" y="46"/>
                                <a:pt x="103" y="42"/>
                                <a:pt x="96" y="33"/>
                              </a:cubicBezTo>
                              <a:cubicBezTo>
                                <a:pt x="89" y="24"/>
                                <a:pt x="60" y="0"/>
                                <a:pt x="48" y="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713" name="Freeform 7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4" y="2031"/>
                          <a:ext cx="111" cy="386"/>
                        </a:xfrm>
                        <a:custGeom>
                          <a:avLst/>
                          <a:gdLst>
                            <a:gd name="T0" fmla="*/ 51 w 111"/>
                            <a:gd name="T1" fmla="*/ 9 h 386"/>
                            <a:gd name="T2" fmla="*/ 96 w 111"/>
                            <a:gd name="T3" fmla="*/ 12 h 386"/>
                            <a:gd name="T4" fmla="*/ 105 w 111"/>
                            <a:gd name="T5" fmla="*/ 48 h 386"/>
                            <a:gd name="T6" fmla="*/ 57 w 111"/>
                            <a:gd name="T7" fmla="*/ 147 h 386"/>
                            <a:gd name="T8" fmla="*/ 51 w 111"/>
                            <a:gd name="T9" fmla="*/ 240 h 386"/>
                            <a:gd name="T10" fmla="*/ 27 w 111"/>
                            <a:gd name="T11" fmla="*/ 276 h 386"/>
                            <a:gd name="T12" fmla="*/ 21 w 111"/>
                            <a:gd name="T13" fmla="*/ 327 h 386"/>
                            <a:gd name="T14" fmla="*/ 18 w 111"/>
                            <a:gd name="T15" fmla="*/ 369 h 386"/>
                            <a:gd name="T16" fmla="*/ 6 w 111"/>
                            <a:gd name="T17" fmla="*/ 375 h 386"/>
                            <a:gd name="T18" fmla="*/ 3 w 111"/>
                            <a:gd name="T19" fmla="*/ 300 h 386"/>
                            <a:gd name="T20" fmla="*/ 3 w 111"/>
                            <a:gd name="T21" fmla="*/ 246 h 386"/>
                            <a:gd name="T22" fmla="*/ 3 w 111"/>
                            <a:gd name="T23" fmla="*/ 150 h 386"/>
                            <a:gd name="T24" fmla="*/ 24 w 111"/>
                            <a:gd name="T25" fmla="*/ 66 h 386"/>
                            <a:gd name="T26" fmla="*/ 51 w 111"/>
                            <a:gd name="T27" fmla="*/ 9 h 38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111" h="386">
                              <a:moveTo>
                                <a:pt x="51" y="9"/>
                              </a:moveTo>
                              <a:cubicBezTo>
                                <a:pt x="63" y="0"/>
                                <a:pt x="87" y="6"/>
                                <a:pt x="96" y="12"/>
                              </a:cubicBezTo>
                              <a:cubicBezTo>
                                <a:pt x="105" y="18"/>
                                <a:pt x="111" y="26"/>
                                <a:pt x="105" y="48"/>
                              </a:cubicBezTo>
                              <a:cubicBezTo>
                                <a:pt x="99" y="70"/>
                                <a:pt x="66" y="115"/>
                                <a:pt x="57" y="147"/>
                              </a:cubicBezTo>
                              <a:cubicBezTo>
                                <a:pt x="48" y="179"/>
                                <a:pt x="56" y="219"/>
                                <a:pt x="51" y="240"/>
                              </a:cubicBezTo>
                              <a:cubicBezTo>
                                <a:pt x="46" y="261"/>
                                <a:pt x="32" y="262"/>
                                <a:pt x="27" y="276"/>
                              </a:cubicBezTo>
                              <a:cubicBezTo>
                                <a:pt x="22" y="290"/>
                                <a:pt x="22" y="312"/>
                                <a:pt x="21" y="327"/>
                              </a:cubicBezTo>
                              <a:cubicBezTo>
                                <a:pt x="20" y="342"/>
                                <a:pt x="20" y="361"/>
                                <a:pt x="18" y="369"/>
                              </a:cubicBezTo>
                              <a:cubicBezTo>
                                <a:pt x="16" y="377"/>
                                <a:pt x="8" y="386"/>
                                <a:pt x="6" y="375"/>
                              </a:cubicBezTo>
                              <a:cubicBezTo>
                                <a:pt x="4" y="364"/>
                                <a:pt x="3" y="321"/>
                                <a:pt x="3" y="300"/>
                              </a:cubicBezTo>
                              <a:cubicBezTo>
                                <a:pt x="3" y="279"/>
                                <a:pt x="3" y="271"/>
                                <a:pt x="3" y="246"/>
                              </a:cubicBezTo>
                              <a:cubicBezTo>
                                <a:pt x="3" y="221"/>
                                <a:pt x="0" y="180"/>
                                <a:pt x="3" y="150"/>
                              </a:cubicBezTo>
                              <a:cubicBezTo>
                                <a:pt x="6" y="120"/>
                                <a:pt x="16" y="88"/>
                                <a:pt x="24" y="66"/>
                              </a:cubicBezTo>
                              <a:cubicBezTo>
                                <a:pt x="32" y="44"/>
                                <a:pt x="39" y="18"/>
                                <a:pt x="51" y="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  <p:sp>
                  <p:nvSpPr>
                    <p:cNvPr id="1708" name="Freeform 707"/>
                    <p:cNvSpPr>
                      <a:spLocks/>
                    </p:cNvSpPr>
                    <p:nvPr/>
                  </p:nvSpPr>
                  <p:spPr bwMode="auto">
                    <a:xfrm>
                      <a:off x="3948" y="2171"/>
                      <a:ext cx="387" cy="634"/>
                    </a:xfrm>
                    <a:custGeom>
                      <a:avLst/>
                      <a:gdLst>
                        <a:gd name="T0" fmla="*/ 171 w 262"/>
                        <a:gd name="T1" fmla="*/ 420 h 429"/>
                        <a:gd name="T2" fmla="*/ 255 w 262"/>
                        <a:gd name="T3" fmla="*/ 357 h 429"/>
                        <a:gd name="T4" fmla="*/ 216 w 262"/>
                        <a:gd name="T5" fmla="*/ 261 h 429"/>
                        <a:gd name="T6" fmla="*/ 141 w 262"/>
                        <a:gd name="T7" fmla="*/ 111 h 429"/>
                        <a:gd name="T8" fmla="*/ 117 w 262"/>
                        <a:gd name="T9" fmla="*/ 42 h 429"/>
                        <a:gd name="T10" fmla="*/ 93 w 262"/>
                        <a:gd name="T11" fmla="*/ 21 h 429"/>
                        <a:gd name="T12" fmla="*/ 51 w 262"/>
                        <a:gd name="T13" fmla="*/ 9 h 429"/>
                        <a:gd name="T14" fmla="*/ 24 w 262"/>
                        <a:gd name="T15" fmla="*/ 0 h 429"/>
                        <a:gd name="T16" fmla="*/ 3 w 262"/>
                        <a:gd name="T17" fmla="*/ 9 h 429"/>
                        <a:gd name="T18" fmla="*/ 6 w 262"/>
                        <a:gd name="T19" fmla="*/ 54 h 429"/>
                        <a:gd name="T20" fmla="*/ 24 w 262"/>
                        <a:gd name="T21" fmla="*/ 117 h 429"/>
                        <a:gd name="T22" fmla="*/ 21 w 262"/>
                        <a:gd name="T23" fmla="*/ 222 h 429"/>
                        <a:gd name="T24" fmla="*/ 9 w 262"/>
                        <a:gd name="T25" fmla="*/ 255 h 429"/>
                        <a:gd name="T26" fmla="*/ 36 w 262"/>
                        <a:gd name="T27" fmla="*/ 282 h 429"/>
                        <a:gd name="T28" fmla="*/ 87 w 262"/>
                        <a:gd name="T29" fmla="*/ 255 h 429"/>
                        <a:gd name="T30" fmla="*/ 51 w 262"/>
                        <a:gd name="T31" fmla="*/ 282 h 429"/>
                        <a:gd name="T32" fmla="*/ 63 w 262"/>
                        <a:gd name="T33" fmla="*/ 315 h 429"/>
                        <a:gd name="T34" fmla="*/ 123 w 262"/>
                        <a:gd name="T35" fmla="*/ 378 h 429"/>
                        <a:gd name="T36" fmla="*/ 105 w 262"/>
                        <a:gd name="T37" fmla="*/ 408 h 429"/>
                        <a:gd name="T38" fmla="*/ 171 w 262"/>
                        <a:gd name="T39" fmla="*/ 420 h 4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262" h="429">
                          <a:moveTo>
                            <a:pt x="171" y="420"/>
                          </a:moveTo>
                          <a:cubicBezTo>
                            <a:pt x="196" y="411"/>
                            <a:pt x="248" y="383"/>
                            <a:pt x="255" y="357"/>
                          </a:cubicBezTo>
                          <a:cubicBezTo>
                            <a:pt x="262" y="331"/>
                            <a:pt x="235" y="302"/>
                            <a:pt x="216" y="261"/>
                          </a:cubicBezTo>
                          <a:cubicBezTo>
                            <a:pt x="197" y="220"/>
                            <a:pt x="158" y="148"/>
                            <a:pt x="141" y="111"/>
                          </a:cubicBezTo>
                          <a:cubicBezTo>
                            <a:pt x="124" y="74"/>
                            <a:pt x="125" y="57"/>
                            <a:pt x="117" y="42"/>
                          </a:cubicBezTo>
                          <a:cubicBezTo>
                            <a:pt x="109" y="27"/>
                            <a:pt x="104" y="26"/>
                            <a:pt x="93" y="21"/>
                          </a:cubicBezTo>
                          <a:cubicBezTo>
                            <a:pt x="82" y="16"/>
                            <a:pt x="62" y="12"/>
                            <a:pt x="51" y="9"/>
                          </a:cubicBezTo>
                          <a:cubicBezTo>
                            <a:pt x="40" y="6"/>
                            <a:pt x="32" y="0"/>
                            <a:pt x="24" y="0"/>
                          </a:cubicBezTo>
                          <a:cubicBezTo>
                            <a:pt x="16" y="0"/>
                            <a:pt x="6" y="0"/>
                            <a:pt x="3" y="9"/>
                          </a:cubicBezTo>
                          <a:cubicBezTo>
                            <a:pt x="0" y="18"/>
                            <a:pt x="2" y="36"/>
                            <a:pt x="6" y="54"/>
                          </a:cubicBezTo>
                          <a:cubicBezTo>
                            <a:pt x="10" y="72"/>
                            <a:pt x="22" y="89"/>
                            <a:pt x="24" y="117"/>
                          </a:cubicBezTo>
                          <a:cubicBezTo>
                            <a:pt x="26" y="145"/>
                            <a:pt x="24" y="199"/>
                            <a:pt x="21" y="222"/>
                          </a:cubicBezTo>
                          <a:cubicBezTo>
                            <a:pt x="18" y="245"/>
                            <a:pt x="6" y="245"/>
                            <a:pt x="9" y="255"/>
                          </a:cubicBezTo>
                          <a:cubicBezTo>
                            <a:pt x="12" y="265"/>
                            <a:pt x="23" y="282"/>
                            <a:pt x="36" y="282"/>
                          </a:cubicBezTo>
                          <a:cubicBezTo>
                            <a:pt x="49" y="282"/>
                            <a:pt x="85" y="255"/>
                            <a:pt x="87" y="255"/>
                          </a:cubicBezTo>
                          <a:cubicBezTo>
                            <a:pt x="89" y="255"/>
                            <a:pt x="55" y="272"/>
                            <a:pt x="51" y="282"/>
                          </a:cubicBezTo>
                          <a:cubicBezTo>
                            <a:pt x="47" y="292"/>
                            <a:pt x="51" y="299"/>
                            <a:pt x="63" y="315"/>
                          </a:cubicBezTo>
                          <a:cubicBezTo>
                            <a:pt x="75" y="331"/>
                            <a:pt x="116" y="363"/>
                            <a:pt x="123" y="378"/>
                          </a:cubicBezTo>
                          <a:cubicBezTo>
                            <a:pt x="130" y="393"/>
                            <a:pt x="99" y="401"/>
                            <a:pt x="105" y="408"/>
                          </a:cubicBezTo>
                          <a:cubicBezTo>
                            <a:pt x="111" y="415"/>
                            <a:pt x="146" y="429"/>
                            <a:pt x="171" y="4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693" name="Freeform 705"/>
                  <p:cNvSpPr>
                    <a:spLocks/>
                  </p:cNvSpPr>
                  <p:nvPr/>
                </p:nvSpPr>
                <p:spPr bwMode="auto">
                  <a:xfrm>
                    <a:off x="4107" y="1969"/>
                    <a:ext cx="421" cy="853"/>
                  </a:xfrm>
                  <a:custGeom>
                    <a:avLst/>
                    <a:gdLst>
                      <a:gd name="T0" fmla="*/ 234 w 284"/>
                      <a:gd name="T1" fmla="*/ 322 h 576"/>
                      <a:gd name="T2" fmla="*/ 273 w 284"/>
                      <a:gd name="T3" fmla="*/ 388 h 576"/>
                      <a:gd name="T4" fmla="*/ 276 w 284"/>
                      <a:gd name="T5" fmla="*/ 481 h 576"/>
                      <a:gd name="T6" fmla="*/ 228 w 284"/>
                      <a:gd name="T7" fmla="*/ 562 h 576"/>
                      <a:gd name="T8" fmla="*/ 156 w 284"/>
                      <a:gd name="T9" fmla="*/ 565 h 576"/>
                      <a:gd name="T10" fmla="*/ 153 w 284"/>
                      <a:gd name="T11" fmla="*/ 502 h 576"/>
                      <a:gd name="T12" fmla="*/ 132 w 284"/>
                      <a:gd name="T13" fmla="*/ 457 h 576"/>
                      <a:gd name="T14" fmla="*/ 60 w 284"/>
                      <a:gd name="T15" fmla="*/ 310 h 576"/>
                      <a:gd name="T16" fmla="*/ 27 w 284"/>
                      <a:gd name="T17" fmla="*/ 247 h 576"/>
                      <a:gd name="T18" fmla="*/ 9 w 284"/>
                      <a:gd name="T19" fmla="*/ 166 h 576"/>
                      <a:gd name="T20" fmla="*/ 3 w 284"/>
                      <a:gd name="T21" fmla="*/ 118 h 576"/>
                      <a:gd name="T22" fmla="*/ 30 w 284"/>
                      <a:gd name="T23" fmla="*/ 43 h 576"/>
                      <a:gd name="T24" fmla="*/ 63 w 284"/>
                      <a:gd name="T25" fmla="*/ 1 h 576"/>
                      <a:gd name="T26" fmla="*/ 120 w 284"/>
                      <a:gd name="T27" fmla="*/ 49 h 576"/>
                      <a:gd name="T28" fmla="*/ 153 w 284"/>
                      <a:gd name="T29" fmla="*/ 145 h 576"/>
                      <a:gd name="T30" fmla="*/ 198 w 284"/>
                      <a:gd name="T31" fmla="*/ 196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84" h="576">
                        <a:moveTo>
                          <a:pt x="234" y="322"/>
                        </a:moveTo>
                        <a:cubicBezTo>
                          <a:pt x="250" y="342"/>
                          <a:pt x="266" y="362"/>
                          <a:pt x="273" y="388"/>
                        </a:cubicBezTo>
                        <a:cubicBezTo>
                          <a:pt x="280" y="414"/>
                          <a:pt x="284" y="452"/>
                          <a:pt x="276" y="481"/>
                        </a:cubicBezTo>
                        <a:cubicBezTo>
                          <a:pt x="268" y="510"/>
                          <a:pt x="248" y="548"/>
                          <a:pt x="228" y="562"/>
                        </a:cubicBezTo>
                        <a:cubicBezTo>
                          <a:pt x="208" y="576"/>
                          <a:pt x="168" y="575"/>
                          <a:pt x="156" y="565"/>
                        </a:cubicBezTo>
                        <a:cubicBezTo>
                          <a:pt x="144" y="555"/>
                          <a:pt x="157" y="520"/>
                          <a:pt x="153" y="502"/>
                        </a:cubicBezTo>
                        <a:cubicBezTo>
                          <a:pt x="149" y="484"/>
                          <a:pt x="148" y="489"/>
                          <a:pt x="132" y="457"/>
                        </a:cubicBezTo>
                        <a:cubicBezTo>
                          <a:pt x="116" y="425"/>
                          <a:pt x="77" y="345"/>
                          <a:pt x="60" y="310"/>
                        </a:cubicBezTo>
                        <a:cubicBezTo>
                          <a:pt x="43" y="275"/>
                          <a:pt x="35" y="271"/>
                          <a:pt x="27" y="247"/>
                        </a:cubicBezTo>
                        <a:cubicBezTo>
                          <a:pt x="19" y="223"/>
                          <a:pt x="13" y="187"/>
                          <a:pt x="9" y="166"/>
                        </a:cubicBezTo>
                        <a:cubicBezTo>
                          <a:pt x="5" y="145"/>
                          <a:pt x="0" y="139"/>
                          <a:pt x="3" y="118"/>
                        </a:cubicBezTo>
                        <a:cubicBezTo>
                          <a:pt x="6" y="97"/>
                          <a:pt x="20" y="62"/>
                          <a:pt x="30" y="43"/>
                        </a:cubicBezTo>
                        <a:cubicBezTo>
                          <a:pt x="40" y="24"/>
                          <a:pt x="48" y="0"/>
                          <a:pt x="63" y="1"/>
                        </a:cubicBezTo>
                        <a:cubicBezTo>
                          <a:pt x="78" y="2"/>
                          <a:pt x="105" y="25"/>
                          <a:pt x="120" y="49"/>
                        </a:cubicBezTo>
                        <a:cubicBezTo>
                          <a:pt x="135" y="73"/>
                          <a:pt x="140" y="121"/>
                          <a:pt x="153" y="145"/>
                        </a:cubicBezTo>
                        <a:cubicBezTo>
                          <a:pt x="166" y="169"/>
                          <a:pt x="182" y="182"/>
                          <a:pt x="198" y="196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94" name="Freeform 704"/>
                  <p:cNvSpPr>
                    <a:spLocks/>
                  </p:cNvSpPr>
                  <p:nvPr/>
                </p:nvSpPr>
                <p:spPr bwMode="auto">
                  <a:xfrm>
                    <a:off x="3317" y="2029"/>
                    <a:ext cx="666" cy="1094"/>
                  </a:xfrm>
                  <a:custGeom>
                    <a:avLst/>
                    <a:gdLst>
                      <a:gd name="T0" fmla="*/ 84 w 450"/>
                      <a:gd name="T1" fmla="*/ 39 h 740"/>
                      <a:gd name="T2" fmla="*/ 21 w 450"/>
                      <a:gd name="T3" fmla="*/ 192 h 740"/>
                      <a:gd name="T4" fmla="*/ 18 w 450"/>
                      <a:gd name="T5" fmla="*/ 396 h 740"/>
                      <a:gd name="T6" fmla="*/ 6 w 450"/>
                      <a:gd name="T7" fmla="*/ 537 h 740"/>
                      <a:gd name="T8" fmla="*/ 51 w 450"/>
                      <a:gd name="T9" fmla="*/ 612 h 740"/>
                      <a:gd name="T10" fmla="*/ 36 w 450"/>
                      <a:gd name="T11" fmla="*/ 597 h 740"/>
                      <a:gd name="T12" fmla="*/ 33 w 450"/>
                      <a:gd name="T13" fmla="*/ 636 h 740"/>
                      <a:gd name="T14" fmla="*/ 108 w 450"/>
                      <a:gd name="T15" fmla="*/ 705 h 740"/>
                      <a:gd name="T16" fmla="*/ 156 w 450"/>
                      <a:gd name="T17" fmla="*/ 732 h 740"/>
                      <a:gd name="T18" fmla="*/ 216 w 450"/>
                      <a:gd name="T19" fmla="*/ 657 h 740"/>
                      <a:gd name="T20" fmla="*/ 174 w 450"/>
                      <a:gd name="T21" fmla="*/ 654 h 740"/>
                      <a:gd name="T22" fmla="*/ 99 w 450"/>
                      <a:gd name="T23" fmla="*/ 633 h 740"/>
                      <a:gd name="T24" fmla="*/ 60 w 450"/>
                      <a:gd name="T25" fmla="*/ 606 h 740"/>
                      <a:gd name="T26" fmla="*/ 114 w 450"/>
                      <a:gd name="T27" fmla="*/ 639 h 740"/>
                      <a:gd name="T28" fmla="*/ 186 w 450"/>
                      <a:gd name="T29" fmla="*/ 654 h 740"/>
                      <a:gd name="T30" fmla="*/ 234 w 450"/>
                      <a:gd name="T31" fmla="*/ 636 h 740"/>
                      <a:gd name="T32" fmla="*/ 348 w 450"/>
                      <a:gd name="T33" fmla="*/ 483 h 740"/>
                      <a:gd name="T34" fmla="*/ 426 w 450"/>
                      <a:gd name="T35" fmla="*/ 363 h 740"/>
                      <a:gd name="T36" fmla="*/ 447 w 450"/>
                      <a:gd name="T37" fmla="*/ 306 h 740"/>
                      <a:gd name="T38" fmla="*/ 447 w 450"/>
                      <a:gd name="T39" fmla="*/ 234 h 740"/>
                      <a:gd name="T40" fmla="*/ 447 w 450"/>
                      <a:gd name="T41" fmla="*/ 171 h 740"/>
                      <a:gd name="T42" fmla="*/ 426 w 450"/>
                      <a:gd name="T43" fmla="*/ 111 h 740"/>
                      <a:gd name="T44" fmla="*/ 381 w 450"/>
                      <a:gd name="T45" fmla="*/ 81 h 740"/>
                      <a:gd name="T46" fmla="*/ 279 w 450"/>
                      <a:gd name="T47" fmla="*/ 24 h 740"/>
                      <a:gd name="T48" fmla="*/ 219 w 450"/>
                      <a:gd name="T49" fmla="*/ 6 h 740"/>
                      <a:gd name="T50" fmla="*/ 156 w 450"/>
                      <a:gd name="T51" fmla="*/ 3 h 740"/>
                      <a:gd name="T52" fmla="*/ 84 w 450"/>
                      <a:gd name="T53" fmla="*/ 39 h 7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450" h="740">
                        <a:moveTo>
                          <a:pt x="84" y="39"/>
                        </a:moveTo>
                        <a:cubicBezTo>
                          <a:pt x="62" y="70"/>
                          <a:pt x="32" y="133"/>
                          <a:pt x="21" y="192"/>
                        </a:cubicBezTo>
                        <a:cubicBezTo>
                          <a:pt x="10" y="251"/>
                          <a:pt x="20" y="339"/>
                          <a:pt x="18" y="396"/>
                        </a:cubicBezTo>
                        <a:cubicBezTo>
                          <a:pt x="16" y="453"/>
                          <a:pt x="0" y="501"/>
                          <a:pt x="6" y="537"/>
                        </a:cubicBezTo>
                        <a:cubicBezTo>
                          <a:pt x="12" y="573"/>
                          <a:pt x="46" y="602"/>
                          <a:pt x="51" y="612"/>
                        </a:cubicBezTo>
                        <a:cubicBezTo>
                          <a:pt x="56" y="622"/>
                          <a:pt x="39" y="593"/>
                          <a:pt x="36" y="597"/>
                        </a:cubicBezTo>
                        <a:cubicBezTo>
                          <a:pt x="33" y="601"/>
                          <a:pt x="21" y="618"/>
                          <a:pt x="33" y="636"/>
                        </a:cubicBezTo>
                        <a:cubicBezTo>
                          <a:pt x="45" y="654"/>
                          <a:pt x="88" y="689"/>
                          <a:pt x="108" y="705"/>
                        </a:cubicBezTo>
                        <a:cubicBezTo>
                          <a:pt x="128" y="721"/>
                          <a:pt x="138" y="740"/>
                          <a:pt x="156" y="732"/>
                        </a:cubicBezTo>
                        <a:cubicBezTo>
                          <a:pt x="174" y="724"/>
                          <a:pt x="213" y="670"/>
                          <a:pt x="216" y="657"/>
                        </a:cubicBezTo>
                        <a:cubicBezTo>
                          <a:pt x="219" y="644"/>
                          <a:pt x="193" y="658"/>
                          <a:pt x="174" y="654"/>
                        </a:cubicBezTo>
                        <a:cubicBezTo>
                          <a:pt x="155" y="650"/>
                          <a:pt x="118" y="641"/>
                          <a:pt x="99" y="633"/>
                        </a:cubicBezTo>
                        <a:cubicBezTo>
                          <a:pt x="80" y="625"/>
                          <a:pt x="58" y="605"/>
                          <a:pt x="60" y="606"/>
                        </a:cubicBezTo>
                        <a:cubicBezTo>
                          <a:pt x="62" y="607"/>
                          <a:pt x="93" y="631"/>
                          <a:pt x="114" y="639"/>
                        </a:cubicBezTo>
                        <a:cubicBezTo>
                          <a:pt x="135" y="647"/>
                          <a:pt x="166" y="655"/>
                          <a:pt x="186" y="654"/>
                        </a:cubicBezTo>
                        <a:cubicBezTo>
                          <a:pt x="206" y="653"/>
                          <a:pt x="207" y="664"/>
                          <a:pt x="234" y="636"/>
                        </a:cubicBezTo>
                        <a:cubicBezTo>
                          <a:pt x="261" y="608"/>
                          <a:pt x="316" y="528"/>
                          <a:pt x="348" y="483"/>
                        </a:cubicBezTo>
                        <a:cubicBezTo>
                          <a:pt x="380" y="438"/>
                          <a:pt x="410" y="392"/>
                          <a:pt x="426" y="363"/>
                        </a:cubicBezTo>
                        <a:cubicBezTo>
                          <a:pt x="442" y="334"/>
                          <a:pt x="444" y="327"/>
                          <a:pt x="447" y="306"/>
                        </a:cubicBezTo>
                        <a:cubicBezTo>
                          <a:pt x="450" y="285"/>
                          <a:pt x="447" y="256"/>
                          <a:pt x="447" y="234"/>
                        </a:cubicBezTo>
                        <a:cubicBezTo>
                          <a:pt x="447" y="212"/>
                          <a:pt x="450" y="191"/>
                          <a:pt x="447" y="171"/>
                        </a:cubicBezTo>
                        <a:cubicBezTo>
                          <a:pt x="444" y="151"/>
                          <a:pt x="437" y="126"/>
                          <a:pt x="426" y="111"/>
                        </a:cubicBezTo>
                        <a:cubicBezTo>
                          <a:pt x="415" y="96"/>
                          <a:pt x="405" y="95"/>
                          <a:pt x="381" y="81"/>
                        </a:cubicBezTo>
                        <a:cubicBezTo>
                          <a:pt x="357" y="67"/>
                          <a:pt x="306" y="36"/>
                          <a:pt x="279" y="24"/>
                        </a:cubicBezTo>
                        <a:cubicBezTo>
                          <a:pt x="252" y="12"/>
                          <a:pt x="240" y="9"/>
                          <a:pt x="219" y="6"/>
                        </a:cubicBezTo>
                        <a:cubicBezTo>
                          <a:pt x="198" y="3"/>
                          <a:pt x="177" y="0"/>
                          <a:pt x="156" y="3"/>
                        </a:cubicBezTo>
                        <a:cubicBezTo>
                          <a:pt x="135" y="6"/>
                          <a:pt x="106" y="8"/>
                          <a:pt x="84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95" name="Oval 703"/>
                  <p:cNvSpPr>
                    <a:spLocks noChangeArrowheads="1"/>
                  </p:cNvSpPr>
                  <p:nvPr/>
                </p:nvSpPr>
                <p:spPr bwMode="auto">
                  <a:xfrm rot="1529854">
                    <a:off x="3496" y="2127"/>
                    <a:ext cx="128" cy="21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96" name="Group 692"/>
                  <p:cNvGrpSpPr>
                    <a:grpSpLocks/>
                  </p:cNvGrpSpPr>
                  <p:nvPr/>
                </p:nvGrpSpPr>
                <p:grpSpPr bwMode="auto">
                  <a:xfrm>
                    <a:off x="3054" y="2354"/>
                    <a:ext cx="406" cy="1401"/>
                    <a:chOff x="3054" y="2354"/>
                    <a:chExt cx="406" cy="1401"/>
                  </a:xfrm>
                </p:grpSpPr>
                <p:grpSp>
                  <p:nvGrpSpPr>
                    <p:cNvPr id="1697" name="Group 6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" y="2354"/>
                      <a:ext cx="359" cy="1401"/>
                      <a:chOff x="1064" y="1441"/>
                      <a:chExt cx="243" cy="947"/>
                    </a:xfrm>
                  </p:grpSpPr>
                  <p:sp>
                    <p:nvSpPr>
                      <p:cNvPr id="1703" name="Freeform 7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64" y="1850"/>
                        <a:ext cx="117" cy="538"/>
                      </a:xfrm>
                      <a:custGeom>
                        <a:avLst/>
                        <a:gdLst>
                          <a:gd name="T0" fmla="*/ 115 w 117"/>
                          <a:gd name="T1" fmla="*/ 508 h 538"/>
                          <a:gd name="T2" fmla="*/ 94 w 117"/>
                          <a:gd name="T3" fmla="*/ 319 h 538"/>
                          <a:gd name="T4" fmla="*/ 70 w 117"/>
                          <a:gd name="T5" fmla="*/ 148 h 538"/>
                          <a:gd name="T6" fmla="*/ 61 w 117"/>
                          <a:gd name="T7" fmla="*/ 22 h 538"/>
                          <a:gd name="T8" fmla="*/ 25 w 117"/>
                          <a:gd name="T9" fmla="*/ 16 h 538"/>
                          <a:gd name="T10" fmla="*/ 10 w 117"/>
                          <a:gd name="T11" fmla="*/ 103 h 538"/>
                          <a:gd name="T12" fmla="*/ 4 w 117"/>
                          <a:gd name="T13" fmla="*/ 274 h 538"/>
                          <a:gd name="T14" fmla="*/ 37 w 117"/>
                          <a:gd name="T15" fmla="*/ 406 h 538"/>
                          <a:gd name="T16" fmla="*/ 82 w 117"/>
                          <a:gd name="T17" fmla="*/ 499 h 538"/>
                          <a:gd name="T18" fmla="*/ 115 w 117"/>
                          <a:gd name="T19" fmla="*/ 508 h 5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17" h="538">
                            <a:moveTo>
                              <a:pt x="115" y="508"/>
                            </a:moveTo>
                            <a:cubicBezTo>
                              <a:pt x="117" y="478"/>
                              <a:pt x="102" y="379"/>
                              <a:pt x="94" y="319"/>
                            </a:cubicBezTo>
                            <a:cubicBezTo>
                              <a:pt x="86" y="259"/>
                              <a:pt x="76" y="198"/>
                              <a:pt x="70" y="148"/>
                            </a:cubicBezTo>
                            <a:cubicBezTo>
                              <a:pt x="64" y="98"/>
                              <a:pt x="68" y="44"/>
                              <a:pt x="61" y="22"/>
                            </a:cubicBezTo>
                            <a:cubicBezTo>
                              <a:pt x="54" y="0"/>
                              <a:pt x="33" y="3"/>
                              <a:pt x="25" y="16"/>
                            </a:cubicBezTo>
                            <a:cubicBezTo>
                              <a:pt x="17" y="29"/>
                              <a:pt x="14" y="60"/>
                              <a:pt x="10" y="103"/>
                            </a:cubicBezTo>
                            <a:cubicBezTo>
                              <a:pt x="6" y="146"/>
                              <a:pt x="0" y="224"/>
                              <a:pt x="4" y="274"/>
                            </a:cubicBezTo>
                            <a:cubicBezTo>
                              <a:pt x="8" y="324"/>
                              <a:pt x="24" y="368"/>
                              <a:pt x="37" y="406"/>
                            </a:cubicBezTo>
                            <a:cubicBezTo>
                              <a:pt x="50" y="444"/>
                              <a:pt x="70" y="482"/>
                              <a:pt x="82" y="499"/>
                            </a:cubicBezTo>
                            <a:cubicBezTo>
                              <a:pt x="94" y="516"/>
                              <a:pt x="113" y="538"/>
                              <a:pt x="115" y="50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04" name="Freeform 7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81" y="1560"/>
                        <a:ext cx="94" cy="304"/>
                      </a:xfrm>
                      <a:custGeom>
                        <a:avLst/>
                        <a:gdLst>
                          <a:gd name="T0" fmla="*/ 2 w 94"/>
                          <a:gd name="T1" fmla="*/ 291 h 304"/>
                          <a:gd name="T2" fmla="*/ 14 w 94"/>
                          <a:gd name="T3" fmla="*/ 144 h 304"/>
                          <a:gd name="T4" fmla="*/ 35 w 94"/>
                          <a:gd name="T5" fmla="*/ 18 h 304"/>
                          <a:gd name="T6" fmla="*/ 86 w 94"/>
                          <a:gd name="T7" fmla="*/ 33 h 304"/>
                          <a:gd name="T8" fmla="*/ 86 w 94"/>
                          <a:gd name="T9" fmla="*/ 114 h 304"/>
                          <a:gd name="T10" fmla="*/ 65 w 94"/>
                          <a:gd name="T11" fmla="*/ 252 h 304"/>
                          <a:gd name="T12" fmla="*/ 47 w 94"/>
                          <a:gd name="T13" fmla="*/ 297 h 304"/>
                          <a:gd name="T14" fmla="*/ 2 w 94"/>
                          <a:gd name="T15" fmla="*/ 291 h 3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94" h="304">
                            <a:moveTo>
                              <a:pt x="2" y="291"/>
                            </a:moveTo>
                            <a:cubicBezTo>
                              <a:pt x="0" y="265"/>
                              <a:pt x="9" y="189"/>
                              <a:pt x="14" y="144"/>
                            </a:cubicBezTo>
                            <a:cubicBezTo>
                              <a:pt x="19" y="99"/>
                              <a:pt x="23" y="36"/>
                              <a:pt x="35" y="18"/>
                            </a:cubicBezTo>
                            <a:cubicBezTo>
                              <a:pt x="47" y="0"/>
                              <a:pt x="78" y="17"/>
                              <a:pt x="86" y="33"/>
                            </a:cubicBezTo>
                            <a:cubicBezTo>
                              <a:pt x="94" y="49"/>
                              <a:pt x="89" y="78"/>
                              <a:pt x="86" y="114"/>
                            </a:cubicBezTo>
                            <a:cubicBezTo>
                              <a:pt x="83" y="150"/>
                              <a:pt x="71" y="222"/>
                              <a:pt x="65" y="252"/>
                            </a:cubicBezTo>
                            <a:cubicBezTo>
                              <a:pt x="59" y="282"/>
                              <a:pt x="57" y="290"/>
                              <a:pt x="47" y="297"/>
                            </a:cubicBezTo>
                            <a:cubicBezTo>
                              <a:pt x="37" y="304"/>
                              <a:pt x="11" y="292"/>
                              <a:pt x="2" y="29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05" name="Freeform 7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6" y="1462"/>
                        <a:ext cx="126" cy="126"/>
                      </a:xfrm>
                      <a:custGeom>
                        <a:avLst/>
                        <a:gdLst>
                          <a:gd name="T0" fmla="*/ 99 w 126"/>
                          <a:gd name="T1" fmla="*/ 2 h 126"/>
                          <a:gd name="T2" fmla="*/ 120 w 126"/>
                          <a:gd name="T3" fmla="*/ 47 h 126"/>
                          <a:gd name="T4" fmla="*/ 60 w 126"/>
                          <a:gd name="T5" fmla="*/ 116 h 126"/>
                          <a:gd name="T6" fmla="*/ 27 w 126"/>
                          <a:gd name="T7" fmla="*/ 110 h 126"/>
                          <a:gd name="T8" fmla="*/ 3 w 126"/>
                          <a:gd name="T9" fmla="*/ 86 h 126"/>
                          <a:gd name="T10" fmla="*/ 42 w 126"/>
                          <a:gd name="T11" fmla="*/ 56 h 126"/>
                          <a:gd name="T12" fmla="*/ 99 w 126"/>
                          <a:gd name="T13" fmla="*/ 2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6" h="126">
                            <a:moveTo>
                              <a:pt x="99" y="2"/>
                            </a:moveTo>
                            <a:cubicBezTo>
                              <a:pt x="112" y="0"/>
                              <a:pt x="126" y="28"/>
                              <a:pt x="120" y="47"/>
                            </a:cubicBezTo>
                            <a:cubicBezTo>
                              <a:pt x="114" y="66"/>
                              <a:pt x="75" y="106"/>
                              <a:pt x="60" y="116"/>
                            </a:cubicBezTo>
                            <a:cubicBezTo>
                              <a:pt x="45" y="126"/>
                              <a:pt x="36" y="115"/>
                              <a:pt x="27" y="110"/>
                            </a:cubicBezTo>
                            <a:cubicBezTo>
                              <a:pt x="18" y="105"/>
                              <a:pt x="0" y="95"/>
                              <a:pt x="3" y="86"/>
                            </a:cubicBezTo>
                            <a:cubicBezTo>
                              <a:pt x="6" y="77"/>
                              <a:pt x="27" y="70"/>
                              <a:pt x="42" y="56"/>
                            </a:cubicBezTo>
                            <a:cubicBezTo>
                              <a:pt x="57" y="42"/>
                              <a:pt x="86" y="4"/>
                              <a:pt x="99" y="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06" name="Freeform 6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21" y="1441"/>
                        <a:ext cx="86" cy="82"/>
                      </a:xfrm>
                      <a:custGeom>
                        <a:avLst/>
                        <a:gdLst>
                          <a:gd name="T0" fmla="*/ 0 w 86"/>
                          <a:gd name="T1" fmla="*/ 23 h 82"/>
                          <a:gd name="T2" fmla="*/ 18 w 86"/>
                          <a:gd name="T3" fmla="*/ 74 h 82"/>
                          <a:gd name="T4" fmla="*/ 66 w 86"/>
                          <a:gd name="T5" fmla="*/ 74 h 82"/>
                          <a:gd name="T6" fmla="*/ 84 w 86"/>
                          <a:gd name="T7" fmla="*/ 38 h 82"/>
                          <a:gd name="T8" fmla="*/ 75 w 86"/>
                          <a:gd name="T9" fmla="*/ 5 h 82"/>
                          <a:gd name="T10" fmla="*/ 18 w 86"/>
                          <a:gd name="T11" fmla="*/ 5 h 82"/>
                          <a:gd name="T12" fmla="*/ 0 w 86"/>
                          <a:gd name="T13" fmla="*/ 23 h 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6" h="82">
                            <a:moveTo>
                              <a:pt x="0" y="23"/>
                            </a:moveTo>
                            <a:cubicBezTo>
                              <a:pt x="0" y="34"/>
                              <a:pt x="7" y="66"/>
                              <a:pt x="18" y="74"/>
                            </a:cubicBezTo>
                            <a:cubicBezTo>
                              <a:pt x="29" y="82"/>
                              <a:pt x="55" y="80"/>
                              <a:pt x="66" y="74"/>
                            </a:cubicBezTo>
                            <a:cubicBezTo>
                              <a:pt x="77" y="68"/>
                              <a:pt x="83" y="49"/>
                              <a:pt x="84" y="38"/>
                            </a:cubicBezTo>
                            <a:cubicBezTo>
                              <a:pt x="85" y="27"/>
                              <a:pt x="86" y="10"/>
                              <a:pt x="75" y="5"/>
                            </a:cubicBezTo>
                            <a:cubicBezTo>
                              <a:pt x="64" y="0"/>
                              <a:pt x="31" y="1"/>
                              <a:pt x="18" y="5"/>
                            </a:cubicBezTo>
                            <a:cubicBezTo>
                              <a:pt x="5" y="9"/>
                              <a:pt x="0" y="12"/>
                              <a:pt x="0" y="2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698" name="Group 693"/>
                    <p:cNvGrpSpPr>
                      <a:grpSpLocks/>
                    </p:cNvGrpSpPr>
                    <p:nvPr/>
                  </p:nvGrpSpPr>
                  <p:grpSpPr bwMode="auto">
                    <a:xfrm rot="-132336">
                      <a:off x="3101" y="2354"/>
                      <a:ext cx="359" cy="1401"/>
                      <a:chOff x="1064" y="1441"/>
                      <a:chExt cx="243" cy="947"/>
                    </a:xfrm>
                  </p:grpSpPr>
                  <p:sp>
                    <p:nvSpPr>
                      <p:cNvPr id="1699" name="Freeform 6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64" y="1850"/>
                        <a:ext cx="117" cy="538"/>
                      </a:xfrm>
                      <a:custGeom>
                        <a:avLst/>
                        <a:gdLst>
                          <a:gd name="T0" fmla="*/ 115 w 117"/>
                          <a:gd name="T1" fmla="*/ 508 h 538"/>
                          <a:gd name="T2" fmla="*/ 94 w 117"/>
                          <a:gd name="T3" fmla="*/ 319 h 538"/>
                          <a:gd name="T4" fmla="*/ 70 w 117"/>
                          <a:gd name="T5" fmla="*/ 148 h 538"/>
                          <a:gd name="T6" fmla="*/ 61 w 117"/>
                          <a:gd name="T7" fmla="*/ 22 h 538"/>
                          <a:gd name="T8" fmla="*/ 25 w 117"/>
                          <a:gd name="T9" fmla="*/ 16 h 538"/>
                          <a:gd name="T10" fmla="*/ 10 w 117"/>
                          <a:gd name="T11" fmla="*/ 103 h 538"/>
                          <a:gd name="T12" fmla="*/ 4 w 117"/>
                          <a:gd name="T13" fmla="*/ 274 h 538"/>
                          <a:gd name="T14" fmla="*/ 37 w 117"/>
                          <a:gd name="T15" fmla="*/ 406 h 538"/>
                          <a:gd name="T16" fmla="*/ 82 w 117"/>
                          <a:gd name="T17" fmla="*/ 499 h 538"/>
                          <a:gd name="T18" fmla="*/ 115 w 117"/>
                          <a:gd name="T19" fmla="*/ 508 h 5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17" h="538">
                            <a:moveTo>
                              <a:pt x="115" y="508"/>
                            </a:moveTo>
                            <a:cubicBezTo>
                              <a:pt x="117" y="478"/>
                              <a:pt x="102" y="379"/>
                              <a:pt x="94" y="319"/>
                            </a:cubicBezTo>
                            <a:cubicBezTo>
                              <a:pt x="86" y="259"/>
                              <a:pt x="76" y="198"/>
                              <a:pt x="70" y="148"/>
                            </a:cubicBezTo>
                            <a:cubicBezTo>
                              <a:pt x="64" y="98"/>
                              <a:pt x="68" y="44"/>
                              <a:pt x="61" y="22"/>
                            </a:cubicBezTo>
                            <a:cubicBezTo>
                              <a:pt x="54" y="0"/>
                              <a:pt x="33" y="3"/>
                              <a:pt x="25" y="16"/>
                            </a:cubicBezTo>
                            <a:cubicBezTo>
                              <a:pt x="17" y="29"/>
                              <a:pt x="14" y="60"/>
                              <a:pt x="10" y="103"/>
                            </a:cubicBezTo>
                            <a:cubicBezTo>
                              <a:pt x="6" y="146"/>
                              <a:pt x="0" y="224"/>
                              <a:pt x="4" y="274"/>
                            </a:cubicBezTo>
                            <a:cubicBezTo>
                              <a:pt x="8" y="324"/>
                              <a:pt x="24" y="368"/>
                              <a:pt x="37" y="406"/>
                            </a:cubicBezTo>
                            <a:cubicBezTo>
                              <a:pt x="50" y="444"/>
                              <a:pt x="70" y="482"/>
                              <a:pt x="82" y="499"/>
                            </a:cubicBezTo>
                            <a:cubicBezTo>
                              <a:pt x="94" y="516"/>
                              <a:pt x="113" y="538"/>
                              <a:pt x="115" y="50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00" name="Freeform 6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81" y="1560"/>
                        <a:ext cx="94" cy="304"/>
                      </a:xfrm>
                      <a:custGeom>
                        <a:avLst/>
                        <a:gdLst>
                          <a:gd name="T0" fmla="*/ 2 w 94"/>
                          <a:gd name="T1" fmla="*/ 291 h 304"/>
                          <a:gd name="T2" fmla="*/ 14 w 94"/>
                          <a:gd name="T3" fmla="*/ 144 h 304"/>
                          <a:gd name="T4" fmla="*/ 35 w 94"/>
                          <a:gd name="T5" fmla="*/ 18 h 304"/>
                          <a:gd name="T6" fmla="*/ 86 w 94"/>
                          <a:gd name="T7" fmla="*/ 33 h 304"/>
                          <a:gd name="T8" fmla="*/ 86 w 94"/>
                          <a:gd name="T9" fmla="*/ 114 h 304"/>
                          <a:gd name="T10" fmla="*/ 65 w 94"/>
                          <a:gd name="T11" fmla="*/ 252 h 304"/>
                          <a:gd name="T12" fmla="*/ 47 w 94"/>
                          <a:gd name="T13" fmla="*/ 297 h 304"/>
                          <a:gd name="T14" fmla="*/ 2 w 94"/>
                          <a:gd name="T15" fmla="*/ 291 h 3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94" h="304">
                            <a:moveTo>
                              <a:pt x="2" y="291"/>
                            </a:moveTo>
                            <a:cubicBezTo>
                              <a:pt x="0" y="265"/>
                              <a:pt x="9" y="189"/>
                              <a:pt x="14" y="144"/>
                            </a:cubicBezTo>
                            <a:cubicBezTo>
                              <a:pt x="19" y="99"/>
                              <a:pt x="23" y="36"/>
                              <a:pt x="35" y="18"/>
                            </a:cubicBezTo>
                            <a:cubicBezTo>
                              <a:pt x="47" y="0"/>
                              <a:pt x="78" y="17"/>
                              <a:pt x="86" y="33"/>
                            </a:cubicBezTo>
                            <a:cubicBezTo>
                              <a:pt x="94" y="49"/>
                              <a:pt x="89" y="78"/>
                              <a:pt x="86" y="114"/>
                            </a:cubicBezTo>
                            <a:cubicBezTo>
                              <a:pt x="83" y="150"/>
                              <a:pt x="71" y="222"/>
                              <a:pt x="65" y="252"/>
                            </a:cubicBezTo>
                            <a:cubicBezTo>
                              <a:pt x="59" y="282"/>
                              <a:pt x="57" y="290"/>
                              <a:pt x="47" y="297"/>
                            </a:cubicBezTo>
                            <a:cubicBezTo>
                              <a:pt x="37" y="304"/>
                              <a:pt x="11" y="292"/>
                              <a:pt x="2" y="29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01" name="Freeform 6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6" y="1462"/>
                        <a:ext cx="126" cy="126"/>
                      </a:xfrm>
                      <a:custGeom>
                        <a:avLst/>
                        <a:gdLst>
                          <a:gd name="T0" fmla="*/ 99 w 126"/>
                          <a:gd name="T1" fmla="*/ 2 h 126"/>
                          <a:gd name="T2" fmla="*/ 120 w 126"/>
                          <a:gd name="T3" fmla="*/ 47 h 126"/>
                          <a:gd name="T4" fmla="*/ 60 w 126"/>
                          <a:gd name="T5" fmla="*/ 116 h 126"/>
                          <a:gd name="T6" fmla="*/ 27 w 126"/>
                          <a:gd name="T7" fmla="*/ 110 h 126"/>
                          <a:gd name="T8" fmla="*/ 3 w 126"/>
                          <a:gd name="T9" fmla="*/ 86 h 126"/>
                          <a:gd name="T10" fmla="*/ 42 w 126"/>
                          <a:gd name="T11" fmla="*/ 56 h 126"/>
                          <a:gd name="T12" fmla="*/ 99 w 126"/>
                          <a:gd name="T13" fmla="*/ 2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6" h="126">
                            <a:moveTo>
                              <a:pt x="99" y="2"/>
                            </a:moveTo>
                            <a:cubicBezTo>
                              <a:pt x="112" y="0"/>
                              <a:pt x="126" y="28"/>
                              <a:pt x="120" y="47"/>
                            </a:cubicBezTo>
                            <a:cubicBezTo>
                              <a:pt x="114" y="66"/>
                              <a:pt x="75" y="106"/>
                              <a:pt x="60" y="116"/>
                            </a:cubicBezTo>
                            <a:cubicBezTo>
                              <a:pt x="45" y="126"/>
                              <a:pt x="36" y="115"/>
                              <a:pt x="27" y="110"/>
                            </a:cubicBezTo>
                            <a:cubicBezTo>
                              <a:pt x="18" y="105"/>
                              <a:pt x="0" y="95"/>
                              <a:pt x="3" y="86"/>
                            </a:cubicBezTo>
                            <a:cubicBezTo>
                              <a:pt x="6" y="77"/>
                              <a:pt x="27" y="70"/>
                              <a:pt x="42" y="56"/>
                            </a:cubicBezTo>
                            <a:cubicBezTo>
                              <a:pt x="57" y="42"/>
                              <a:pt x="86" y="4"/>
                              <a:pt x="99" y="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702" name="Freeform 6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21" y="1441"/>
                        <a:ext cx="86" cy="82"/>
                      </a:xfrm>
                      <a:custGeom>
                        <a:avLst/>
                        <a:gdLst>
                          <a:gd name="T0" fmla="*/ 0 w 86"/>
                          <a:gd name="T1" fmla="*/ 23 h 82"/>
                          <a:gd name="T2" fmla="*/ 18 w 86"/>
                          <a:gd name="T3" fmla="*/ 74 h 82"/>
                          <a:gd name="T4" fmla="*/ 66 w 86"/>
                          <a:gd name="T5" fmla="*/ 74 h 82"/>
                          <a:gd name="T6" fmla="*/ 84 w 86"/>
                          <a:gd name="T7" fmla="*/ 38 h 82"/>
                          <a:gd name="T8" fmla="*/ 75 w 86"/>
                          <a:gd name="T9" fmla="*/ 5 h 82"/>
                          <a:gd name="T10" fmla="*/ 18 w 86"/>
                          <a:gd name="T11" fmla="*/ 5 h 82"/>
                          <a:gd name="T12" fmla="*/ 0 w 86"/>
                          <a:gd name="T13" fmla="*/ 23 h 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6" h="82">
                            <a:moveTo>
                              <a:pt x="0" y="23"/>
                            </a:moveTo>
                            <a:cubicBezTo>
                              <a:pt x="0" y="34"/>
                              <a:pt x="7" y="66"/>
                              <a:pt x="18" y="74"/>
                            </a:cubicBezTo>
                            <a:cubicBezTo>
                              <a:pt x="29" y="82"/>
                              <a:pt x="55" y="80"/>
                              <a:pt x="66" y="74"/>
                            </a:cubicBezTo>
                            <a:cubicBezTo>
                              <a:pt x="77" y="68"/>
                              <a:pt x="83" y="49"/>
                              <a:pt x="84" y="38"/>
                            </a:cubicBezTo>
                            <a:cubicBezTo>
                              <a:pt x="85" y="27"/>
                              <a:pt x="86" y="10"/>
                              <a:pt x="75" y="5"/>
                            </a:cubicBezTo>
                            <a:cubicBezTo>
                              <a:pt x="64" y="0"/>
                              <a:pt x="31" y="1"/>
                              <a:pt x="18" y="5"/>
                            </a:cubicBezTo>
                            <a:cubicBezTo>
                              <a:pt x="5" y="9"/>
                              <a:pt x="0" y="12"/>
                              <a:pt x="0" y="2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</p:grpSp>
            <p:grpSp>
              <p:nvGrpSpPr>
                <p:cNvPr id="1459" name="Group 628"/>
                <p:cNvGrpSpPr>
                  <a:grpSpLocks/>
                </p:cNvGrpSpPr>
                <p:nvPr/>
              </p:nvGrpSpPr>
              <p:grpSpPr bwMode="auto">
                <a:xfrm rot="1653103">
                  <a:off x="1968" y="2734"/>
                  <a:ext cx="779" cy="220"/>
                  <a:chOff x="2487" y="1364"/>
                  <a:chExt cx="5613" cy="1580"/>
                </a:xfrm>
              </p:grpSpPr>
              <p:grpSp>
                <p:nvGrpSpPr>
                  <p:cNvPr id="1627" name="Group 677"/>
                  <p:cNvGrpSpPr>
                    <a:grpSpLocks/>
                  </p:cNvGrpSpPr>
                  <p:nvPr/>
                </p:nvGrpSpPr>
                <p:grpSpPr bwMode="auto">
                  <a:xfrm>
                    <a:off x="2487" y="1485"/>
                    <a:ext cx="1493" cy="753"/>
                    <a:chOff x="2487" y="1485"/>
                    <a:chExt cx="1493" cy="753"/>
                  </a:xfrm>
                </p:grpSpPr>
                <p:grpSp>
                  <p:nvGrpSpPr>
                    <p:cNvPr id="1676" name="Group 686"/>
                    <p:cNvGrpSpPr>
                      <a:grpSpLocks/>
                    </p:cNvGrpSpPr>
                    <p:nvPr/>
                  </p:nvGrpSpPr>
                  <p:grpSpPr bwMode="auto">
                    <a:xfrm rot="500247">
                      <a:off x="2487" y="1678"/>
                      <a:ext cx="716" cy="233"/>
                      <a:chOff x="2487" y="1623"/>
                      <a:chExt cx="716" cy="233"/>
                    </a:xfrm>
                  </p:grpSpPr>
                  <p:sp>
                    <p:nvSpPr>
                      <p:cNvPr id="1685" name="Freeform 6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9" y="1643"/>
                        <a:ext cx="204" cy="179"/>
                      </a:xfrm>
                      <a:custGeom>
                        <a:avLst/>
                        <a:gdLst>
                          <a:gd name="T0" fmla="*/ 204 w 204"/>
                          <a:gd name="T1" fmla="*/ 37 h 179"/>
                          <a:gd name="T2" fmla="*/ 121 w 204"/>
                          <a:gd name="T3" fmla="*/ 0 h 179"/>
                          <a:gd name="T4" fmla="*/ 24 w 204"/>
                          <a:gd name="T5" fmla="*/ 37 h 179"/>
                          <a:gd name="T6" fmla="*/ 24 w 204"/>
                          <a:gd name="T7" fmla="*/ 157 h 179"/>
                          <a:gd name="T8" fmla="*/ 166 w 204"/>
                          <a:gd name="T9" fmla="*/ 172 h 1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04" h="179">
                            <a:moveTo>
                              <a:pt x="204" y="37"/>
                            </a:moveTo>
                            <a:cubicBezTo>
                              <a:pt x="177" y="18"/>
                              <a:pt x="151" y="0"/>
                              <a:pt x="121" y="0"/>
                            </a:cubicBezTo>
                            <a:cubicBezTo>
                              <a:pt x="91" y="0"/>
                              <a:pt x="40" y="11"/>
                              <a:pt x="24" y="37"/>
                            </a:cubicBezTo>
                            <a:cubicBezTo>
                              <a:pt x="8" y="63"/>
                              <a:pt x="0" y="135"/>
                              <a:pt x="24" y="157"/>
                            </a:cubicBezTo>
                            <a:cubicBezTo>
                              <a:pt x="48" y="179"/>
                              <a:pt x="107" y="175"/>
                              <a:pt x="166" y="172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86" name="Freeform 6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8" y="1624"/>
                        <a:ext cx="238" cy="210"/>
                      </a:xfrm>
                      <a:custGeom>
                        <a:avLst/>
                        <a:gdLst>
                          <a:gd name="T0" fmla="*/ 87 w 238"/>
                          <a:gd name="T1" fmla="*/ 19 h 210"/>
                          <a:gd name="T2" fmla="*/ 5 w 238"/>
                          <a:gd name="T3" fmla="*/ 131 h 210"/>
                          <a:gd name="T4" fmla="*/ 57 w 238"/>
                          <a:gd name="T5" fmla="*/ 199 h 210"/>
                          <a:gd name="T6" fmla="*/ 155 w 238"/>
                          <a:gd name="T7" fmla="*/ 199 h 210"/>
                          <a:gd name="T8" fmla="*/ 192 w 238"/>
                          <a:gd name="T9" fmla="*/ 169 h 210"/>
                          <a:gd name="T10" fmla="*/ 192 w 238"/>
                          <a:gd name="T11" fmla="*/ 94 h 210"/>
                          <a:gd name="T12" fmla="*/ 222 w 238"/>
                          <a:gd name="T13" fmla="*/ 19 h 210"/>
                          <a:gd name="T14" fmla="*/ 87 w 238"/>
                          <a:gd name="T15" fmla="*/ 19 h 2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38" h="210">
                            <a:moveTo>
                              <a:pt x="87" y="19"/>
                            </a:moveTo>
                            <a:cubicBezTo>
                              <a:pt x="51" y="38"/>
                              <a:pt x="10" y="101"/>
                              <a:pt x="5" y="131"/>
                            </a:cubicBezTo>
                            <a:cubicBezTo>
                              <a:pt x="0" y="161"/>
                              <a:pt x="32" y="188"/>
                              <a:pt x="57" y="199"/>
                            </a:cubicBezTo>
                            <a:cubicBezTo>
                              <a:pt x="82" y="210"/>
                              <a:pt x="133" y="204"/>
                              <a:pt x="155" y="199"/>
                            </a:cubicBezTo>
                            <a:cubicBezTo>
                              <a:pt x="177" y="194"/>
                              <a:pt x="186" y="186"/>
                              <a:pt x="192" y="169"/>
                            </a:cubicBezTo>
                            <a:cubicBezTo>
                              <a:pt x="198" y="152"/>
                              <a:pt x="187" y="119"/>
                              <a:pt x="192" y="94"/>
                            </a:cubicBezTo>
                            <a:cubicBezTo>
                              <a:pt x="197" y="69"/>
                              <a:pt x="238" y="31"/>
                              <a:pt x="222" y="19"/>
                            </a:cubicBezTo>
                            <a:cubicBezTo>
                              <a:pt x="206" y="7"/>
                              <a:pt x="123" y="0"/>
                              <a:pt x="87" y="1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87" name="Freeform 688"/>
                      <p:cNvSpPr>
                        <a:spLocks/>
                      </p:cNvSpPr>
                      <p:nvPr/>
                    </p:nvSpPr>
                    <p:spPr bwMode="auto">
                      <a:xfrm rot="293112">
                        <a:off x="2703" y="1623"/>
                        <a:ext cx="202" cy="233"/>
                      </a:xfrm>
                      <a:custGeom>
                        <a:avLst/>
                        <a:gdLst>
                          <a:gd name="T0" fmla="*/ 42 w 202"/>
                          <a:gd name="T1" fmla="*/ 34 h 233"/>
                          <a:gd name="T2" fmla="*/ 185 w 202"/>
                          <a:gd name="T3" fmla="*/ 4 h 233"/>
                          <a:gd name="T4" fmla="*/ 147 w 202"/>
                          <a:gd name="T5" fmla="*/ 57 h 233"/>
                          <a:gd name="T6" fmla="*/ 140 w 202"/>
                          <a:gd name="T7" fmla="*/ 132 h 233"/>
                          <a:gd name="T8" fmla="*/ 192 w 202"/>
                          <a:gd name="T9" fmla="*/ 184 h 233"/>
                          <a:gd name="T10" fmla="*/ 132 w 202"/>
                          <a:gd name="T11" fmla="*/ 214 h 233"/>
                          <a:gd name="T12" fmla="*/ 20 w 202"/>
                          <a:gd name="T13" fmla="*/ 214 h 233"/>
                          <a:gd name="T14" fmla="*/ 12 w 202"/>
                          <a:gd name="T15" fmla="*/ 102 h 233"/>
                          <a:gd name="T16" fmla="*/ 42 w 202"/>
                          <a:gd name="T17" fmla="*/ 34 h 2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02" h="233">
                            <a:moveTo>
                              <a:pt x="42" y="34"/>
                            </a:moveTo>
                            <a:cubicBezTo>
                              <a:pt x="71" y="18"/>
                              <a:pt x="168" y="0"/>
                              <a:pt x="185" y="4"/>
                            </a:cubicBezTo>
                            <a:cubicBezTo>
                              <a:pt x="202" y="8"/>
                              <a:pt x="154" y="36"/>
                              <a:pt x="147" y="57"/>
                            </a:cubicBezTo>
                            <a:cubicBezTo>
                              <a:pt x="140" y="78"/>
                              <a:pt x="133" y="111"/>
                              <a:pt x="140" y="132"/>
                            </a:cubicBezTo>
                            <a:cubicBezTo>
                              <a:pt x="147" y="153"/>
                              <a:pt x="193" y="170"/>
                              <a:pt x="192" y="184"/>
                            </a:cubicBezTo>
                            <a:cubicBezTo>
                              <a:pt x="191" y="198"/>
                              <a:pt x="161" y="209"/>
                              <a:pt x="132" y="214"/>
                            </a:cubicBezTo>
                            <a:cubicBezTo>
                              <a:pt x="103" y="219"/>
                              <a:pt x="40" y="233"/>
                              <a:pt x="20" y="214"/>
                            </a:cubicBezTo>
                            <a:cubicBezTo>
                              <a:pt x="0" y="195"/>
                              <a:pt x="10" y="134"/>
                              <a:pt x="12" y="102"/>
                            </a:cubicBezTo>
                            <a:cubicBezTo>
                              <a:pt x="14" y="70"/>
                              <a:pt x="13" y="50"/>
                              <a:pt x="42" y="3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88" name="Freeform 6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7" y="1665"/>
                        <a:ext cx="253" cy="185"/>
                      </a:xfrm>
                      <a:custGeom>
                        <a:avLst/>
                        <a:gdLst>
                          <a:gd name="T0" fmla="*/ 243 w 253"/>
                          <a:gd name="T1" fmla="*/ 16 h 185"/>
                          <a:gd name="T2" fmla="*/ 153 w 253"/>
                          <a:gd name="T3" fmla="*/ 16 h 185"/>
                          <a:gd name="T4" fmla="*/ 41 w 253"/>
                          <a:gd name="T5" fmla="*/ 113 h 185"/>
                          <a:gd name="T6" fmla="*/ 18 w 253"/>
                          <a:gd name="T7" fmla="*/ 166 h 185"/>
                          <a:gd name="T8" fmla="*/ 146 w 253"/>
                          <a:gd name="T9" fmla="*/ 166 h 185"/>
                          <a:gd name="T10" fmla="*/ 213 w 253"/>
                          <a:gd name="T11" fmla="*/ 166 h 185"/>
                          <a:gd name="T12" fmla="*/ 213 w 253"/>
                          <a:gd name="T13" fmla="*/ 53 h 185"/>
                          <a:gd name="T14" fmla="*/ 243 w 253"/>
                          <a:gd name="T15" fmla="*/ 16 h 1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53" h="185">
                            <a:moveTo>
                              <a:pt x="243" y="16"/>
                            </a:moveTo>
                            <a:cubicBezTo>
                              <a:pt x="233" y="10"/>
                              <a:pt x="187" y="0"/>
                              <a:pt x="153" y="16"/>
                            </a:cubicBezTo>
                            <a:cubicBezTo>
                              <a:pt x="119" y="32"/>
                              <a:pt x="63" y="88"/>
                              <a:pt x="41" y="113"/>
                            </a:cubicBezTo>
                            <a:cubicBezTo>
                              <a:pt x="19" y="138"/>
                              <a:pt x="0" y="157"/>
                              <a:pt x="18" y="166"/>
                            </a:cubicBezTo>
                            <a:cubicBezTo>
                              <a:pt x="36" y="175"/>
                              <a:pt x="114" y="166"/>
                              <a:pt x="146" y="166"/>
                            </a:cubicBezTo>
                            <a:cubicBezTo>
                              <a:pt x="178" y="166"/>
                              <a:pt x="202" y="185"/>
                              <a:pt x="213" y="166"/>
                            </a:cubicBezTo>
                            <a:cubicBezTo>
                              <a:pt x="224" y="147"/>
                              <a:pt x="209" y="79"/>
                              <a:pt x="213" y="53"/>
                            </a:cubicBezTo>
                            <a:cubicBezTo>
                              <a:pt x="217" y="27"/>
                              <a:pt x="253" y="22"/>
                              <a:pt x="243" y="1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677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26" y="1485"/>
                      <a:ext cx="954" cy="753"/>
                      <a:chOff x="3026" y="1393"/>
                      <a:chExt cx="954" cy="753"/>
                    </a:xfrm>
                  </p:grpSpPr>
                  <p:sp>
                    <p:nvSpPr>
                      <p:cNvPr id="1683" name="Freeform 6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6" y="1393"/>
                        <a:ext cx="954" cy="753"/>
                      </a:xfrm>
                      <a:custGeom>
                        <a:avLst/>
                        <a:gdLst>
                          <a:gd name="T0" fmla="*/ 139 w 954"/>
                          <a:gd name="T1" fmla="*/ 235 h 753"/>
                          <a:gd name="T2" fmla="*/ 289 w 954"/>
                          <a:gd name="T3" fmla="*/ 92 h 753"/>
                          <a:gd name="T4" fmla="*/ 559 w 954"/>
                          <a:gd name="T5" fmla="*/ 10 h 753"/>
                          <a:gd name="T6" fmla="*/ 807 w 954"/>
                          <a:gd name="T7" fmla="*/ 32 h 753"/>
                          <a:gd name="T8" fmla="*/ 934 w 954"/>
                          <a:gd name="T9" fmla="*/ 145 h 753"/>
                          <a:gd name="T10" fmla="*/ 927 w 954"/>
                          <a:gd name="T11" fmla="*/ 265 h 753"/>
                          <a:gd name="T12" fmla="*/ 889 w 954"/>
                          <a:gd name="T13" fmla="*/ 400 h 753"/>
                          <a:gd name="T14" fmla="*/ 829 w 954"/>
                          <a:gd name="T15" fmla="*/ 572 h 753"/>
                          <a:gd name="T16" fmla="*/ 777 w 954"/>
                          <a:gd name="T17" fmla="*/ 730 h 753"/>
                          <a:gd name="T18" fmla="*/ 507 w 954"/>
                          <a:gd name="T19" fmla="*/ 707 h 753"/>
                          <a:gd name="T20" fmla="*/ 357 w 954"/>
                          <a:gd name="T21" fmla="*/ 707 h 753"/>
                          <a:gd name="T22" fmla="*/ 102 w 954"/>
                          <a:gd name="T23" fmla="*/ 730 h 753"/>
                          <a:gd name="T24" fmla="*/ 42 w 954"/>
                          <a:gd name="T25" fmla="*/ 610 h 753"/>
                          <a:gd name="T26" fmla="*/ 42 w 954"/>
                          <a:gd name="T27" fmla="*/ 497 h 753"/>
                          <a:gd name="T28" fmla="*/ 297 w 954"/>
                          <a:gd name="T29" fmla="*/ 700 h 753"/>
                          <a:gd name="T30" fmla="*/ 49 w 954"/>
                          <a:gd name="T31" fmla="*/ 505 h 753"/>
                          <a:gd name="T32" fmla="*/ 34 w 954"/>
                          <a:gd name="T33" fmla="*/ 407 h 753"/>
                          <a:gd name="T34" fmla="*/ 139 w 954"/>
                          <a:gd name="T35" fmla="*/ 235 h 7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954" h="753">
                            <a:moveTo>
                              <a:pt x="139" y="235"/>
                            </a:moveTo>
                            <a:cubicBezTo>
                              <a:pt x="182" y="183"/>
                              <a:pt x="219" y="129"/>
                              <a:pt x="289" y="92"/>
                            </a:cubicBezTo>
                            <a:cubicBezTo>
                              <a:pt x="359" y="55"/>
                              <a:pt x="473" y="20"/>
                              <a:pt x="559" y="10"/>
                            </a:cubicBezTo>
                            <a:cubicBezTo>
                              <a:pt x="645" y="0"/>
                              <a:pt x="744" y="9"/>
                              <a:pt x="807" y="32"/>
                            </a:cubicBezTo>
                            <a:cubicBezTo>
                              <a:pt x="870" y="55"/>
                              <a:pt x="914" y="106"/>
                              <a:pt x="934" y="145"/>
                            </a:cubicBezTo>
                            <a:cubicBezTo>
                              <a:pt x="954" y="184"/>
                              <a:pt x="934" y="223"/>
                              <a:pt x="927" y="265"/>
                            </a:cubicBezTo>
                            <a:cubicBezTo>
                              <a:pt x="920" y="307"/>
                              <a:pt x="905" y="349"/>
                              <a:pt x="889" y="400"/>
                            </a:cubicBezTo>
                            <a:cubicBezTo>
                              <a:pt x="873" y="451"/>
                              <a:pt x="848" y="517"/>
                              <a:pt x="829" y="572"/>
                            </a:cubicBezTo>
                            <a:cubicBezTo>
                              <a:pt x="810" y="627"/>
                              <a:pt x="831" y="707"/>
                              <a:pt x="777" y="730"/>
                            </a:cubicBezTo>
                            <a:cubicBezTo>
                              <a:pt x="723" y="753"/>
                              <a:pt x="577" y="711"/>
                              <a:pt x="507" y="707"/>
                            </a:cubicBezTo>
                            <a:cubicBezTo>
                              <a:pt x="437" y="703"/>
                              <a:pt x="424" y="703"/>
                              <a:pt x="357" y="707"/>
                            </a:cubicBezTo>
                            <a:cubicBezTo>
                              <a:pt x="290" y="711"/>
                              <a:pt x="154" y="746"/>
                              <a:pt x="102" y="730"/>
                            </a:cubicBezTo>
                            <a:cubicBezTo>
                              <a:pt x="50" y="714"/>
                              <a:pt x="52" y="649"/>
                              <a:pt x="42" y="610"/>
                            </a:cubicBezTo>
                            <a:cubicBezTo>
                              <a:pt x="32" y="571"/>
                              <a:pt x="0" y="482"/>
                              <a:pt x="42" y="497"/>
                            </a:cubicBezTo>
                            <a:cubicBezTo>
                              <a:pt x="84" y="512"/>
                              <a:pt x="296" y="699"/>
                              <a:pt x="297" y="700"/>
                            </a:cubicBezTo>
                            <a:cubicBezTo>
                              <a:pt x="298" y="701"/>
                              <a:pt x="93" y="554"/>
                              <a:pt x="49" y="505"/>
                            </a:cubicBezTo>
                            <a:cubicBezTo>
                              <a:pt x="5" y="456"/>
                              <a:pt x="22" y="458"/>
                              <a:pt x="34" y="407"/>
                            </a:cubicBezTo>
                            <a:cubicBezTo>
                              <a:pt x="46" y="356"/>
                              <a:pt x="96" y="287"/>
                              <a:pt x="139" y="23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84" name="Oval 684"/>
                      <p:cNvSpPr>
                        <a:spLocks noChangeArrowheads="1"/>
                      </p:cNvSpPr>
                      <p:nvPr/>
                    </p:nvSpPr>
                    <p:spPr bwMode="auto">
                      <a:xfrm rot="-980223">
                        <a:off x="3383" y="1530"/>
                        <a:ext cx="225" cy="10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678" name="Group 6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7" y="1715"/>
                      <a:ext cx="716" cy="233"/>
                      <a:chOff x="2487" y="1623"/>
                      <a:chExt cx="716" cy="233"/>
                    </a:xfrm>
                  </p:grpSpPr>
                  <p:sp>
                    <p:nvSpPr>
                      <p:cNvPr id="1679" name="Freeform 6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9" y="1643"/>
                        <a:ext cx="204" cy="179"/>
                      </a:xfrm>
                      <a:custGeom>
                        <a:avLst/>
                        <a:gdLst>
                          <a:gd name="T0" fmla="*/ 204 w 204"/>
                          <a:gd name="T1" fmla="*/ 37 h 179"/>
                          <a:gd name="T2" fmla="*/ 121 w 204"/>
                          <a:gd name="T3" fmla="*/ 0 h 179"/>
                          <a:gd name="T4" fmla="*/ 24 w 204"/>
                          <a:gd name="T5" fmla="*/ 37 h 179"/>
                          <a:gd name="T6" fmla="*/ 24 w 204"/>
                          <a:gd name="T7" fmla="*/ 157 h 179"/>
                          <a:gd name="T8" fmla="*/ 166 w 204"/>
                          <a:gd name="T9" fmla="*/ 172 h 1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04" h="179">
                            <a:moveTo>
                              <a:pt x="204" y="37"/>
                            </a:moveTo>
                            <a:cubicBezTo>
                              <a:pt x="177" y="18"/>
                              <a:pt x="151" y="0"/>
                              <a:pt x="121" y="0"/>
                            </a:cubicBezTo>
                            <a:cubicBezTo>
                              <a:pt x="91" y="0"/>
                              <a:pt x="40" y="11"/>
                              <a:pt x="24" y="37"/>
                            </a:cubicBezTo>
                            <a:cubicBezTo>
                              <a:pt x="8" y="63"/>
                              <a:pt x="0" y="135"/>
                              <a:pt x="24" y="157"/>
                            </a:cubicBezTo>
                            <a:cubicBezTo>
                              <a:pt x="48" y="179"/>
                              <a:pt x="107" y="175"/>
                              <a:pt x="166" y="172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80" name="Freeform 6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8" y="1624"/>
                        <a:ext cx="238" cy="210"/>
                      </a:xfrm>
                      <a:custGeom>
                        <a:avLst/>
                        <a:gdLst>
                          <a:gd name="T0" fmla="*/ 87 w 238"/>
                          <a:gd name="T1" fmla="*/ 19 h 210"/>
                          <a:gd name="T2" fmla="*/ 5 w 238"/>
                          <a:gd name="T3" fmla="*/ 131 h 210"/>
                          <a:gd name="T4" fmla="*/ 57 w 238"/>
                          <a:gd name="T5" fmla="*/ 199 h 210"/>
                          <a:gd name="T6" fmla="*/ 155 w 238"/>
                          <a:gd name="T7" fmla="*/ 199 h 210"/>
                          <a:gd name="T8" fmla="*/ 192 w 238"/>
                          <a:gd name="T9" fmla="*/ 169 h 210"/>
                          <a:gd name="T10" fmla="*/ 192 w 238"/>
                          <a:gd name="T11" fmla="*/ 94 h 210"/>
                          <a:gd name="T12" fmla="*/ 222 w 238"/>
                          <a:gd name="T13" fmla="*/ 19 h 210"/>
                          <a:gd name="T14" fmla="*/ 87 w 238"/>
                          <a:gd name="T15" fmla="*/ 19 h 2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38" h="210">
                            <a:moveTo>
                              <a:pt x="87" y="19"/>
                            </a:moveTo>
                            <a:cubicBezTo>
                              <a:pt x="51" y="38"/>
                              <a:pt x="10" y="101"/>
                              <a:pt x="5" y="131"/>
                            </a:cubicBezTo>
                            <a:cubicBezTo>
                              <a:pt x="0" y="161"/>
                              <a:pt x="32" y="188"/>
                              <a:pt x="57" y="199"/>
                            </a:cubicBezTo>
                            <a:cubicBezTo>
                              <a:pt x="82" y="210"/>
                              <a:pt x="133" y="204"/>
                              <a:pt x="155" y="199"/>
                            </a:cubicBezTo>
                            <a:cubicBezTo>
                              <a:pt x="177" y="194"/>
                              <a:pt x="186" y="186"/>
                              <a:pt x="192" y="169"/>
                            </a:cubicBezTo>
                            <a:cubicBezTo>
                              <a:pt x="198" y="152"/>
                              <a:pt x="187" y="119"/>
                              <a:pt x="192" y="94"/>
                            </a:cubicBezTo>
                            <a:cubicBezTo>
                              <a:pt x="197" y="69"/>
                              <a:pt x="238" y="31"/>
                              <a:pt x="222" y="19"/>
                            </a:cubicBezTo>
                            <a:cubicBezTo>
                              <a:pt x="206" y="7"/>
                              <a:pt x="123" y="0"/>
                              <a:pt x="87" y="1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81" name="Freeform 680"/>
                      <p:cNvSpPr>
                        <a:spLocks/>
                      </p:cNvSpPr>
                      <p:nvPr/>
                    </p:nvSpPr>
                    <p:spPr bwMode="auto">
                      <a:xfrm rot="293112">
                        <a:off x="2703" y="1623"/>
                        <a:ext cx="202" cy="233"/>
                      </a:xfrm>
                      <a:custGeom>
                        <a:avLst/>
                        <a:gdLst>
                          <a:gd name="T0" fmla="*/ 42 w 202"/>
                          <a:gd name="T1" fmla="*/ 34 h 233"/>
                          <a:gd name="T2" fmla="*/ 185 w 202"/>
                          <a:gd name="T3" fmla="*/ 4 h 233"/>
                          <a:gd name="T4" fmla="*/ 147 w 202"/>
                          <a:gd name="T5" fmla="*/ 57 h 233"/>
                          <a:gd name="T6" fmla="*/ 140 w 202"/>
                          <a:gd name="T7" fmla="*/ 132 h 233"/>
                          <a:gd name="T8" fmla="*/ 192 w 202"/>
                          <a:gd name="T9" fmla="*/ 184 h 233"/>
                          <a:gd name="T10" fmla="*/ 132 w 202"/>
                          <a:gd name="T11" fmla="*/ 214 h 233"/>
                          <a:gd name="T12" fmla="*/ 20 w 202"/>
                          <a:gd name="T13" fmla="*/ 214 h 233"/>
                          <a:gd name="T14" fmla="*/ 12 w 202"/>
                          <a:gd name="T15" fmla="*/ 102 h 233"/>
                          <a:gd name="T16" fmla="*/ 42 w 202"/>
                          <a:gd name="T17" fmla="*/ 34 h 2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02" h="233">
                            <a:moveTo>
                              <a:pt x="42" y="34"/>
                            </a:moveTo>
                            <a:cubicBezTo>
                              <a:pt x="71" y="18"/>
                              <a:pt x="168" y="0"/>
                              <a:pt x="185" y="4"/>
                            </a:cubicBezTo>
                            <a:cubicBezTo>
                              <a:pt x="202" y="8"/>
                              <a:pt x="154" y="36"/>
                              <a:pt x="147" y="57"/>
                            </a:cubicBezTo>
                            <a:cubicBezTo>
                              <a:pt x="140" y="78"/>
                              <a:pt x="133" y="111"/>
                              <a:pt x="140" y="132"/>
                            </a:cubicBezTo>
                            <a:cubicBezTo>
                              <a:pt x="147" y="153"/>
                              <a:pt x="193" y="170"/>
                              <a:pt x="192" y="184"/>
                            </a:cubicBezTo>
                            <a:cubicBezTo>
                              <a:pt x="191" y="198"/>
                              <a:pt x="161" y="209"/>
                              <a:pt x="132" y="214"/>
                            </a:cubicBezTo>
                            <a:cubicBezTo>
                              <a:pt x="103" y="219"/>
                              <a:pt x="40" y="233"/>
                              <a:pt x="20" y="214"/>
                            </a:cubicBezTo>
                            <a:cubicBezTo>
                              <a:pt x="0" y="195"/>
                              <a:pt x="10" y="134"/>
                              <a:pt x="12" y="102"/>
                            </a:cubicBezTo>
                            <a:cubicBezTo>
                              <a:pt x="14" y="70"/>
                              <a:pt x="13" y="50"/>
                              <a:pt x="42" y="3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82" name="Freeform 6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7" y="1665"/>
                        <a:ext cx="253" cy="185"/>
                      </a:xfrm>
                      <a:custGeom>
                        <a:avLst/>
                        <a:gdLst>
                          <a:gd name="T0" fmla="*/ 243 w 253"/>
                          <a:gd name="T1" fmla="*/ 16 h 185"/>
                          <a:gd name="T2" fmla="*/ 153 w 253"/>
                          <a:gd name="T3" fmla="*/ 16 h 185"/>
                          <a:gd name="T4" fmla="*/ 41 w 253"/>
                          <a:gd name="T5" fmla="*/ 113 h 185"/>
                          <a:gd name="T6" fmla="*/ 18 w 253"/>
                          <a:gd name="T7" fmla="*/ 166 h 185"/>
                          <a:gd name="T8" fmla="*/ 146 w 253"/>
                          <a:gd name="T9" fmla="*/ 166 h 185"/>
                          <a:gd name="T10" fmla="*/ 213 w 253"/>
                          <a:gd name="T11" fmla="*/ 166 h 185"/>
                          <a:gd name="T12" fmla="*/ 213 w 253"/>
                          <a:gd name="T13" fmla="*/ 53 h 185"/>
                          <a:gd name="T14" fmla="*/ 243 w 253"/>
                          <a:gd name="T15" fmla="*/ 16 h 1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53" h="185">
                            <a:moveTo>
                              <a:pt x="243" y="16"/>
                            </a:moveTo>
                            <a:cubicBezTo>
                              <a:pt x="233" y="10"/>
                              <a:pt x="187" y="0"/>
                              <a:pt x="153" y="16"/>
                            </a:cubicBezTo>
                            <a:cubicBezTo>
                              <a:pt x="119" y="32"/>
                              <a:pt x="63" y="88"/>
                              <a:pt x="41" y="113"/>
                            </a:cubicBezTo>
                            <a:cubicBezTo>
                              <a:pt x="19" y="138"/>
                              <a:pt x="0" y="157"/>
                              <a:pt x="18" y="166"/>
                            </a:cubicBezTo>
                            <a:cubicBezTo>
                              <a:pt x="36" y="175"/>
                              <a:pt x="114" y="166"/>
                              <a:pt x="146" y="166"/>
                            </a:cubicBezTo>
                            <a:cubicBezTo>
                              <a:pt x="178" y="166"/>
                              <a:pt x="202" y="185"/>
                              <a:pt x="213" y="166"/>
                            </a:cubicBezTo>
                            <a:cubicBezTo>
                              <a:pt x="224" y="147"/>
                              <a:pt x="209" y="79"/>
                              <a:pt x="213" y="53"/>
                            </a:cubicBezTo>
                            <a:cubicBezTo>
                              <a:pt x="217" y="27"/>
                              <a:pt x="253" y="22"/>
                              <a:pt x="243" y="1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628" name="Group 663"/>
                  <p:cNvGrpSpPr>
                    <a:grpSpLocks/>
                  </p:cNvGrpSpPr>
                  <p:nvPr/>
                </p:nvGrpSpPr>
                <p:grpSpPr bwMode="auto">
                  <a:xfrm>
                    <a:off x="3816" y="1570"/>
                    <a:ext cx="654" cy="1250"/>
                    <a:chOff x="3816" y="1478"/>
                    <a:chExt cx="654" cy="1250"/>
                  </a:xfrm>
                </p:grpSpPr>
                <p:grpSp>
                  <p:nvGrpSpPr>
                    <p:cNvPr id="1663" name="Group 671"/>
                    <p:cNvGrpSpPr>
                      <a:grpSpLocks/>
                    </p:cNvGrpSpPr>
                    <p:nvPr/>
                  </p:nvGrpSpPr>
                  <p:grpSpPr bwMode="auto">
                    <a:xfrm rot="-1096627">
                      <a:off x="4091" y="2040"/>
                      <a:ext cx="282" cy="688"/>
                      <a:chOff x="4038" y="2040"/>
                      <a:chExt cx="282" cy="688"/>
                    </a:xfrm>
                  </p:grpSpPr>
                  <p:sp>
                    <p:nvSpPr>
                      <p:cNvPr id="1671" name="Freeform 6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9" y="2135"/>
                        <a:ext cx="217" cy="89"/>
                      </a:xfrm>
                      <a:custGeom>
                        <a:avLst/>
                        <a:gdLst>
                          <a:gd name="T0" fmla="*/ 24 w 217"/>
                          <a:gd name="T1" fmla="*/ 18 h 89"/>
                          <a:gd name="T2" fmla="*/ 189 w 217"/>
                          <a:gd name="T3" fmla="*/ 10 h 89"/>
                          <a:gd name="T4" fmla="*/ 189 w 217"/>
                          <a:gd name="T5" fmla="*/ 78 h 89"/>
                          <a:gd name="T6" fmla="*/ 46 w 217"/>
                          <a:gd name="T7" fmla="*/ 78 h 89"/>
                          <a:gd name="T8" fmla="*/ 24 w 217"/>
                          <a:gd name="T9" fmla="*/ 18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17" h="89">
                            <a:moveTo>
                              <a:pt x="24" y="18"/>
                            </a:moveTo>
                            <a:cubicBezTo>
                              <a:pt x="48" y="7"/>
                              <a:pt x="161" y="0"/>
                              <a:pt x="189" y="10"/>
                            </a:cubicBezTo>
                            <a:cubicBezTo>
                              <a:pt x="217" y="20"/>
                              <a:pt x="213" y="67"/>
                              <a:pt x="189" y="78"/>
                            </a:cubicBezTo>
                            <a:cubicBezTo>
                              <a:pt x="165" y="89"/>
                              <a:pt x="75" y="84"/>
                              <a:pt x="46" y="78"/>
                            </a:cubicBezTo>
                            <a:cubicBezTo>
                              <a:pt x="17" y="72"/>
                              <a:pt x="0" y="29"/>
                              <a:pt x="24" y="1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72" name="Freeform 6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6" y="2203"/>
                        <a:ext cx="160" cy="101"/>
                      </a:xfrm>
                      <a:custGeom>
                        <a:avLst/>
                        <a:gdLst>
                          <a:gd name="T0" fmla="*/ 24 w 160"/>
                          <a:gd name="T1" fmla="*/ 10 h 101"/>
                          <a:gd name="T2" fmla="*/ 17 w 160"/>
                          <a:gd name="T3" fmla="*/ 70 h 101"/>
                          <a:gd name="T4" fmla="*/ 129 w 160"/>
                          <a:gd name="T5" fmla="*/ 100 h 101"/>
                          <a:gd name="T6" fmla="*/ 159 w 160"/>
                          <a:gd name="T7" fmla="*/ 62 h 101"/>
                          <a:gd name="T8" fmla="*/ 137 w 160"/>
                          <a:gd name="T9" fmla="*/ 10 h 101"/>
                          <a:gd name="T10" fmla="*/ 24 w 160"/>
                          <a:gd name="T11" fmla="*/ 10 h 10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60" h="101">
                            <a:moveTo>
                              <a:pt x="24" y="10"/>
                            </a:moveTo>
                            <a:cubicBezTo>
                              <a:pt x="4" y="20"/>
                              <a:pt x="0" y="55"/>
                              <a:pt x="17" y="70"/>
                            </a:cubicBezTo>
                            <a:cubicBezTo>
                              <a:pt x="34" y="85"/>
                              <a:pt x="105" y="101"/>
                              <a:pt x="129" y="100"/>
                            </a:cubicBezTo>
                            <a:cubicBezTo>
                              <a:pt x="153" y="99"/>
                              <a:pt x="158" y="77"/>
                              <a:pt x="159" y="62"/>
                            </a:cubicBezTo>
                            <a:cubicBezTo>
                              <a:pt x="160" y="47"/>
                              <a:pt x="158" y="19"/>
                              <a:pt x="137" y="10"/>
                            </a:cubicBezTo>
                            <a:cubicBezTo>
                              <a:pt x="116" y="1"/>
                              <a:pt x="44" y="0"/>
                              <a:pt x="24" y="1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73" name="Freeform 6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1" y="2270"/>
                        <a:ext cx="205" cy="232"/>
                      </a:xfrm>
                      <a:custGeom>
                        <a:avLst/>
                        <a:gdLst>
                          <a:gd name="T0" fmla="*/ 64 w 205"/>
                          <a:gd name="T1" fmla="*/ 18 h 232"/>
                          <a:gd name="T2" fmla="*/ 4 w 205"/>
                          <a:gd name="T3" fmla="*/ 145 h 232"/>
                          <a:gd name="T4" fmla="*/ 42 w 205"/>
                          <a:gd name="T5" fmla="*/ 198 h 232"/>
                          <a:gd name="T6" fmla="*/ 139 w 205"/>
                          <a:gd name="T7" fmla="*/ 213 h 232"/>
                          <a:gd name="T8" fmla="*/ 184 w 205"/>
                          <a:gd name="T9" fmla="*/ 85 h 232"/>
                          <a:gd name="T10" fmla="*/ 184 w 205"/>
                          <a:gd name="T11" fmla="*/ 40 h 232"/>
                          <a:gd name="T12" fmla="*/ 64 w 205"/>
                          <a:gd name="T13" fmla="*/ 18 h 2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5" h="232">
                            <a:moveTo>
                              <a:pt x="64" y="18"/>
                            </a:moveTo>
                            <a:cubicBezTo>
                              <a:pt x="34" y="36"/>
                              <a:pt x="8" y="115"/>
                              <a:pt x="4" y="145"/>
                            </a:cubicBezTo>
                            <a:cubicBezTo>
                              <a:pt x="0" y="175"/>
                              <a:pt x="20" y="187"/>
                              <a:pt x="42" y="198"/>
                            </a:cubicBezTo>
                            <a:cubicBezTo>
                              <a:pt x="64" y="209"/>
                              <a:pt x="115" y="232"/>
                              <a:pt x="139" y="213"/>
                            </a:cubicBezTo>
                            <a:cubicBezTo>
                              <a:pt x="163" y="194"/>
                              <a:pt x="177" y="114"/>
                              <a:pt x="184" y="85"/>
                            </a:cubicBezTo>
                            <a:cubicBezTo>
                              <a:pt x="191" y="56"/>
                              <a:pt x="205" y="54"/>
                              <a:pt x="184" y="40"/>
                            </a:cubicBezTo>
                            <a:cubicBezTo>
                              <a:pt x="163" y="26"/>
                              <a:pt x="94" y="0"/>
                              <a:pt x="64" y="1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74" name="Freeform 6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3" y="2482"/>
                        <a:ext cx="161" cy="246"/>
                      </a:xfrm>
                      <a:custGeom>
                        <a:avLst/>
                        <a:gdLst>
                          <a:gd name="T0" fmla="*/ 20 w 161"/>
                          <a:gd name="T1" fmla="*/ 8 h 246"/>
                          <a:gd name="T2" fmla="*/ 147 w 161"/>
                          <a:gd name="T3" fmla="*/ 31 h 246"/>
                          <a:gd name="T4" fmla="*/ 102 w 161"/>
                          <a:gd name="T5" fmla="*/ 158 h 246"/>
                          <a:gd name="T6" fmla="*/ 80 w 161"/>
                          <a:gd name="T7" fmla="*/ 241 h 246"/>
                          <a:gd name="T8" fmla="*/ 35 w 161"/>
                          <a:gd name="T9" fmla="*/ 188 h 246"/>
                          <a:gd name="T10" fmla="*/ 27 w 161"/>
                          <a:gd name="T11" fmla="*/ 76 h 246"/>
                          <a:gd name="T12" fmla="*/ 20 w 161"/>
                          <a:gd name="T13" fmla="*/ 8 h 2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61" h="246">
                            <a:moveTo>
                              <a:pt x="20" y="8"/>
                            </a:moveTo>
                            <a:cubicBezTo>
                              <a:pt x="40" y="0"/>
                              <a:pt x="133" y="6"/>
                              <a:pt x="147" y="31"/>
                            </a:cubicBezTo>
                            <a:cubicBezTo>
                              <a:pt x="161" y="56"/>
                              <a:pt x="113" y="123"/>
                              <a:pt x="102" y="158"/>
                            </a:cubicBezTo>
                            <a:cubicBezTo>
                              <a:pt x="91" y="193"/>
                              <a:pt x="91" y="236"/>
                              <a:pt x="80" y="241"/>
                            </a:cubicBezTo>
                            <a:cubicBezTo>
                              <a:pt x="69" y="246"/>
                              <a:pt x="44" y="215"/>
                              <a:pt x="35" y="188"/>
                            </a:cubicBezTo>
                            <a:cubicBezTo>
                              <a:pt x="26" y="161"/>
                              <a:pt x="27" y="108"/>
                              <a:pt x="27" y="76"/>
                            </a:cubicBezTo>
                            <a:cubicBezTo>
                              <a:pt x="27" y="44"/>
                              <a:pt x="0" y="16"/>
                              <a:pt x="20" y="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75" name="Freeform 6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8" y="2040"/>
                        <a:ext cx="282" cy="122"/>
                      </a:xfrm>
                      <a:custGeom>
                        <a:avLst/>
                        <a:gdLst>
                          <a:gd name="T0" fmla="*/ 12 w 282"/>
                          <a:gd name="T1" fmla="*/ 0 h 122"/>
                          <a:gd name="T2" fmla="*/ 27 w 282"/>
                          <a:gd name="T3" fmla="*/ 105 h 122"/>
                          <a:gd name="T4" fmla="*/ 177 w 282"/>
                          <a:gd name="T5" fmla="*/ 105 h 122"/>
                          <a:gd name="T6" fmla="*/ 260 w 282"/>
                          <a:gd name="T7" fmla="*/ 105 h 122"/>
                          <a:gd name="T8" fmla="*/ 282 w 282"/>
                          <a:gd name="T9" fmla="*/ 0 h 1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2" h="122">
                            <a:moveTo>
                              <a:pt x="12" y="0"/>
                            </a:moveTo>
                            <a:cubicBezTo>
                              <a:pt x="6" y="44"/>
                              <a:pt x="0" y="88"/>
                              <a:pt x="27" y="105"/>
                            </a:cubicBezTo>
                            <a:cubicBezTo>
                              <a:pt x="54" y="122"/>
                              <a:pt x="138" y="105"/>
                              <a:pt x="177" y="105"/>
                            </a:cubicBezTo>
                            <a:cubicBezTo>
                              <a:pt x="216" y="105"/>
                              <a:pt x="243" y="122"/>
                              <a:pt x="260" y="105"/>
                            </a:cubicBezTo>
                            <a:cubicBezTo>
                              <a:pt x="277" y="88"/>
                              <a:pt x="279" y="44"/>
                              <a:pt x="282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1664" name="Freeform 670"/>
                    <p:cNvSpPr>
                      <a:spLocks/>
                    </p:cNvSpPr>
                    <p:nvPr/>
                  </p:nvSpPr>
                  <p:spPr bwMode="auto">
                    <a:xfrm>
                      <a:off x="3816" y="1478"/>
                      <a:ext cx="654" cy="702"/>
                    </a:xfrm>
                    <a:custGeom>
                      <a:avLst/>
                      <a:gdLst>
                        <a:gd name="T0" fmla="*/ 167 w 654"/>
                        <a:gd name="T1" fmla="*/ 37 h 702"/>
                        <a:gd name="T2" fmla="*/ 129 w 654"/>
                        <a:gd name="T3" fmla="*/ 255 h 702"/>
                        <a:gd name="T4" fmla="*/ 2 w 654"/>
                        <a:gd name="T5" fmla="*/ 577 h 702"/>
                        <a:gd name="T6" fmla="*/ 114 w 654"/>
                        <a:gd name="T7" fmla="*/ 682 h 702"/>
                        <a:gd name="T8" fmla="*/ 542 w 654"/>
                        <a:gd name="T9" fmla="*/ 690 h 702"/>
                        <a:gd name="T10" fmla="*/ 647 w 654"/>
                        <a:gd name="T11" fmla="*/ 607 h 702"/>
                        <a:gd name="T12" fmla="*/ 587 w 654"/>
                        <a:gd name="T13" fmla="*/ 367 h 702"/>
                        <a:gd name="T14" fmla="*/ 497 w 654"/>
                        <a:gd name="T15" fmla="*/ 157 h 702"/>
                        <a:gd name="T16" fmla="*/ 437 w 654"/>
                        <a:gd name="T17" fmla="*/ 30 h 702"/>
                        <a:gd name="T18" fmla="*/ 167 w 654"/>
                        <a:gd name="T19" fmla="*/ 37 h 7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54" h="702">
                          <a:moveTo>
                            <a:pt x="167" y="37"/>
                          </a:moveTo>
                          <a:cubicBezTo>
                            <a:pt x="116" y="74"/>
                            <a:pt x="156" y="165"/>
                            <a:pt x="129" y="255"/>
                          </a:cubicBezTo>
                          <a:cubicBezTo>
                            <a:pt x="102" y="345"/>
                            <a:pt x="4" y="506"/>
                            <a:pt x="2" y="577"/>
                          </a:cubicBezTo>
                          <a:cubicBezTo>
                            <a:pt x="0" y="648"/>
                            <a:pt x="24" y="663"/>
                            <a:pt x="114" y="682"/>
                          </a:cubicBezTo>
                          <a:cubicBezTo>
                            <a:pt x="204" y="701"/>
                            <a:pt x="453" y="702"/>
                            <a:pt x="542" y="690"/>
                          </a:cubicBezTo>
                          <a:cubicBezTo>
                            <a:pt x="631" y="678"/>
                            <a:pt x="640" y="661"/>
                            <a:pt x="647" y="607"/>
                          </a:cubicBezTo>
                          <a:cubicBezTo>
                            <a:pt x="654" y="553"/>
                            <a:pt x="612" y="442"/>
                            <a:pt x="587" y="367"/>
                          </a:cubicBezTo>
                          <a:cubicBezTo>
                            <a:pt x="562" y="292"/>
                            <a:pt x="522" y="213"/>
                            <a:pt x="497" y="157"/>
                          </a:cubicBezTo>
                          <a:cubicBezTo>
                            <a:pt x="472" y="101"/>
                            <a:pt x="489" y="54"/>
                            <a:pt x="437" y="30"/>
                          </a:cubicBezTo>
                          <a:cubicBezTo>
                            <a:pt x="385" y="6"/>
                            <a:pt x="218" y="0"/>
                            <a:pt x="167" y="3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665" name="Group 6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8" y="2040"/>
                      <a:ext cx="282" cy="688"/>
                      <a:chOff x="4038" y="2040"/>
                      <a:chExt cx="282" cy="688"/>
                    </a:xfrm>
                  </p:grpSpPr>
                  <p:sp>
                    <p:nvSpPr>
                      <p:cNvPr id="1666" name="Freeform 6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9" y="2135"/>
                        <a:ext cx="217" cy="89"/>
                      </a:xfrm>
                      <a:custGeom>
                        <a:avLst/>
                        <a:gdLst>
                          <a:gd name="T0" fmla="*/ 24 w 217"/>
                          <a:gd name="T1" fmla="*/ 18 h 89"/>
                          <a:gd name="T2" fmla="*/ 189 w 217"/>
                          <a:gd name="T3" fmla="*/ 10 h 89"/>
                          <a:gd name="T4" fmla="*/ 189 w 217"/>
                          <a:gd name="T5" fmla="*/ 78 h 89"/>
                          <a:gd name="T6" fmla="*/ 46 w 217"/>
                          <a:gd name="T7" fmla="*/ 78 h 89"/>
                          <a:gd name="T8" fmla="*/ 24 w 217"/>
                          <a:gd name="T9" fmla="*/ 18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17" h="89">
                            <a:moveTo>
                              <a:pt x="24" y="18"/>
                            </a:moveTo>
                            <a:cubicBezTo>
                              <a:pt x="48" y="7"/>
                              <a:pt x="161" y="0"/>
                              <a:pt x="189" y="10"/>
                            </a:cubicBezTo>
                            <a:cubicBezTo>
                              <a:pt x="217" y="20"/>
                              <a:pt x="213" y="67"/>
                              <a:pt x="189" y="78"/>
                            </a:cubicBezTo>
                            <a:cubicBezTo>
                              <a:pt x="165" y="89"/>
                              <a:pt x="75" y="84"/>
                              <a:pt x="46" y="78"/>
                            </a:cubicBezTo>
                            <a:cubicBezTo>
                              <a:pt x="17" y="72"/>
                              <a:pt x="0" y="29"/>
                              <a:pt x="24" y="1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67" name="Freeform 6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6" y="2203"/>
                        <a:ext cx="160" cy="101"/>
                      </a:xfrm>
                      <a:custGeom>
                        <a:avLst/>
                        <a:gdLst>
                          <a:gd name="T0" fmla="*/ 24 w 160"/>
                          <a:gd name="T1" fmla="*/ 10 h 101"/>
                          <a:gd name="T2" fmla="*/ 17 w 160"/>
                          <a:gd name="T3" fmla="*/ 70 h 101"/>
                          <a:gd name="T4" fmla="*/ 129 w 160"/>
                          <a:gd name="T5" fmla="*/ 100 h 101"/>
                          <a:gd name="T6" fmla="*/ 159 w 160"/>
                          <a:gd name="T7" fmla="*/ 62 h 101"/>
                          <a:gd name="T8" fmla="*/ 137 w 160"/>
                          <a:gd name="T9" fmla="*/ 10 h 101"/>
                          <a:gd name="T10" fmla="*/ 24 w 160"/>
                          <a:gd name="T11" fmla="*/ 10 h 10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60" h="101">
                            <a:moveTo>
                              <a:pt x="24" y="10"/>
                            </a:moveTo>
                            <a:cubicBezTo>
                              <a:pt x="4" y="20"/>
                              <a:pt x="0" y="55"/>
                              <a:pt x="17" y="70"/>
                            </a:cubicBezTo>
                            <a:cubicBezTo>
                              <a:pt x="34" y="85"/>
                              <a:pt x="105" y="101"/>
                              <a:pt x="129" y="100"/>
                            </a:cubicBezTo>
                            <a:cubicBezTo>
                              <a:pt x="153" y="99"/>
                              <a:pt x="158" y="77"/>
                              <a:pt x="159" y="62"/>
                            </a:cubicBezTo>
                            <a:cubicBezTo>
                              <a:pt x="160" y="47"/>
                              <a:pt x="158" y="19"/>
                              <a:pt x="137" y="10"/>
                            </a:cubicBezTo>
                            <a:cubicBezTo>
                              <a:pt x="116" y="1"/>
                              <a:pt x="44" y="0"/>
                              <a:pt x="24" y="1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68" name="Freeform 6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1" y="2270"/>
                        <a:ext cx="205" cy="232"/>
                      </a:xfrm>
                      <a:custGeom>
                        <a:avLst/>
                        <a:gdLst>
                          <a:gd name="T0" fmla="*/ 64 w 205"/>
                          <a:gd name="T1" fmla="*/ 18 h 232"/>
                          <a:gd name="T2" fmla="*/ 4 w 205"/>
                          <a:gd name="T3" fmla="*/ 145 h 232"/>
                          <a:gd name="T4" fmla="*/ 42 w 205"/>
                          <a:gd name="T5" fmla="*/ 198 h 232"/>
                          <a:gd name="T6" fmla="*/ 139 w 205"/>
                          <a:gd name="T7" fmla="*/ 213 h 232"/>
                          <a:gd name="T8" fmla="*/ 184 w 205"/>
                          <a:gd name="T9" fmla="*/ 85 h 232"/>
                          <a:gd name="T10" fmla="*/ 184 w 205"/>
                          <a:gd name="T11" fmla="*/ 40 h 232"/>
                          <a:gd name="T12" fmla="*/ 64 w 205"/>
                          <a:gd name="T13" fmla="*/ 18 h 2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5" h="232">
                            <a:moveTo>
                              <a:pt x="64" y="18"/>
                            </a:moveTo>
                            <a:cubicBezTo>
                              <a:pt x="34" y="36"/>
                              <a:pt x="8" y="115"/>
                              <a:pt x="4" y="145"/>
                            </a:cubicBezTo>
                            <a:cubicBezTo>
                              <a:pt x="0" y="175"/>
                              <a:pt x="20" y="187"/>
                              <a:pt x="42" y="198"/>
                            </a:cubicBezTo>
                            <a:cubicBezTo>
                              <a:pt x="64" y="209"/>
                              <a:pt x="115" y="232"/>
                              <a:pt x="139" y="213"/>
                            </a:cubicBezTo>
                            <a:cubicBezTo>
                              <a:pt x="163" y="194"/>
                              <a:pt x="177" y="114"/>
                              <a:pt x="184" y="85"/>
                            </a:cubicBezTo>
                            <a:cubicBezTo>
                              <a:pt x="191" y="56"/>
                              <a:pt x="205" y="54"/>
                              <a:pt x="184" y="40"/>
                            </a:cubicBezTo>
                            <a:cubicBezTo>
                              <a:pt x="163" y="26"/>
                              <a:pt x="94" y="0"/>
                              <a:pt x="64" y="1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69" name="Freeform 6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3" y="2482"/>
                        <a:ext cx="161" cy="246"/>
                      </a:xfrm>
                      <a:custGeom>
                        <a:avLst/>
                        <a:gdLst>
                          <a:gd name="T0" fmla="*/ 20 w 161"/>
                          <a:gd name="T1" fmla="*/ 8 h 246"/>
                          <a:gd name="T2" fmla="*/ 147 w 161"/>
                          <a:gd name="T3" fmla="*/ 31 h 246"/>
                          <a:gd name="T4" fmla="*/ 102 w 161"/>
                          <a:gd name="T5" fmla="*/ 158 h 246"/>
                          <a:gd name="T6" fmla="*/ 80 w 161"/>
                          <a:gd name="T7" fmla="*/ 241 h 246"/>
                          <a:gd name="T8" fmla="*/ 35 w 161"/>
                          <a:gd name="T9" fmla="*/ 188 h 246"/>
                          <a:gd name="T10" fmla="*/ 27 w 161"/>
                          <a:gd name="T11" fmla="*/ 76 h 246"/>
                          <a:gd name="T12" fmla="*/ 20 w 161"/>
                          <a:gd name="T13" fmla="*/ 8 h 2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61" h="246">
                            <a:moveTo>
                              <a:pt x="20" y="8"/>
                            </a:moveTo>
                            <a:cubicBezTo>
                              <a:pt x="40" y="0"/>
                              <a:pt x="133" y="6"/>
                              <a:pt x="147" y="31"/>
                            </a:cubicBezTo>
                            <a:cubicBezTo>
                              <a:pt x="161" y="56"/>
                              <a:pt x="113" y="123"/>
                              <a:pt x="102" y="158"/>
                            </a:cubicBezTo>
                            <a:cubicBezTo>
                              <a:pt x="91" y="193"/>
                              <a:pt x="91" y="236"/>
                              <a:pt x="80" y="241"/>
                            </a:cubicBezTo>
                            <a:cubicBezTo>
                              <a:pt x="69" y="246"/>
                              <a:pt x="44" y="215"/>
                              <a:pt x="35" y="188"/>
                            </a:cubicBezTo>
                            <a:cubicBezTo>
                              <a:pt x="26" y="161"/>
                              <a:pt x="27" y="108"/>
                              <a:pt x="27" y="76"/>
                            </a:cubicBezTo>
                            <a:cubicBezTo>
                              <a:pt x="27" y="44"/>
                              <a:pt x="0" y="16"/>
                              <a:pt x="20" y="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70" name="Freeform 6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8" y="2040"/>
                        <a:ext cx="282" cy="122"/>
                      </a:xfrm>
                      <a:custGeom>
                        <a:avLst/>
                        <a:gdLst>
                          <a:gd name="T0" fmla="*/ 12 w 282"/>
                          <a:gd name="T1" fmla="*/ 0 h 122"/>
                          <a:gd name="T2" fmla="*/ 27 w 282"/>
                          <a:gd name="T3" fmla="*/ 105 h 122"/>
                          <a:gd name="T4" fmla="*/ 177 w 282"/>
                          <a:gd name="T5" fmla="*/ 105 h 122"/>
                          <a:gd name="T6" fmla="*/ 260 w 282"/>
                          <a:gd name="T7" fmla="*/ 105 h 122"/>
                          <a:gd name="T8" fmla="*/ 282 w 282"/>
                          <a:gd name="T9" fmla="*/ 0 h 1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2" h="122">
                            <a:moveTo>
                              <a:pt x="12" y="0"/>
                            </a:moveTo>
                            <a:cubicBezTo>
                              <a:pt x="6" y="44"/>
                              <a:pt x="0" y="88"/>
                              <a:pt x="27" y="105"/>
                            </a:cubicBezTo>
                            <a:cubicBezTo>
                              <a:pt x="54" y="122"/>
                              <a:pt x="138" y="105"/>
                              <a:pt x="177" y="105"/>
                            </a:cubicBezTo>
                            <a:cubicBezTo>
                              <a:pt x="216" y="105"/>
                              <a:pt x="243" y="122"/>
                              <a:pt x="260" y="105"/>
                            </a:cubicBezTo>
                            <a:cubicBezTo>
                              <a:pt x="277" y="88"/>
                              <a:pt x="279" y="44"/>
                              <a:pt x="282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629" name="Group 649"/>
                  <p:cNvGrpSpPr>
                    <a:grpSpLocks/>
                  </p:cNvGrpSpPr>
                  <p:nvPr/>
                </p:nvGrpSpPr>
                <p:grpSpPr bwMode="auto">
                  <a:xfrm>
                    <a:off x="4262" y="1524"/>
                    <a:ext cx="848" cy="1342"/>
                    <a:chOff x="4262" y="1432"/>
                    <a:chExt cx="848" cy="1342"/>
                  </a:xfrm>
                </p:grpSpPr>
                <p:grpSp>
                  <p:nvGrpSpPr>
                    <p:cNvPr id="1650" name="Group 658"/>
                    <p:cNvGrpSpPr>
                      <a:grpSpLocks/>
                    </p:cNvGrpSpPr>
                    <p:nvPr/>
                  </p:nvGrpSpPr>
                  <p:grpSpPr bwMode="auto">
                    <a:xfrm rot="-1093505">
                      <a:off x="4756" y="2085"/>
                      <a:ext cx="286" cy="689"/>
                      <a:chOff x="4703" y="2085"/>
                      <a:chExt cx="286" cy="689"/>
                    </a:xfrm>
                  </p:grpSpPr>
                  <p:sp>
                    <p:nvSpPr>
                      <p:cNvPr id="1659" name="Freeform 6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64" y="2247"/>
                        <a:ext cx="188" cy="124"/>
                      </a:xfrm>
                      <a:custGeom>
                        <a:avLst/>
                        <a:gdLst>
                          <a:gd name="T0" fmla="*/ 21 w 188"/>
                          <a:gd name="T1" fmla="*/ 41 h 124"/>
                          <a:gd name="T2" fmla="*/ 164 w 188"/>
                          <a:gd name="T3" fmla="*/ 11 h 124"/>
                          <a:gd name="T4" fmla="*/ 164 w 188"/>
                          <a:gd name="T5" fmla="*/ 108 h 124"/>
                          <a:gd name="T6" fmla="*/ 36 w 188"/>
                          <a:gd name="T7" fmla="*/ 108 h 124"/>
                          <a:gd name="T8" fmla="*/ 21 w 188"/>
                          <a:gd name="T9" fmla="*/ 41 h 1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8" h="124">
                            <a:moveTo>
                              <a:pt x="21" y="41"/>
                            </a:moveTo>
                            <a:cubicBezTo>
                              <a:pt x="42" y="25"/>
                              <a:pt x="140" y="0"/>
                              <a:pt x="164" y="11"/>
                            </a:cubicBezTo>
                            <a:cubicBezTo>
                              <a:pt x="188" y="22"/>
                              <a:pt x="185" y="92"/>
                              <a:pt x="164" y="108"/>
                            </a:cubicBezTo>
                            <a:cubicBezTo>
                              <a:pt x="143" y="124"/>
                              <a:pt x="61" y="118"/>
                              <a:pt x="36" y="108"/>
                            </a:cubicBezTo>
                            <a:cubicBezTo>
                              <a:pt x="11" y="98"/>
                              <a:pt x="0" y="57"/>
                              <a:pt x="21" y="4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60" name="Freeform 6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4" y="2343"/>
                        <a:ext cx="146" cy="195"/>
                      </a:xfrm>
                      <a:custGeom>
                        <a:avLst/>
                        <a:gdLst>
                          <a:gd name="T0" fmla="*/ 19 w 146"/>
                          <a:gd name="T1" fmla="*/ 20 h 195"/>
                          <a:gd name="T2" fmla="*/ 4 w 146"/>
                          <a:gd name="T3" fmla="*/ 125 h 195"/>
                          <a:gd name="T4" fmla="*/ 41 w 146"/>
                          <a:gd name="T5" fmla="*/ 185 h 195"/>
                          <a:gd name="T6" fmla="*/ 131 w 146"/>
                          <a:gd name="T7" fmla="*/ 170 h 195"/>
                          <a:gd name="T8" fmla="*/ 131 w 146"/>
                          <a:gd name="T9" fmla="*/ 35 h 195"/>
                          <a:gd name="T10" fmla="*/ 94 w 146"/>
                          <a:gd name="T11" fmla="*/ 5 h 195"/>
                          <a:gd name="T12" fmla="*/ 19 w 146"/>
                          <a:gd name="T13" fmla="*/ 20 h 1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46" h="195">
                            <a:moveTo>
                              <a:pt x="19" y="20"/>
                            </a:moveTo>
                            <a:cubicBezTo>
                              <a:pt x="4" y="40"/>
                              <a:pt x="0" y="98"/>
                              <a:pt x="4" y="125"/>
                            </a:cubicBezTo>
                            <a:cubicBezTo>
                              <a:pt x="8" y="152"/>
                              <a:pt x="20" y="178"/>
                              <a:pt x="41" y="185"/>
                            </a:cubicBezTo>
                            <a:cubicBezTo>
                              <a:pt x="62" y="192"/>
                              <a:pt x="116" y="195"/>
                              <a:pt x="131" y="170"/>
                            </a:cubicBezTo>
                            <a:cubicBezTo>
                              <a:pt x="146" y="145"/>
                              <a:pt x="137" y="62"/>
                              <a:pt x="131" y="35"/>
                            </a:cubicBezTo>
                            <a:cubicBezTo>
                              <a:pt x="125" y="8"/>
                              <a:pt x="116" y="10"/>
                              <a:pt x="94" y="5"/>
                            </a:cubicBezTo>
                            <a:cubicBezTo>
                              <a:pt x="72" y="0"/>
                              <a:pt x="34" y="0"/>
                              <a:pt x="19" y="2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61" name="Freeform 6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32" y="2514"/>
                        <a:ext cx="157" cy="260"/>
                      </a:xfrm>
                      <a:custGeom>
                        <a:avLst/>
                        <a:gdLst>
                          <a:gd name="T0" fmla="*/ 13 w 157"/>
                          <a:gd name="T1" fmla="*/ 29 h 260"/>
                          <a:gd name="T2" fmla="*/ 96 w 157"/>
                          <a:gd name="T3" fmla="*/ 21 h 260"/>
                          <a:gd name="T4" fmla="*/ 156 w 157"/>
                          <a:gd name="T5" fmla="*/ 156 h 260"/>
                          <a:gd name="T6" fmla="*/ 103 w 157"/>
                          <a:gd name="T7" fmla="*/ 254 h 260"/>
                          <a:gd name="T8" fmla="*/ 96 w 157"/>
                          <a:gd name="T9" fmla="*/ 194 h 260"/>
                          <a:gd name="T10" fmla="*/ 21 w 157"/>
                          <a:gd name="T11" fmla="*/ 119 h 260"/>
                          <a:gd name="T12" fmla="*/ 13 w 157"/>
                          <a:gd name="T13" fmla="*/ 29 h 2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57" h="260">
                            <a:moveTo>
                              <a:pt x="13" y="29"/>
                            </a:moveTo>
                            <a:cubicBezTo>
                              <a:pt x="26" y="13"/>
                              <a:pt x="72" y="0"/>
                              <a:pt x="96" y="21"/>
                            </a:cubicBezTo>
                            <a:cubicBezTo>
                              <a:pt x="120" y="42"/>
                              <a:pt x="155" y="117"/>
                              <a:pt x="156" y="156"/>
                            </a:cubicBezTo>
                            <a:cubicBezTo>
                              <a:pt x="157" y="195"/>
                              <a:pt x="113" y="248"/>
                              <a:pt x="103" y="254"/>
                            </a:cubicBezTo>
                            <a:cubicBezTo>
                              <a:pt x="93" y="260"/>
                              <a:pt x="110" y="216"/>
                              <a:pt x="96" y="194"/>
                            </a:cubicBezTo>
                            <a:cubicBezTo>
                              <a:pt x="82" y="172"/>
                              <a:pt x="35" y="148"/>
                              <a:pt x="21" y="119"/>
                            </a:cubicBezTo>
                            <a:cubicBezTo>
                              <a:pt x="7" y="90"/>
                              <a:pt x="0" y="45"/>
                              <a:pt x="13" y="2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62" name="Freeform 6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2085"/>
                        <a:ext cx="264" cy="186"/>
                      </a:xfrm>
                      <a:custGeom>
                        <a:avLst/>
                        <a:gdLst>
                          <a:gd name="T0" fmla="*/ 0 w 264"/>
                          <a:gd name="T1" fmla="*/ 15 h 186"/>
                          <a:gd name="T2" fmla="*/ 60 w 264"/>
                          <a:gd name="T3" fmla="*/ 135 h 186"/>
                          <a:gd name="T4" fmla="*/ 60 w 264"/>
                          <a:gd name="T5" fmla="*/ 180 h 186"/>
                          <a:gd name="T6" fmla="*/ 180 w 264"/>
                          <a:gd name="T7" fmla="*/ 173 h 186"/>
                          <a:gd name="T8" fmla="*/ 255 w 264"/>
                          <a:gd name="T9" fmla="*/ 120 h 186"/>
                          <a:gd name="T10" fmla="*/ 233 w 264"/>
                          <a:gd name="T11" fmla="*/ 0 h 1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64" h="186">
                            <a:moveTo>
                              <a:pt x="0" y="15"/>
                            </a:moveTo>
                            <a:cubicBezTo>
                              <a:pt x="25" y="61"/>
                              <a:pt x="50" y="108"/>
                              <a:pt x="60" y="135"/>
                            </a:cubicBezTo>
                            <a:cubicBezTo>
                              <a:pt x="70" y="162"/>
                              <a:pt x="40" y="174"/>
                              <a:pt x="60" y="180"/>
                            </a:cubicBezTo>
                            <a:cubicBezTo>
                              <a:pt x="80" y="186"/>
                              <a:pt x="148" y="183"/>
                              <a:pt x="180" y="173"/>
                            </a:cubicBezTo>
                            <a:cubicBezTo>
                              <a:pt x="212" y="163"/>
                              <a:pt x="246" y="149"/>
                              <a:pt x="255" y="120"/>
                            </a:cubicBezTo>
                            <a:cubicBezTo>
                              <a:pt x="264" y="91"/>
                              <a:pt x="248" y="45"/>
                              <a:pt x="233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651" name="Group 6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62" y="1432"/>
                      <a:ext cx="848" cy="776"/>
                      <a:chOff x="4262" y="1432"/>
                      <a:chExt cx="848" cy="776"/>
                    </a:xfrm>
                  </p:grpSpPr>
                  <p:sp>
                    <p:nvSpPr>
                      <p:cNvPr id="1657" name="Freeform 6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2" y="1432"/>
                        <a:ext cx="848" cy="776"/>
                      </a:xfrm>
                      <a:custGeom>
                        <a:avLst/>
                        <a:gdLst>
                          <a:gd name="T0" fmla="*/ 411 w 848"/>
                          <a:gd name="T1" fmla="*/ 736 h 776"/>
                          <a:gd name="T2" fmla="*/ 223 w 848"/>
                          <a:gd name="T3" fmla="*/ 683 h 776"/>
                          <a:gd name="T4" fmla="*/ 178 w 848"/>
                          <a:gd name="T5" fmla="*/ 466 h 776"/>
                          <a:gd name="T6" fmla="*/ 58 w 848"/>
                          <a:gd name="T7" fmla="*/ 211 h 776"/>
                          <a:gd name="T8" fmla="*/ 6 w 848"/>
                          <a:gd name="T9" fmla="*/ 83 h 776"/>
                          <a:gd name="T10" fmla="*/ 96 w 848"/>
                          <a:gd name="T11" fmla="*/ 23 h 776"/>
                          <a:gd name="T12" fmla="*/ 471 w 848"/>
                          <a:gd name="T13" fmla="*/ 23 h 776"/>
                          <a:gd name="T14" fmla="*/ 658 w 848"/>
                          <a:gd name="T15" fmla="*/ 31 h 776"/>
                          <a:gd name="T16" fmla="*/ 681 w 848"/>
                          <a:gd name="T17" fmla="*/ 211 h 776"/>
                          <a:gd name="T18" fmla="*/ 801 w 848"/>
                          <a:gd name="T19" fmla="*/ 436 h 776"/>
                          <a:gd name="T20" fmla="*/ 838 w 848"/>
                          <a:gd name="T21" fmla="*/ 721 h 776"/>
                          <a:gd name="T22" fmla="*/ 741 w 848"/>
                          <a:gd name="T23" fmla="*/ 766 h 776"/>
                          <a:gd name="T24" fmla="*/ 561 w 848"/>
                          <a:gd name="T25" fmla="*/ 766 h 776"/>
                          <a:gd name="T26" fmla="*/ 411 w 848"/>
                          <a:gd name="T27" fmla="*/ 736 h 7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848" h="776">
                            <a:moveTo>
                              <a:pt x="411" y="736"/>
                            </a:moveTo>
                            <a:cubicBezTo>
                              <a:pt x="355" y="722"/>
                              <a:pt x="262" y="728"/>
                              <a:pt x="223" y="683"/>
                            </a:cubicBezTo>
                            <a:cubicBezTo>
                              <a:pt x="184" y="638"/>
                              <a:pt x="205" y="545"/>
                              <a:pt x="178" y="466"/>
                            </a:cubicBezTo>
                            <a:cubicBezTo>
                              <a:pt x="151" y="387"/>
                              <a:pt x="87" y="275"/>
                              <a:pt x="58" y="211"/>
                            </a:cubicBezTo>
                            <a:cubicBezTo>
                              <a:pt x="29" y="147"/>
                              <a:pt x="0" y="114"/>
                              <a:pt x="6" y="83"/>
                            </a:cubicBezTo>
                            <a:cubicBezTo>
                              <a:pt x="12" y="52"/>
                              <a:pt x="18" y="33"/>
                              <a:pt x="96" y="23"/>
                            </a:cubicBezTo>
                            <a:cubicBezTo>
                              <a:pt x="174" y="13"/>
                              <a:pt x="377" y="22"/>
                              <a:pt x="471" y="23"/>
                            </a:cubicBezTo>
                            <a:cubicBezTo>
                              <a:pt x="565" y="24"/>
                              <a:pt x="623" y="0"/>
                              <a:pt x="658" y="31"/>
                            </a:cubicBezTo>
                            <a:cubicBezTo>
                              <a:pt x="693" y="62"/>
                              <a:pt x="657" y="144"/>
                              <a:pt x="681" y="211"/>
                            </a:cubicBezTo>
                            <a:cubicBezTo>
                              <a:pt x="705" y="278"/>
                              <a:pt x="775" y="351"/>
                              <a:pt x="801" y="436"/>
                            </a:cubicBezTo>
                            <a:cubicBezTo>
                              <a:pt x="827" y="521"/>
                              <a:pt x="848" y="666"/>
                              <a:pt x="838" y="721"/>
                            </a:cubicBezTo>
                            <a:cubicBezTo>
                              <a:pt x="828" y="776"/>
                              <a:pt x="787" y="759"/>
                              <a:pt x="741" y="766"/>
                            </a:cubicBezTo>
                            <a:cubicBezTo>
                              <a:pt x="695" y="773"/>
                              <a:pt x="620" y="772"/>
                              <a:pt x="561" y="766"/>
                            </a:cubicBezTo>
                            <a:cubicBezTo>
                              <a:pt x="502" y="760"/>
                              <a:pt x="467" y="750"/>
                              <a:pt x="411" y="73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58" name="Freeform 6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60" y="1725"/>
                        <a:ext cx="278" cy="345"/>
                      </a:xfrm>
                      <a:custGeom>
                        <a:avLst/>
                        <a:gdLst>
                          <a:gd name="T0" fmla="*/ 0 w 278"/>
                          <a:gd name="T1" fmla="*/ 345 h 345"/>
                          <a:gd name="T2" fmla="*/ 165 w 278"/>
                          <a:gd name="T3" fmla="*/ 113 h 345"/>
                          <a:gd name="T4" fmla="*/ 278 w 278"/>
                          <a:gd name="T5" fmla="*/ 0 h 3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78" h="345">
                            <a:moveTo>
                              <a:pt x="0" y="345"/>
                            </a:moveTo>
                            <a:cubicBezTo>
                              <a:pt x="59" y="257"/>
                              <a:pt x="119" y="170"/>
                              <a:pt x="165" y="113"/>
                            </a:cubicBezTo>
                            <a:cubicBezTo>
                              <a:pt x="211" y="56"/>
                              <a:pt x="259" y="20"/>
                              <a:pt x="278" y="0"/>
                            </a:cubicBez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652" name="Group 6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2085"/>
                      <a:ext cx="286" cy="689"/>
                      <a:chOff x="4703" y="2085"/>
                      <a:chExt cx="286" cy="689"/>
                    </a:xfrm>
                  </p:grpSpPr>
                  <p:sp>
                    <p:nvSpPr>
                      <p:cNvPr id="1653" name="Freeform 6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64" y="2247"/>
                        <a:ext cx="188" cy="124"/>
                      </a:xfrm>
                      <a:custGeom>
                        <a:avLst/>
                        <a:gdLst>
                          <a:gd name="T0" fmla="*/ 21 w 188"/>
                          <a:gd name="T1" fmla="*/ 41 h 124"/>
                          <a:gd name="T2" fmla="*/ 164 w 188"/>
                          <a:gd name="T3" fmla="*/ 11 h 124"/>
                          <a:gd name="T4" fmla="*/ 164 w 188"/>
                          <a:gd name="T5" fmla="*/ 108 h 124"/>
                          <a:gd name="T6" fmla="*/ 36 w 188"/>
                          <a:gd name="T7" fmla="*/ 108 h 124"/>
                          <a:gd name="T8" fmla="*/ 21 w 188"/>
                          <a:gd name="T9" fmla="*/ 41 h 1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8" h="124">
                            <a:moveTo>
                              <a:pt x="21" y="41"/>
                            </a:moveTo>
                            <a:cubicBezTo>
                              <a:pt x="42" y="25"/>
                              <a:pt x="140" y="0"/>
                              <a:pt x="164" y="11"/>
                            </a:cubicBezTo>
                            <a:cubicBezTo>
                              <a:pt x="188" y="22"/>
                              <a:pt x="185" y="92"/>
                              <a:pt x="164" y="108"/>
                            </a:cubicBezTo>
                            <a:cubicBezTo>
                              <a:pt x="143" y="124"/>
                              <a:pt x="61" y="118"/>
                              <a:pt x="36" y="108"/>
                            </a:cubicBezTo>
                            <a:cubicBezTo>
                              <a:pt x="11" y="98"/>
                              <a:pt x="0" y="57"/>
                              <a:pt x="21" y="4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54" name="Freeform 6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4" y="2343"/>
                        <a:ext cx="146" cy="195"/>
                      </a:xfrm>
                      <a:custGeom>
                        <a:avLst/>
                        <a:gdLst>
                          <a:gd name="T0" fmla="*/ 19 w 146"/>
                          <a:gd name="T1" fmla="*/ 20 h 195"/>
                          <a:gd name="T2" fmla="*/ 4 w 146"/>
                          <a:gd name="T3" fmla="*/ 125 h 195"/>
                          <a:gd name="T4" fmla="*/ 41 w 146"/>
                          <a:gd name="T5" fmla="*/ 185 h 195"/>
                          <a:gd name="T6" fmla="*/ 131 w 146"/>
                          <a:gd name="T7" fmla="*/ 170 h 195"/>
                          <a:gd name="T8" fmla="*/ 131 w 146"/>
                          <a:gd name="T9" fmla="*/ 35 h 195"/>
                          <a:gd name="T10" fmla="*/ 94 w 146"/>
                          <a:gd name="T11" fmla="*/ 5 h 195"/>
                          <a:gd name="T12" fmla="*/ 19 w 146"/>
                          <a:gd name="T13" fmla="*/ 20 h 1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46" h="195">
                            <a:moveTo>
                              <a:pt x="19" y="20"/>
                            </a:moveTo>
                            <a:cubicBezTo>
                              <a:pt x="4" y="40"/>
                              <a:pt x="0" y="98"/>
                              <a:pt x="4" y="125"/>
                            </a:cubicBezTo>
                            <a:cubicBezTo>
                              <a:pt x="8" y="152"/>
                              <a:pt x="20" y="178"/>
                              <a:pt x="41" y="185"/>
                            </a:cubicBezTo>
                            <a:cubicBezTo>
                              <a:pt x="62" y="192"/>
                              <a:pt x="116" y="195"/>
                              <a:pt x="131" y="170"/>
                            </a:cubicBezTo>
                            <a:cubicBezTo>
                              <a:pt x="146" y="145"/>
                              <a:pt x="137" y="62"/>
                              <a:pt x="131" y="35"/>
                            </a:cubicBezTo>
                            <a:cubicBezTo>
                              <a:pt x="125" y="8"/>
                              <a:pt x="116" y="10"/>
                              <a:pt x="94" y="5"/>
                            </a:cubicBezTo>
                            <a:cubicBezTo>
                              <a:pt x="72" y="0"/>
                              <a:pt x="34" y="0"/>
                              <a:pt x="19" y="2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55" name="Freeform 6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32" y="2514"/>
                        <a:ext cx="157" cy="260"/>
                      </a:xfrm>
                      <a:custGeom>
                        <a:avLst/>
                        <a:gdLst>
                          <a:gd name="T0" fmla="*/ 13 w 157"/>
                          <a:gd name="T1" fmla="*/ 29 h 260"/>
                          <a:gd name="T2" fmla="*/ 96 w 157"/>
                          <a:gd name="T3" fmla="*/ 21 h 260"/>
                          <a:gd name="T4" fmla="*/ 156 w 157"/>
                          <a:gd name="T5" fmla="*/ 156 h 260"/>
                          <a:gd name="T6" fmla="*/ 103 w 157"/>
                          <a:gd name="T7" fmla="*/ 254 h 260"/>
                          <a:gd name="T8" fmla="*/ 96 w 157"/>
                          <a:gd name="T9" fmla="*/ 194 h 260"/>
                          <a:gd name="T10" fmla="*/ 21 w 157"/>
                          <a:gd name="T11" fmla="*/ 119 h 260"/>
                          <a:gd name="T12" fmla="*/ 13 w 157"/>
                          <a:gd name="T13" fmla="*/ 29 h 2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57" h="260">
                            <a:moveTo>
                              <a:pt x="13" y="29"/>
                            </a:moveTo>
                            <a:cubicBezTo>
                              <a:pt x="26" y="13"/>
                              <a:pt x="72" y="0"/>
                              <a:pt x="96" y="21"/>
                            </a:cubicBezTo>
                            <a:cubicBezTo>
                              <a:pt x="120" y="42"/>
                              <a:pt x="155" y="117"/>
                              <a:pt x="156" y="156"/>
                            </a:cubicBezTo>
                            <a:cubicBezTo>
                              <a:pt x="157" y="195"/>
                              <a:pt x="113" y="248"/>
                              <a:pt x="103" y="254"/>
                            </a:cubicBezTo>
                            <a:cubicBezTo>
                              <a:pt x="93" y="260"/>
                              <a:pt x="110" y="216"/>
                              <a:pt x="96" y="194"/>
                            </a:cubicBezTo>
                            <a:cubicBezTo>
                              <a:pt x="82" y="172"/>
                              <a:pt x="35" y="148"/>
                              <a:pt x="21" y="119"/>
                            </a:cubicBezTo>
                            <a:cubicBezTo>
                              <a:pt x="7" y="90"/>
                              <a:pt x="0" y="45"/>
                              <a:pt x="13" y="2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56" name="Freeform 6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2085"/>
                        <a:ext cx="264" cy="186"/>
                      </a:xfrm>
                      <a:custGeom>
                        <a:avLst/>
                        <a:gdLst>
                          <a:gd name="T0" fmla="*/ 0 w 264"/>
                          <a:gd name="T1" fmla="*/ 15 h 186"/>
                          <a:gd name="T2" fmla="*/ 60 w 264"/>
                          <a:gd name="T3" fmla="*/ 135 h 186"/>
                          <a:gd name="T4" fmla="*/ 60 w 264"/>
                          <a:gd name="T5" fmla="*/ 180 h 186"/>
                          <a:gd name="T6" fmla="*/ 180 w 264"/>
                          <a:gd name="T7" fmla="*/ 173 h 186"/>
                          <a:gd name="T8" fmla="*/ 255 w 264"/>
                          <a:gd name="T9" fmla="*/ 120 h 186"/>
                          <a:gd name="T10" fmla="*/ 233 w 264"/>
                          <a:gd name="T11" fmla="*/ 0 h 1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64" h="186">
                            <a:moveTo>
                              <a:pt x="0" y="15"/>
                            </a:moveTo>
                            <a:cubicBezTo>
                              <a:pt x="25" y="61"/>
                              <a:pt x="50" y="108"/>
                              <a:pt x="60" y="135"/>
                            </a:cubicBezTo>
                            <a:cubicBezTo>
                              <a:pt x="70" y="162"/>
                              <a:pt x="40" y="174"/>
                              <a:pt x="60" y="180"/>
                            </a:cubicBezTo>
                            <a:cubicBezTo>
                              <a:pt x="80" y="186"/>
                              <a:pt x="148" y="183"/>
                              <a:pt x="180" y="173"/>
                            </a:cubicBezTo>
                            <a:cubicBezTo>
                              <a:pt x="212" y="163"/>
                              <a:pt x="246" y="149"/>
                              <a:pt x="255" y="120"/>
                            </a:cubicBezTo>
                            <a:cubicBezTo>
                              <a:pt x="264" y="91"/>
                              <a:pt x="248" y="45"/>
                              <a:pt x="233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630" name="Group 635"/>
                  <p:cNvGrpSpPr>
                    <a:grpSpLocks/>
                  </p:cNvGrpSpPr>
                  <p:nvPr/>
                </p:nvGrpSpPr>
                <p:grpSpPr bwMode="auto">
                  <a:xfrm>
                    <a:off x="4934" y="1515"/>
                    <a:ext cx="872" cy="1429"/>
                    <a:chOff x="4934" y="1423"/>
                    <a:chExt cx="872" cy="1429"/>
                  </a:xfrm>
                </p:grpSpPr>
                <p:grpSp>
                  <p:nvGrpSpPr>
                    <p:cNvPr id="1637" name="Group 644"/>
                    <p:cNvGrpSpPr>
                      <a:grpSpLocks/>
                    </p:cNvGrpSpPr>
                    <p:nvPr/>
                  </p:nvGrpSpPr>
                  <p:grpSpPr bwMode="auto">
                    <a:xfrm rot="-1093841">
                      <a:off x="5386" y="2145"/>
                      <a:ext cx="420" cy="707"/>
                      <a:chOff x="5333" y="2145"/>
                      <a:chExt cx="420" cy="707"/>
                    </a:xfrm>
                  </p:grpSpPr>
                  <p:sp>
                    <p:nvSpPr>
                      <p:cNvPr id="1646" name="Freeform 6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3" y="2145"/>
                        <a:ext cx="353" cy="196"/>
                      </a:xfrm>
                      <a:custGeom>
                        <a:avLst/>
                        <a:gdLst>
                          <a:gd name="T0" fmla="*/ 0 w 353"/>
                          <a:gd name="T1" fmla="*/ 0 h 196"/>
                          <a:gd name="T2" fmla="*/ 105 w 353"/>
                          <a:gd name="T3" fmla="*/ 158 h 196"/>
                          <a:gd name="T4" fmla="*/ 157 w 353"/>
                          <a:gd name="T5" fmla="*/ 188 h 196"/>
                          <a:gd name="T6" fmla="*/ 322 w 353"/>
                          <a:gd name="T7" fmla="*/ 165 h 196"/>
                          <a:gd name="T8" fmla="*/ 345 w 353"/>
                          <a:gd name="T9" fmla="*/ 0 h 1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53" h="196">
                            <a:moveTo>
                              <a:pt x="0" y="0"/>
                            </a:moveTo>
                            <a:cubicBezTo>
                              <a:pt x="39" y="63"/>
                              <a:pt x="79" y="127"/>
                              <a:pt x="105" y="158"/>
                            </a:cubicBezTo>
                            <a:cubicBezTo>
                              <a:pt x="131" y="189"/>
                              <a:pt x="121" y="187"/>
                              <a:pt x="157" y="188"/>
                            </a:cubicBezTo>
                            <a:cubicBezTo>
                              <a:pt x="193" y="189"/>
                              <a:pt x="291" y="196"/>
                              <a:pt x="322" y="165"/>
                            </a:cubicBezTo>
                            <a:cubicBezTo>
                              <a:pt x="353" y="134"/>
                              <a:pt x="349" y="67"/>
                              <a:pt x="345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47" name="Freeform 6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65" y="2313"/>
                        <a:ext cx="247" cy="135"/>
                      </a:xfrm>
                      <a:custGeom>
                        <a:avLst/>
                        <a:gdLst>
                          <a:gd name="T0" fmla="*/ 25 w 247"/>
                          <a:gd name="T1" fmla="*/ 27 h 135"/>
                          <a:gd name="T2" fmla="*/ 198 w 247"/>
                          <a:gd name="T3" fmla="*/ 5 h 135"/>
                          <a:gd name="T4" fmla="*/ 235 w 247"/>
                          <a:gd name="T5" fmla="*/ 57 h 135"/>
                          <a:gd name="T6" fmla="*/ 123 w 247"/>
                          <a:gd name="T7" fmla="*/ 117 h 135"/>
                          <a:gd name="T8" fmla="*/ 48 w 247"/>
                          <a:gd name="T9" fmla="*/ 125 h 135"/>
                          <a:gd name="T10" fmla="*/ 25 w 247"/>
                          <a:gd name="T11" fmla="*/ 27 h 1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47" h="135">
                            <a:moveTo>
                              <a:pt x="25" y="27"/>
                            </a:moveTo>
                            <a:cubicBezTo>
                              <a:pt x="50" y="7"/>
                              <a:pt x="163" y="0"/>
                              <a:pt x="198" y="5"/>
                            </a:cubicBezTo>
                            <a:cubicBezTo>
                              <a:pt x="233" y="10"/>
                              <a:pt x="247" y="38"/>
                              <a:pt x="235" y="57"/>
                            </a:cubicBezTo>
                            <a:cubicBezTo>
                              <a:pt x="223" y="76"/>
                              <a:pt x="154" y="106"/>
                              <a:pt x="123" y="117"/>
                            </a:cubicBezTo>
                            <a:cubicBezTo>
                              <a:pt x="92" y="128"/>
                              <a:pt x="68" y="135"/>
                              <a:pt x="48" y="125"/>
                            </a:cubicBezTo>
                            <a:cubicBezTo>
                              <a:pt x="28" y="115"/>
                              <a:pt x="0" y="47"/>
                              <a:pt x="25" y="2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48" name="Freeform 6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26" y="2404"/>
                        <a:ext cx="199" cy="205"/>
                      </a:xfrm>
                      <a:custGeom>
                        <a:avLst/>
                        <a:gdLst>
                          <a:gd name="T0" fmla="*/ 77 w 199"/>
                          <a:gd name="T1" fmla="*/ 184 h 205"/>
                          <a:gd name="T2" fmla="*/ 9 w 199"/>
                          <a:gd name="T3" fmla="*/ 49 h 205"/>
                          <a:gd name="T4" fmla="*/ 129 w 199"/>
                          <a:gd name="T5" fmla="*/ 11 h 205"/>
                          <a:gd name="T6" fmla="*/ 197 w 199"/>
                          <a:gd name="T7" fmla="*/ 116 h 205"/>
                          <a:gd name="T8" fmla="*/ 144 w 199"/>
                          <a:gd name="T9" fmla="*/ 176 h 205"/>
                          <a:gd name="T10" fmla="*/ 77 w 199"/>
                          <a:gd name="T11" fmla="*/ 184 h 2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99" h="205">
                            <a:moveTo>
                              <a:pt x="77" y="184"/>
                            </a:moveTo>
                            <a:cubicBezTo>
                              <a:pt x="54" y="163"/>
                              <a:pt x="0" y="78"/>
                              <a:pt x="9" y="49"/>
                            </a:cubicBezTo>
                            <a:cubicBezTo>
                              <a:pt x="18" y="20"/>
                              <a:pt x="98" y="0"/>
                              <a:pt x="129" y="11"/>
                            </a:cubicBezTo>
                            <a:cubicBezTo>
                              <a:pt x="160" y="22"/>
                              <a:pt x="195" y="89"/>
                              <a:pt x="197" y="116"/>
                            </a:cubicBezTo>
                            <a:cubicBezTo>
                              <a:pt x="199" y="143"/>
                              <a:pt x="164" y="166"/>
                              <a:pt x="144" y="176"/>
                            </a:cubicBezTo>
                            <a:cubicBezTo>
                              <a:pt x="124" y="186"/>
                              <a:pt x="100" y="205"/>
                              <a:pt x="77" y="18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49" name="Freeform 6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5" y="2560"/>
                        <a:ext cx="138" cy="292"/>
                      </a:xfrm>
                      <a:custGeom>
                        <a:avLst/>
                        <a:gdLst>
                          <a:gd name="T0" fmla="*/ 10 w 138"/>
                          <a:gd name="T1" fmla="*/ 28 h 292"/>
                          <a:gd name="T2" fmla="*/ 63 w 138"/>
                          <a:gd name="T3" fmla="*/ 193 h 292"/>
                          <a:gd name="T4" fmla="*/ 78 w 138"/>
                          <a:gd name="T5" fmla="*/ 290 h 292"/>
                          <a:gd name="T6" fmla="*/ 108 w 138"/>
                          <a:gd name="T7" fmla="*/ 178 h 292"/>
                          <a:gd name="T8" fmla="*/ 123 w 138"/>
                          <a:gd name="T9" fmla="*/ 118 h 292"/>
                          <a:gd name="T10" fmla="*/ 123 w 138"/>
                          <a:gd name="T11" fmla="*/ 28 h 292"/>
                          <a:gd name="T12" fmla="*/ 10 w 138"/>
                          <a:gd name="T13" fmla="*/ 28 h 2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38" h="292">
                            <a:moveTo>
                              <a:pt x="10" y="28"/>
                            </a:moveTo>
                            <a:cubicBezTo>
                              <a:pt x="0" y="56"/>
                              <a:pt x="52" y="150"/>
                              <a:pt x="63" y="193"/>
                            </a:cubicBezTo>
                            <a:cubicBezTo>
                              <a:pt x="74" y="236"/>
                              <a:pt x="71" y="292"/>
                              <a:pt x="78" y="290"/>
                            </a:cubicBezTo>
                            <a:cubicBezTo>
                              <a:pt x="85" y="288"/>
                              <a:pt x="101" y="207"/>
                              <a:pt x="108" y="178"/>
                            </a:cubicBezTo>
                            <a:cubicBezTo>
                              <a:pt x="115" y="149"/>
                              <a:pt x="121" y="143"/>
                              <a:pt x="123" y="118"/>
                            </a:cubicBezTo>
                            <a:cubicBezTo>
                              <a:pt x="125" y="93"/>
                              <a:pt x="138" y="44"/>
                              <a:pt x="123" y="28"/>
                            </a:cubicBezTo>
                            <a:cubicBezTo>
                              <a:pt x="108" y="12"/>
                              <a:pt x="20" y="0"/>
                              <a:pt x="10" y="2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638" name="Group 6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34" y="1423"/>
                      <a:ext cx="788" cy="848"/>
                      <a:chOff x="4934" y="1423"/>
                      <a:chExt cx="788" cy="848"/>
                    </a:xfrm>
                  </p:grpSpPr>
                  <p:sp>
                    <p:nvSpPr>
                      <p:cNvPr id="1644" name="Freeform 6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34" y="1423"/>
                        <a:ext cx="788" cy="848"/>
                      </a:xfrm>
                      <a:custGeom>
                        <a:avLst/>
                        <a:gdLst>
                          <a:gd name="T0" fmla="*/ 436 w 788"/>
                          <a:gd name="T1" fmla="*/ 812 h 848"/>
                          <a:gd name="T2" fmla="*/ 226 w 788"/>
                          <a:gd name="T3" fmla="*/ 782 h 848"/>
                          <a:gd name="T4" fmla="*/ 166 w 788"/>
                          <a:gd name="T5" fmla="*/ 700 h 848"/>
                          <a:gd name="T6" fmla="*/ 181 w 788"/>
                          <a:gd name="T7" fmla="*/ 520 h 848"/>
                          <a:gd name="T8" fmla="*/ 31 w 788"/>
                          <a:gd name="T9" fmla="*/ 287 h 848"/>
                          <a:gd name="T10" fmla="*/ 9 w 788"/>
                          <a:gd name="T11" fmla="*/ 55 h 848"/>
                          <a:gd name="T12" fmla="*/ 84 w 788"/>
                          <a:gd name="T13" fmla="*/ 10 h 848"/>
                          <a:gd name="T14" fmla="*/ 496 w 788"/>
                          <a:gd name="T15" fmla="*/ 10 h 848"/>
                          <a:gd name="T16" fmla="*/ 571 w 788"/>
                          <a:gd name="T17" fmla="*/ 70 h 848"/>
                          <a:gd name="T18" fmla="*/ 639 w 788"/>
                          <a:gd name="T19" fmla="*/ 385 h 848"/>
                          <a:gd name="T20" fmla="*/ 729 w 788"/>
                          <a:gd name="T21" fmla="*/ 670 h 848"/>
                          <a:gd name="T22" fmla="*/ 766 w 788"/>
                          <a:gd name="T23" fmla="*/ 820 h 848"/>
                          <a:gd name="T24" fmla="*/ 594 w 788"/>
                          <a:gd name="T25" fmla="*/ 842 h 848"/>
                          <a:gd name="T26" fmla="*/ 436 w 788"/>
                          <a:gd name="T27" fmla="*/ 812 h 8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788" h="848">
                            <a:moveTo>
                              <a:pt x="436" y="812"/>
                            </a:moveTo>
                            <a:cubicBezTo>
                              <a:pt x="375" y="802"/>
                              <a:pt x="271" y="801"/>
                              <a:pt x="226" y="782"/>
                            </a:cubicBezTo>
                            <a:cubicBezTo>
                              <a:pt x="181" y="763"/>
                              <a:pt x="174" y="744"/>
                              <a:pt x="166" y="700"/>
                            </a:cubicBezTo>
                            <a:cubicBezTo>
                              <a:pt x="158" y="656"/>
                              <a:pt x="203" y="589"/>
                              <a:pt x="181" y="520"/>
                            </a:cubicBezTo>
                            <a:cubicBezTo>
                              <a:pt x="159" y="451"/>
                              <a:pt x="60" y="365"/>
                              <a:pt x="31" y="287"/>
                            </a:cubicBezTo>
                            <a:cubicBezTo>
                              <a:pt x="2" y="209"/>
                              <a:pt x="0" y="101"/>
                              <a:pt x="9" y="55"/>
                            </a:cubicBezTo>
                            <a:cubicBezTo>
                              <a:pt x="18" y="9"/>
                              <a:pt x="3" y="17"/>
                              <a:pt x="84" y="10"/>
                            </a:cubicBezTo>
                            <a:cubicBezTo>
                              <a:pt x="165" y="3"/>
                              <a:pt x="415" y="0"/>
                              <a:pt x="496" y="10"/>
                            </a:cubicBezTo>
                            <a:cubicBezTo>
                              <a:pt x="577" y="20"/>
                              <a:pt x="547" y="8"/>
                              <a:pt x="571" y="70"/>
                            </a:cubicBezTo>
                            <a:cubicBezTo>
                              <a:pt x="595" y="132"/>
                              <a:pt x="613" y="285"/>
                              <a:pt x="639" y="385"/>
                            </a:cubicBezTo>
                            <a:cubicBezTo>
                              <a:pt x="665" y="485"/>
                              <a:pt x="708" y="597"/>
                              <a:pt x="729" y="670"/>
                            </a:cubicBezTo>
                            <a:cubicBezTo>
                              <a:pt x="750" y="743"/>
                              <a:pt x="788" y="792"/>
                              <a:pt x="766" y="820"/>
                            </a:cubicBezTo>
                            <a:cubicBezTo>
                              <a:pt x="744" y="848"/>
                              <a:pt x="653" y="842"/>
                              <a:pt x="594" y="842"/>
                            </a:cubicBezTo>
                            <a:cubicBezTo>
                              <a:pt x="535" y="842"/>
                              <a:pt x="497" y="822"/>
                              <a:pt x="436" y="81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45" name="Freeform 6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3" y="1763"/>
                        <a:ext cx="240" cy="337"/>
                      </a:xfrm>
                      <a:custGeom>
                        <a:avLst/>
                        <a:gdLst>
                          <a:gd name="T0" fmla="*/ 0 w 240"/>
                          <a:gd name="T1" fmla="*/ 337 h 337"/>
                          <a:gd name="T2" fmla="*/ 240 w 240"/>
                          <a:gd name="T3" fmla="*/ 0 h 3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240" h="337">
                            <a:moveTo>
                              <a:pt x="0" y="337"/>
                            </a:moveTo>
                            <a:cubicBezTo>
                              <a:pt x="0" y="337"/>
                              <a:pt x="120" y="168"/>
                              <a:pt x="240" y="0"/>
                            </a:cubicBez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639" name="Group 6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3" y="2145"/>
                      <a:ext cx="420" cy="707"/>
                      <a:chOff x="5333" y="2145"/>
                      <a:chExt cx="420" cy="707"/>
                    </a:xfrm>
                  </p:grpSpPr>
                  <p:sp>
                    <p:nvSpPr>
                      <p:cNvPr id="1640" name="Freeform 6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3" y="2145"/>
                        <a:ext cx="353" cy="196"/>
                      </a:xfrm>
                      <a:custGeom>
                        <a:avLst/>
                        <a:gdLst>
                          <a:gd name="T0" fmla="*/ 0 w 353"/>
                          <a:gd name="T1" fmla="*/ 0 h 196"/>
                          <a:gd name="T2" fmla="*/ 105 w 353"/>
                          <a:gd name="T3" fmla="*/ 158 h 196"/>
                          <a:gd name="T4" fmla="*/ 157 w 353"/>
                          <a:gd name="T5" fmla="*/ 188 h 196"/>
                          <a:gd name="T6" fmla="*/ 322 w 353"/>
                          <a:gd name="T7" fmla="*/ 165 h 196"/>
                          <a:gd name="T8" fmla="*/ 345 w 353"/>
                          <a:gd name="T9" fmla="*/ 0 h 1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53" h="196">
                            <a:moveTo>
                              <a:pt x="0" y="0"/>
                            </a:moveTo>
                            <a:cubicBezTo>
                              <a:pt x="39" y="63"/>
                              <a:pt x="79" y="127"/>
                              <a:pt x="105" y="158"/>
                            </a:cubicBezTo>
                            <a:cubicBezTo>
                              <a:pt x="131" y="189"/>
                              <a:pt x="121" y="187"/>
                              <a:pt x="157" y="188"/>
                            </a:cubicBezTo>
                            <a:cubicBezTo>
                              <a:pt x="193" y="189"/>
                              <a:pt x="291" y="196"/>
                              <a:pt x="322" y="165"/>
                            </a:cubicBezTo>
                            <a:cubicBezTo>
                              <a:pt x="353" y="134"/>
                              <a:pt x="349" y="67"/>
                              <a:pt x="345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41" name="Freeform 6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65" y="2313"/>
                        <a:ext cx="247" cy="135"/>
                      </a:xfrm>
                      <a:custGeom>
                        <a:avLst/>
                        <a:gdLst>
                          <a:gd name="T0" fmla="*/ 25 w 247"/>
                          <a:gd name="T1" fmla="*/ 27 h 135"/>
                          <a:gd name="T2" fmla="*/ 198 w 247"/>
                          <a:gd name="T3" fmla="*/ 5 h 135"/>
                          <a:gd name="T4" fmla="*/ 235 w 247"/>
                          <a:gd name="T5" fmla="*/ 57 h 135"/>
                          <a:gd name="T6" fmla="*/ 123 w 247"/>
                          <a:gd name="T7" fmla="*/ 117 h 135"/>
                          <a:gd name="T8" fmla="*/ 48 w 247"/>
                          <a:gd name="T9" fmla="*/ 125 h 135"/>
                          <a:gd name="T10" fmla="*/ 25 w 247"/>
                          <a:gd name="T11" fmla="*/ 27 h 1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47" h="135">
                            <a:moveTo>
                              <a:pt x="25" y="27"/>
                            </a:moveTo>
                            <a:cubicBezTo>
                              <a:pt x="50" y="7"/>
                              <a:pt x="163" y="0"/>
                              <a:pt x="198" y="5"/>
                            </a:cubicBezTo>
                            <a:cubicBezTo>
                              <a:pt x="233" y="10"/>
                              <a:pt x="247" y="38"/>
                              <a:pt x="235" y="57"/>
                            </a:cubicBezTo>
                            <a:cubicBezTo>
                              <a:pt x="223" y="76"/>
                              <a:pt x="154" y="106"/>
                              <a:pt x="123" y="117"/>
                            </a:cubicBezTo>
                            <a:cubicBezTo>
                              <a:pt x="92" y="128"/>
                              <a:pt x="68" y="135"/>
                              <a:pt x="48" y="125"/>
                            </a:cubicBezTo>
                            <a:cubicBezTo>
                              <a:pt x="28" y="115"/>
                              <a:pt x="0" y="47"/>
                              <a:pt x="25" y="2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42" name="Freeform 6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26" y="2404"/>
                        <a:ext cx="199" cy="205"/>
                      </a:xfrm>
                      <a:custGeom>
                        <a:avLst/>
                        <a:gdLst>
                          <a:gd name="T0" fmla="*/ 77 w 199"/>
                          <a:gd name="T1" fmla="*/ 184 h 205"/>
                          <a:gd name="T2" fmla="*/ 9 w 199"/>
                          <a:gd name="T3" fmla="*/ 49 h 205"/>
                          <a:gd name="T4" fmla="*/ 129 w 199"/>
                          <a:gd name="T5" fmla="*/ 11 h 205"/>
                          <a:gd name="T6" fmla="*/ 197 w 199"/>
                          <a:gd name="T7" fmla="*/ 116 h 205"/>
                          <a:gd name="T8" fmla="*/ 144 w 199"/>
                          <a:gd name="T9" fmla="*/ 176 h 205"/>
                          <a:gd name="T10" fmla="*/ 77 w 199"/>
                          <a:gd name="T11" fmla="*/ 184 h 2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99" h="205">
                            <a:moveTo>
                              <a:pt x="77" y="184"/>
                            </a:moveTo>
                            <a:cubicBezTo>
                              <a:pt x="54" y="163"/>
                              <a:pt x="0" y="78"/>
                              <a:pt x="9" y="49"/>
                            </a:cubicBezTo>
                            <a:cubicBezTo>
                              <a:pt x="18" y="20"/>
                              <a:pt x="98" y="0"/>
                              <a:pt x="129" y="11"/>
                            </a:cubicBezTo>
                            <a:cubicBezTo>
                              <a:pt x="160" y="22"/>
                              <a:pt x="195" y="89"/>
                              <a:pt x="197" y="116"/>
                            </a:cubicBezTo>
                            <a:cubicBezTo>
                              <a:pt x="199" y="143"/>
                              <a:pt x="164" y="166"/>
                              <a:pt x="144" y="176"/>
                            </a:cubicBezTo>
                            <a:cubicBezTo>
                              <a:pt x="124" y="186"/>
                              <a:pt x="100" y="205"/>
                              <a:pt x="77" y="18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643" name="Freeform 6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5" y="2560"/>
                        <a:ext cx="138" cy="292"/>
                      </a:xfrm>
                      <a:custGeom>
                        <a:avLst/>
                        <a:gdLst>
                          <a:gd name="T0" fmla="*/ 10 w 138"/>
                          <a:gd name="T1" fmla="*/ 28 h 292"/>
                          <a:gd name="T2" fmla="*/ 63 w 138"/>
                          <a:gd name="T3" fmla="*/ 193 h 292"/>
                          <a:gd name="T4" fmla="*/ 78 w 138"/>
                          <a:gd name="T5" fmla="*/ 290 h 292"/>
                          <a:gd name="T6" fmla="*/ 108 w 138"/>
                          <a:gd name="T7" fmla="*/ 178 h 292"/>
                          <a:gd name="T8" fmla="*/ 123 w 138"/>
                          <a:gd name="T9" fmla="*/ 118 h 292"/>
                          <a:gd name="T10" fmla="*/ 123 w 138"/>
                          <a:gd name="T11" fmla="*/ 28 h 292"/>
                          <a:gd name="T12" fmla="*/ 10 w 138"/>
                          <a:gd name="T13" fmla="*/ 28 h 2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38" h="292">
                            <a:moveTo>
                              <a:pt x="10" y="28"/>
                            </a:moveTo>
                            <a:cubicBezTo>
                              <a:pt x="0" y="56"/>
                              <a:pt x="52" y="150"/>
                              <a:pt x="63" y="193"/>
                            </a:cubicBezTo>
                            <a:cubicBezTo>
                              <a:pt x="74" y="236"/>
                              <a:pt x="71" y="292"/>
                              <a:pt x="78" y="290"/>
                            </a:cubicBezTo>
                            <a:cubicBezTo>
                              <a:pt x="85" y="288"/>
                              <a:pt x="101" y="207"/>
                              <a:pt x="108" y="178"/>
                            </a:cubicBezTo>
                            <a:cubicBezTo>
                              <a:pt x="115" y="149"/>
                              <a:pt x="121" y="143"/>
                              <a:pt x="123" y="118"/>
                            </a:cubicBezTo>
                            <a:cubicBezTo>
                              <a:pt x="125" y="93"/>
                              <a:pt x="138" y="44"/>
                              <a:pt x="123" y="28"/>
                            </a:cubicBezTo>
                            <a:cubicBezTo>
                              <a:pt x="108" y="12"/>
                              <a:pt x="20" y="0"/>
                              <a:pt x="10" y="2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sp>
                <p:nvSpPr>
                  <p:cNvPr id="1631" name="Freeform 634"/>
                  <p:cNvSpPr>
                    <a:spLocks/>
                  </p:cNvSpPr>
                  <p:nvPr/>
                </p:nvSpPr>
                <p:spPr bwMode="auto">
                  <a:xfrm>
                    <a:off x="5453" y="1448"/>
                    <a:ext cx="693" cy="1062"/>
                  </a:xfrm>
                  <a:custGeom>
                    <a:avLst/>
                    <a:gdLst>
                      <a:gd name="T0" fmla="*/ 247 w 693"/>
                      <a:gd name="T1" fmla="*/ 849 h 1062"/>
                      <a:gd name="T2" fmla="*/ 165 w 693"/>
                      <a:gd name="T3" fmla="*/ 594 h 1062"/>
                      <a:gd name="T4" fmla="*/ 90 w 693"/>
                      <a:gd name="T5" fmla="*/ 317 h 1062"/>
                      <a:gd name="T6" fmla="*/ 22 w 693"/>
                      <a:gd name="T7" fmla="*/ 84 h 1062"/>
                      <a:gd name="T8" fmla="*/ 225 w 693"/>
                      <a:gd name="T9" fmla="*/ 24 h 1062"/>
                      <a:gd name="T10" fmla="*/ 457 w 693"/>
                      <a:gd name="T11" fmla="*/ 62 h 1062"/>
                      <a:gd name="T12" fmla="*/ 510 w 693"/>
                      <a:gd name="T13" fmla="*/ 399 h 1062"/>
                      <a:gd name="T14" fmla="*/ 637 w 693"/>
                      <a:gd name="T15" fmla="*/ 774 h 1062"/>
                      <a:gd name="T16" fmla="*/ 682 w 693"/>
                      <a:gd name="T17" fmla="*/ 887 h 1062"/>
                      <a:gd name="T18" fmla="*/ 570 w 693"/>
                      <a:gd name="T19" fmla="*/ 962 h 1062"/>
                      <a:gd name="T20" fmla="*/ 540 w 693"/>
                      <a:gd name="T21" fmla="*/ 1037 h 1062"/>
                      <a:gd name="T22" fmla="*/ 382 w 693"/>
                      <a:gd name="T23" fmla="*/ 1052 h 1062"/>
                      <a:gd name="T24" fmla="*/ 367 w 693"/>
                      <a:gd name="T25" fmla="*/ 977 h 1062"/>
                      <a:gd name="T26" fmla="*/ 247 w 693"/>
                      <a:gd name="T27" fmla="*/ 849 h 10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93" h="1062">
                        <a:moveTo>
                          <a:pt x="247" y="849"/>
                        </a:moveTo>
                        <a:cubicBezTo>
                          <a:pt x="212" y="785"/>
                          <a:pt x="191" y="683"/>
                          <a:pt x="165" y="594"/>
                        </a:cubicBezTo>
                        <a:cubicBezTo>
                          <a:pt x="139" y="505"/>
                          <a:pt x="114" y="402"/>
                          <a:pt x="90" y="317"/>
                        </a:cubicBezTo>
                        <a:cubicBezTo>
                          <a:pt x="66" y="232"/>
                          <a:pt x="0" y="133"/>
                          <a:pt x="22" y="84"/>
                        </a:cubicBezTo>
                        <a:cubicBezTo>
                          <a:pt x="44" y="35"/>
                          <a:pt x="153" y="28"/>
                          <a:pt x="225" y="24"/>
                        </a:cubicBezTo>
                        <a:cubicBezTo>
                          <a:pt x="297" y="20"/>
                          <a:pt x="409" y="0"/>
                          <a:pt x="457" y="62"/>
                        </a:cubicBezTo>
                        <a:cubicBezTo>
                          <a:pt x="505" y="124"/>
                          <a:pt x="480" y="280"/>
                          <a:pt x="510" y="399"/>
                        </a:cubicBezTo>
                        <a:cubicBezTo>
                          <a:pt x="540" y="518"/>
                          <a:pt x="608" y="693"/>
                          <a:pt x="637" y="774"/>
                        </a:cubicBezTo>
                        <a:cubicBezTo>
                          <a:pt x="666" y="855"/>
                          <a:pt x="693" y="856"/>
                          <a:pt x="682" y="887"/>
                        </a:cubicBezTo>
                        <a:cubicBezTo>
                          <a:pt x="671" y="918"/>
                          <a:pt x="594" y="937"/>
                          <a:pt x="570" y="962"/>
                        </a:cubicBezTo>
                        <a:cubicBezTo>
                          <a:pt x="546" y="987"/>
                          <a:pt x="571" y="1022"/>
                          <a:pt x="540" y="1037"/>
                        </a:cubicBezTo>
                        <a:cubicBezTo>
                          <a:pt x="509" y="1052"/>
                          <a:pt x="411" y="1062"/>
                          <a:pt x="382" y="1052"/>
                        </a:cubicBezTo>
                        <a:cubicBezTo>
                          <a:pt x="353" y="1042"/>
                          <a:pt x="389" y="1011"/>
                          <a:pt x="367" y="977"/>
                        </a:cubicBezTo>
                        <a:cubicBezTo>
                          <a:pt x="345" y="943"/>
                          <a:pt x="272" y="876"/>
                          <a:pt x="247" y="8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32" name="Freeform 633"/>
                  <p:cNvSpPr>
                    <a:spLocks/>
                  </p:cNvSpPr>
                  <p:nvPr/>
                </p:nvSpPr>
                <p:spPr bwMode="auto">
                  <a:xfrm>
                    <a:off x="5918" y="1398"/>
                    <a:ext cx="630" cy="949"/>
                  </a:xfrm>
                  <a:custGeom>
                    <a:avLst/>
                    <a:gdLst>
                      <a:gd name="T0" fmla="*/ 600 w 630"/>
                      <a:gd name="T1" fmla="*/ 907 h 949"/>
                      <a:gd name="T2" fmla="*/ 420 w 630"/>
                      <a:gd name="T3" fmla="*/ 944 h 949"/>
                      <a:gd name="T4" fmla="*/ 195 w 630"/>
                      <a:gd name="T5" fmla="*/ 907 h 949"/>
                      <a:gd name="T6" fmla="*/ 135 w 630"/>
                      <a:gd name="T7" fmla="*/ 689 h 949"/>
                      <a:gd name="T8" fmla="*/ 45 w 630"/>
                      <a:gd name="T9" fmla="*/ 427 h 949"/>
                      <a:gd name="T10" fmla="*/ 45 w 630"/>
                      <a:gd name="T11" fmla="*/ 74 h 949"/>
                      <a:gd name="T12" fmla="*/ 315 w 630"/>
                      <a:gd name="T13" fmla="*/ 52 h 949"/>
                      <a:gd name="T14" fmla="*/ 510 w 630"/>
                      <a:gd name="T15" fmla="*/ 44 h 949"/>
                      <a:gd name="T16" fmla="*/ 495 w 630"/>
                      <a:gd name="T17" fmla="*/ 314 h 949"/>
                      <a:gd name="T18" fmla="*/ 600 w 630"/>
                      <a:gd name="T19" fmla="*/ 817 h 949"/>
                      <a:gd name="T20" fmla="*/ 600 w 630"/>
                      <a:gd name="T21" fmla="*/ 907 h 9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30" h="949">
                        <a:moveTo>
                          <a:pt x="600" y="907"/>
                        </a:moveTo>
                        <a:cubicBezTo>
                          <a:pt x="570" y="928"/>
                          <a:pt x="487" y="944"/>
                          <a:pt x="420" y="944"/>
                        </a:cubicBezTo>
                        <a:cubicBezTo>
                          <a:pt x="353" y="944"/>
                          <a:pt x="242" y="949"/>
                          <a:pt x="195" y="907"/>
                        </a:cubicBezTo>
                        <a:cubicBezTo>
                          <a:pt x="148" y="865"/>
                          <a:pt x="160" y="769"/>
                          <a:pt x="135" y="689"/>
                        </a:cubicBezTo>
                        <a:cubicBezTo>
                          <a:pt x="110" y="609"/>
                          <a:pt x="60" y="529"/>
                          <a:pt x="45" y="427"/>
                        </a:cubicBezTo>
                        <a:cubicBezTo>
                          <a:pt x="30" y="325"/>
                          <a:pt x="0" y="136"/>
                          <a:pt x="45" y="74"/>
                        </a:cubicBezTo>
                        <a:cubicBezTo>
                          <a:pt x="90" y="12"/>
                          <a:pt x="238" y="57"/>
                          <a:pt x="315" y="52"/>
                        </a:cubicBezTo>
                        <a:cubicBezTo>
                          <a:pt x="392" y="47"/>
                          <a:pt x="480" y="0"/>
                          <a:pt x="510" y="44"/>
                        </a:cubicBezTo>
                        <a:cubicBezTo>
                          <a:pt x="540" y="88"/>
                          <a:pt x="480" y="185"/>
                          <a:pt x="495" y="314"/>
                        </a:cubicBezTo>
                        <a:cubicBezTo>
                          <a:pt x="510" y="443"/>
                          <a:pt x="581" y="721"/>
                          <a:pt x="600" y="817"/>
                        </a:cubicBezTo>
                        <a:cubicBezTo>
                          <a:pt x="619" y="913"/>
                          <a:pt x="630" y="886"/>
                          <a:pt x="600" y="90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33" name="Freeform 632"/>
                  <p:cNvSpPr>
                    <a:spLocks/>
                  </p:cNvSpPr>
                  <p:nvPr/>
                </p:nvSpPr>
                <p:spPr bwMode="auto">
                  <a:xfrm>
                    <a:off x="6399" y="1364"/>
                    <a:ext cx="555" cy="1010"/>
                  </a:xfrm>
                  <a:custGeom>
                    <a:avLst/>
                    <a:gdLst>
                      <a:gd name="T0" fmla="*/ 164 w 555"/>
                      <a:gd name="T1" fmla="*/ 948 h 1010"/>
                      <a:gd name="T2" fmla="*/ 494 w 555"/>
                      <a:gd name="T3" fmla="*/ 1001 h 1010"/>
                      <a:gd name="T4" fmla="*/ 531 w 555"/>
                      <a:gd name="T5" fmla="*/ 911 h 1010"/>
                      <a:gd name="T6" fmla="*/ 464 w 555"/>
                      <a:gd name="T7" fmla="*/ 408 h 1010"/>
                      <a:gd name="T8" fmla="*/ 471 w 555"/>
                      <a:gd name="T9" fmla="*/ 86 h 1010"/>
                      <a:gd name="T10" fmla="*/ 366 w 555"/>
                      <a:gd name="T11" fmla="*/ 11 h 1010"/>
                      <a:gd name="T12" fmla="*/ 111 w 555"/>
                      <a:gd name="T13" fmla="*/ 18 h 1010"/>
                      <a:gd name="T14" fmla="*/ 29 w 555"/>
                      <a:gd name="T15" fmla="*/ 86 h 1010"/>
                      <a:gd name="T16" fmla="*/ 6 w 555"/>
                      <a:gd name="T17" fmla="*/ 251 h 1010"/>
                      <a:gd name="T18" fmla="*/ 66 w 555"/>
                      <a:gd name="T19" fmla="*/ 543 h 1010"/>
                      <a:gd name="T20" fmla="*/ 104 w 555"/>
                      <a:gd name="T21" fmla="*/ 738 h 1010"/>
                      <a:gd name="T22" fmla="*/ 164 w 555"/>
                      <a:gd name="T23" fmla="*/ 948 h 1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55" h="1010">
                        <a:moveTo>
                          <a:pt x="164" y="948"/>
                        </a:moveTo>
                        <a:cubicBezTo>
                          <a:pt x="229" y="992"/>
                          <a:pt x="433" y="1007"/>
                          <a:pt x="494" y="1001"/>
                        </a:cubicBezTo>
                        <a:cubicBezTo>
                          <a:pt x="555" y="995"/>
                          <a:pt x="536" y="1010"/>
                          <a:pt x="531" y="911"/>
                        </a:cubicBezTo>
                        <a:cubicBezTo>
                          <a:pt x="526" y="812"/>
                          <a:pt x="474" y="545"/>
                          <a:pt x="464" y="408"/>
                        </a:cubicBezTo>
                        <a:cubicBezTo>
                          <a:pt x="454" y="271"/>
                          <a:pt x="487" y="152"/>
                          <a:pt x="471" y="86"/>
                        </a:cubicBezTo>
                        <a:cubicBezTo>
                          <a:pt x="455" y="20"/>
                          <a:pt x="426" y="22"/>
                          <a:pt x="366" y="11"/>
                        </a:cubicBezTo>
                        <a:cubicBezTo>
                          <a:pt x="306" y="0"/>
                          <a:pt x="167" y="6"/>
                          <a:pt x="111" y="18"/>
                        </a:cubicBezTo>
                        <a:cubicBezTo>
                          <a:pt x="55" y="30"/>
                          <a:pt x="46" y="47"/>
                          <a:pt x="29" y="86"/>
                        </a:cubicBezTo>
                        <a:cubicBezTo>
                          <a:pt x="12" y="125"/>
                          <a:pt x="0" y="175"/>
                          <a:pt x="6" y="251"/>
                        </a:cubicBezTo>
                        <a:cubicBezTo>
                          <a:pt x="12" y="327"/>
                          <a:pt x="50" y="462"/>
                          <a:pt x="66" y="543"/>
                        </a:cubicBezTo>
                        <a:cubicBezTo>
                          <a:pt x="82" y="624"/>
                          <a:pt x="93" y="673"/>
                          <a:pt x="104" y="738"/>
                        </a:cubicBezTo>
                        <a:cubicBezTo>
                          <a:pt x="115" y="803"/>
                          <a:pt x="99" y="904"/>
                          <a:pt x="164" y="9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34" name="Freeform 631"/>
                  <p:cNvSpPr>
                    <a:spLocks/>
                  </p:cNvSpPr>
                  <p:nvPr/>
                </p:nvSpPr>
                <p:spPr bwMode="auto">
                  <a:xfrm>
                    <a:off x="6834" y="1400"/>
                    <a:ext cx="628" cy="1193"/>
                  </a:xfrm>
                  <a:custGeom>
                    <a:avLst/>
                    <a:gdLst>
                      <a:gd name="T0" fmla="*/ 111 w 628"/>
                      <a:gd name="T1" fmla="*/ 965 h 1193"/>
                      <a:gd name="T2" fmla="*/ 111 w 628"/>
                      <a:gd name="T3" fmla="*/ 1047 h 1193"/>
                      <a:gd name="T4" fmla="*/ 134 w 628"/>
                      <a:gd name="T5" fmla="*/ 1190 h 1193"/>
                      <a:gd name="T6" fmla="*/ 171 w 628"/>
                      <a:gd name="T7" fmla="*/ 1062 h 1193"/>
                      <a:gd name="T8" fmla="*/ 269 w 628"/>
                      <a:gd name="T9" fmla="*/ 972 h 1193"/>
                      <a:gd name="T10" fmla="*/ 314 w 628"/>
                      <a:gd name="T11" fmla="*/ 860 h 1193"/>
                      <a:gd name="T12" fmla="*/ 516 w 628"/>
                      <a:gd name="T13" fmla="*/ 785 h 1193"/>
                      <a:gd name="T14" fmla="*/ 531 w 628"/>
                      <a:gd name="T15" fmla="*/ 582 h 1193"/>
                      <a:gd name="T16" fmla="*/ 599 w 628"/>
                      <a:gd name="T17" fmla="*/ 260 h 1193"/>
                      <a:gd name="T18" fmla="*/ 591 w 628"/>
                      <a:gd name="T19" fmla="*/ 102 h 1193"/>
                      <a:gd name="T20" fmla="*/ 374 w 628"/>
                      <a:gd name="T21" fmla="*/ 42 h 1193"/>
                      <a:gd name="T22" fmla="*/ 81 w 628"/>
                      <a:gd name="T23" fmla="*/ 5 h 1193"/>
                      <a:gd name="T24" fmla="*/ 36 w 628"/>
                      <a:gd name="T25" fmla="*/ 50 h 1193"/>
                      <a:gd name="T26" fmla="*/ 6 w 628"/>
                      <a:gd name="T27" fmla="*/ 305 h 1193"/>
                      <a:gd name="T28" fmla="*/ 74 w 628"/>
                      <a:gd name="T29" fmla="*/ 650 h 1193"/>
                      <a:gd name="T30" fmla="*/ 89 w 628"/>
                      <a:gd name="T31" fmla="*/ 912 h 1193"/>
                      <a:gd name="T32" fmla="*/ 111 w 628"/>
                      <a:gd name="T33" fmla="*/ 965 h 1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8" h="1193">
                        <a:moveTo>
                          <a:pt x="111" y="965"/>
                        </a:moveTo>
                        <a:cubicBezTo>
                          <a:pt x="115" y="988"/>
                          <a:pt x="107" y="1010"/>
                          <a:pt x="111" y="1047"/>
                        </a:cubicBezTo>
                        <a:cubicBezTo>
                          <a:pt x="115" y="1084"/>
                          <a:pt x="124" y="1187"/>
                          <a:pt x="134" y="1190"/>
                        </a:cubicBezTo>
                        <a:cubicBezTo>
                          <a:pt x="144" y="1193"/>
                          <a:pt x="148" y="1098"/>
                          <a:pt x="171" y="1062"/>
                        </a:cubicBezTo>
                        <a:cubicBezTo>
                          <a:pt x="194" y="1026"/>
                          <a:pt x="245" y="1006"/>
                          <a:pt x="269" y="972"/>
                        </a:cubicBezTo>
                        <a:cubicBezTo>
                          <a:pt x="293" y="938"/>
                          <a:pt x="273" y="891"/>
                          <a:pt x="314" y="860"/>
                        </a:cubicBezTo>
                        <a:cubicBezTo>
                          <a:pt x="355" y="829"/>
                          <a:pt x="480" y="831"/>
                          <a:pt x="516" y="785"/>
                        </a:cubicBezTo>
                        <a:cubicBezTo>
                          <a:pt x="552" y="739"/>
                          <a:pt x="517" y="669"/>
                          <a:pt x="531" y="582"/>
                        </a:cubicBezTo>
                        <a:cubicBezTo>
                          <a:pt x="545" y="495"/>
                          <a:pt x="589" y="340"/>
                          <a:pt x="599" y="260"/>
                        </a:cubicBezTo>
                        <a:cubicBezTo>
                          <a:pt x="609" y="180"/>
                          <a:pt x="628" y="138"/>
                          <a:pt x="591" y="102"/>
                        </a:cubicBezTo>
                        <a:cubicBezTo>
                          <a:pt x="554" y="66"/>
                          <a:pt x="459" y="58"/>
                          <a:pt x="374" y="42"/>
                        </a:cubicBezTo>
                        <a:cubicBezTo>
                          <a:pt x="289" y="26"/>
                          <a:pt x="137" y="4"/>
                          <a:pt x="81" y="5"/>
                        </a:cubicBezTo>
                        <a:cubicBezTo>
                          <a:pt x="25" y="6"/>
                          <a:pt x="48" y="0"/>
                          <a:pt x="36" y="50"/>
                        </a:cubicBezTo>
                        <a:cubicBezTo>
                          <a:pt x="24" y="100"/>
                          <a:pt x="0" y="205"/>
                          <a:pt x="6" y="305"/>
                        </a:cubicBezTo>
                        <a:cubicBezTo>
                          <a:pt x="12" y="405"/>
                          <a:pt x="60" y="549"/>
                          <a:pt x="74" y="650"/>
                        </a:cubicBezTo>
                        <a:cubicBezTo>
                          <a:pt x="88" y="751"/>
                          <a:pt x="84" y="858"/>
                          <a:pt x="89" y="912"/>
                        </a:cubicBezTo>
                        <a:cubicBezTo>
                          <a:pt x="94" y="966"/>
                          <a:pt x="107" y="942"/>
                          <a:pt x="111" y="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35" name="Freeform 630"/>
                  <p:cNvSpPr>
                    <a:spLocks/>
                  </p:cNvSpPr>
                  <p:nvPr/>
                </p:nvSpPr>
                <p:spPr bwMode="auto">
                  <a:xfrm>
                    <a:off x="7334" y="1528"/>
                    <a:ext cx="466" cy="669"/>
                  </a:xfrm>
                  <a:custGeom>
                    <a:avLst/>
                    <a:gdLst>
                      <a:gd name="T0" fmla="*/ 39 w 466"/>
                      <a:gd name="T1" fmla="*/ 642 h 669"/>
                      <a:gd name="T2" fmla="*/ 249 w 466"/>
                      <a:gd name="T3" fmla="*/ 634 h 669"/>
                      <a:gd name="T4" fmla="*/ 346 w 466"/>
                      <a:gd name="T5" fmla="*/ 432 h 669"/>
                      <a:gd name="T6" fmla="*/ 466 w 466"/>
                      <a:gd name="T7" fmla="*/ 214 h 669"/>
                      <a:gd name="T8" fmla="*/ 346 w 466"/>
                      <a:gd name="T9" fmla="*/ 94 h 669"/>
                      <a:gd name="T10" fmla="*/ 144 w 466"/>
                      <a:gd name="T11" fmla="*/ 4 h 669"/>
                      <a:gd name="T12" fmla="*/ 91 w 466"/>
                      <a:gd name="T13" fmla="*/ 117 h 669"/>
                      <a:gd name="T14" fmla="*/ 61 w 466"/>
                      <a:gd name="T15" fmla="*/ 409 h 669"/>
                      <a:gd name="T16" fmla="*/ 16 w 466"/>
                      <a:gd name="T17" fmla="*/ 477 h 669"/>
                      <a:gd name="T18" fmla="*/ 39 w 466"/>
                      <a:gd name="T19" fmla="*/ 642 h 6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6" h="669">
                        <a:moveTo>
                          <a:pt x="39" y="642"/>
                        </a:moveTo>
                        <a:cubicBezTo>
                          <a:pt x="78" y="668"/>
                          <a:pt x="198" y="669"/>
                          <a:pt x="249" y="634"/>
                        </a:cubicBezTo>
                        <a:cubicBezTo>
                          <a:pt x="300" y="599"/>
                          <a:pt x="310" y="502"/>
                          <a:pt x="346" y="432"/>
                        </a:cubicBezTo>
                        <a:cubicBezTo>
                          <a:pt x="382" y="362"/>
                          <a:pt x="466" y="270"/>
                          <a:pt x="466" y="214"/>
                        </a:cubicBezTo>
                        <a:cubicBezTo>
                          <a:pt x="466" y="158"/>
                          <a:pt x="400" y="129"/>
                          <a:pt x="346" y="94"/>
                        </a:cubicBezTo>
                        <a:cubicBezTo>
                          <a:pt x="292" y="59"/>
                          <a:pt x="186" y="0"/>
                          <a:pt x="144" y="4"/>
                        </a:cubicBezTo>
                        <a:cubicBezTo>
                          <a:pt x="102" y="8"/>
                          <a:pt x="105" y="50"/>
                          <a:pt x="91" y="117"/>
                        </a:cubicBezTo>
                        <a:cubicBezTo>
                          <a:pt x="77" y="184"/>
                          <a:pt x="74" y="349"/>
                          <a:pt x="61" y="409"/>
                        </a:cubicBezTo>
                        <a:cubicBezTo>
                          <a:pt x="48" y="469"/>
                          <a:pt x="20" y="437"/>
                          <a:pt x="16" y="477"/>
                        </a:cubicBezTo>
                        <a:cubicBezTo>
                          <a:pt x="12" y="517"/>
                          <a:pt x="0" y="616"/>
                          <a:pt x="39" y="6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36" name="Freeform 629"/>
                  <p:cNvSpPr>
                    <a:spLocks/>
                  </p:cNvSpPr>
                  <p:nvPr/>
                </p:nvSpPr>
                <p:spPr bwMode="auto">
                  <a:xfrm>
                    <a:off x="7628" y="1735"/>
                    <a:ext cx="472" cy="433"/>
                  </a:xfrm>
                  <a:custGeom>
                    <a:avLst/>
                    <a:gdLst>
                      <a:gd name="T0" fmla="*/ 180 w 472"/>
                      <a:gd name="T1" fmla="*/ 30 h 433"/>
                      <a:gd name="T2" fmla="*/ 60 w 472"/>
                      <a:gd name="T3" fmla="*/ 232 h 433"/>
                      <a:gd name="T4" fmla="*/ 7 w 472"/>
                      <a:gd name="T5" fmla="*/ 390 h 433"/>
                      <a:gd name="T6" fmla="*/ 105 w 472"/>
                      <a:gd name="T7" fmla="*/ 397 h 433"/>
                      <a:gd name="T8" fmla="*/ 225 w 472"/>
                      <a:gd name="T9" fmla="*/ 412 h 433"/>
                      <a:gd name="T10" fmla="*/ 285 w 472"/>
                      <a:gd name="T11" fmla="*/ 270 h 433"/>
                      <a:gd name="T12" fmla="*/ 420 w 472"/>
                      <a:gd name="T13" fmla="*/ 225 h 433"/>
                      <a:gd name="T14" fmla="*/ 450 w 472"/>
                      <a:gd name="T15" fmla="*/ 157 h 433"/>
                      <a:gd name="T16" fmla="*/ 285 w 472"/>
                      <a:gd name="T17" fmla="*/ 52 h 433"/>
                      <a:gd name="T18" fmla="*/ 180 w 472"/>
                      <a:gd name="T19" fmla="*/ 30 h 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72" h="433">
                        <a:moveTo>
                          <a:pt x="180" y="30"/>
                        </a:moveTo>
                        <a:cubicBezTo>
                          <a:pt x="143" y="60"/>
                          <a:pt x="89" y="172"/>
                          <a:pt x="60" y="232"/>
                        </a:cubicBezTo>
                        <a:cubicBezTo>
                          <a:pt x="31" y="292"/>
                          <a:pt x="0" y="363"/>
                          <a:pt x="7" y="390"/>
                        </a:cubicBezTo>
                        <a:cubicBezTo>
                          <a:pt x="14" y="417"/>
                          <a:pt x="69" y="393"/>
                          <a:pt x="105" y="397"/>
                        </a:cubicBezTo>
                        <a:cubicBezTo>
                          <a:pt x="141" y="401"/>
                          <a:pt x="195" y="433"/>
                          <a:pt x="225" y="412"/>
                        </a:cubicBezTo>
                        <a:cubicBezTo>
                          <a:pt x="255" y="391"/>
                          <a:pt x="252" y="301"/>
                          <a:pt x="285" y="270"/>
                        </a:cubicBezTo>
                        <a:cubicBezTo>
                          <a:pt x="318" y="239"/>
                          <a:pt x="393" y="244"/>
                          <a:pt x="420" y="225"/>
                        </a:cubicBezTo>
                        <a:cubicBezTo>
                          <a:pt x="447" y="206"/>
                          <a:pt x="472" y="186"/>
                          <a:pt x="450" y="157"/>
                        </a:cubicBezTo>
                        <a:cubicBezTo>
                          <a:pt x="428" y="128"/>
                          <a:pt x="330" y="73"/>
                          <a:pt x="285" y="52"/>
                        </a:cubicBezTo>
                        <a:cubicBezTo>
                          <a:pt x="240" y="31"/>
                          <a:pt x="217" y="0"/>
                          <a:pt x="180" y="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60" name="Group 602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833" y="1785"/>
                  <a:ext cx="1785" cy="779"/>
                  <a:chOff x="1500" y="1590"/>
                  <a:chExt cx="4935" cy="2873"/>
                </a:xfrm>
              </p:grpSpPr>
              <p:sp>
                <p:nvSpPr>
                  <p:cNvPr id="1602" name="Freeform 627"/>
                  <p:cNvSpPr>
                    <a:spLocks noChangeAspect="1"/>
                  </p:cNvSpPr>
                  <p:nvPr/>
                </p:nvSpPr>
                <p:spPr bwMode="auto">
                  <a:xfrm>
                    <a:off x="1500" y="1590"/>
                    <a:ext cx="4935" cy="2873"/>
                  </a:xfrm>
                  <a:custGeom>
                    <a:avLst/>
                    <a:gdLst>
                      <a:gd name="T0" fmla="*/ 375 w 4935"/>
                      <a:gd name="T1" fmla="*/ 818 h 2873"/>
                      <a:gd name="T2" fmla="*/ 488 w 4935"/>
                      <a:gd name="T3" fmla="*/ 720 h 2873"/>
                      <a:gd name="T4" fmla="*/ 833 w 4935"/>
                      <a:gd name="T5" fmla="*/ 473 h 2873"/>
                      <a:gd name="T6" fmla="*/ 1140 w 4935"/>
                      <a:gd name="T7" fmla="*/ 330 h 2873"/>
                      <a:gd name="T8" fmla="*/ 1433 w 4935"/>
                      <a:gd name="T9" fmla="*/ 158 h 2873"/>
                      <a:gd name="T10" fmla="*/ 1875 w 4935"/>
                      <a:gd name="T11" fmla="*/ 83 h 2873"/>
                      <a:gd name="T12" fmla="*/ 2400 w 4935"/>
                      <a:gd name="T13" fmla="*/ 98 h 2873"/>
                      <a:gd name="T14" fmla="*/ 2745 w 4935"/>
                      <a:gd name="T15" fmla="*/ 90 h 2873"/>
                      <a:gd name="T16" fmla="*/ 3068 w 4935"/>
                      <a:gd name="T17" fmla="*/ 75 h 2873"/>
                      <a:gd name="T18" fmla="*/ 3390 w 4935"/>
                      <a:gd name="T19" fmla="*/ 113 h 2873"/>
                      <a:gd name="T20" fmla="*/ 3465 w 4935"/>
                      <a:gd name="T21" fmla="*/ 300 h 2873"/>
                      <a:gd name="T22" fmla="*/ 3668 w 4935"/>
                      <a:gd name="T23" fmla="*/ 390 h 2873"/>
                      <a:gd name="T24" fmla="*/ 3953 w 4935"/>
                      <a:gd name="T25" fmla="*/ 593 h 2873"/>
                      <a:gd name="T26" fmla="*/ 3930 w 4935"/>
                      <a:gd name="T27" fmla="*/ 758 h 2873"/>
                      <a:gd name="T28" fmla="*/ 4223 w 4935"/>
                      <a:gd name="T29" fmla="*/ 908 h 2873"/>
                      <a:gd name="T30" fmla="*/ 4245 w 4935"/>
                      <a:gd name="T31" fmla="*/ 1050 h 2873"/>
                      <a:gd name="T32" fmla="*/ 4440 w 4935"/>
                      <a:gd name="T33" fmla="*/ 1185 h 2873"/>
                      <a:gd name="T34" fmla="*/ 4380 w 4935"/>
                      <a:gd name="T35" fmla="*/ 1328 h 2873"/>
                      <a:gd name="T36" fmla="*/ 4500 w 4935"/>
                      <a:gd name="T37" fmla="*/ 1470 h 2873"/>
                      <a:gd name="T38" fmla="*/ 4530 w 4935"/>
                      <a:gd name="T39" fmla="*/ 1620 h 2873"/>
                      <a:gd name="T40" fmla="*/ 4740 w 4935"/>
                      <a:gd name="T41" fmla="*/ 1778 h 2873"/>
                      <a:gd name="T42" fmla="*/ 4935 w 4935"/>
                      <a:gd name="T43" fmla="*/ 1965 h 2873"/>
                      <a:gd name="T44" fmla="*/ 4703 w 4935"/>
                      <a:gd name="T45" fmla="*/ 2048 h 2873"/>
                      <a:gd name="T46" fmla="*/ 4478 w 4935"/>
                      <a:gd name="T47" fmla="*/ 2048 h 2873"/>
                      <a:gd name="T48" fmla="*/ 4395 w 4935"/>
                      <a:gd name="T49" fmla="*/ 2138 h 2873"/>
                      <a:gd name="T50" fmla="*/ 4185 w 4935"/>
                      <a:gd name="T51" fmla="*/ 2190 h 2873"/>
                      <a:gd name="T52" fmla="*/ 4103 w 4935"/>
                      <a:gd name="T53" fmla="*/ 2250 h 2873"/>
                      <a:gd name="T54" fmla="*/ 3938 w 4935"/>
                      <a:gd name="T55" fmla="*/ 2348 h 2873"/>
                      <a:gd name="T56" fmla="*/ 3855 w 4935"/>
                      <a:gd name="T57" fmla="*/ 2505 h 2873"/>
                      <a:gd name="T58" fmla="*/ 3705 w 4935"/>
                      <a:gd name="T59" fmla="*/ 2513 h 2873"/>
                      <a:gd name="T60" fmla="*/ 3548 w 4935"/>
                      <a:gd name="T61" fmla="*/ 2640 h 2873"/>
                      <a:gd name="T62" fmla="*/ 3383 w 4935"/>
                      <a:gd name="T63" fmla="*/ 2663 h 2873"/>
                      <a:gd name="T64" fmla="*/ 3158 w 4935"/>
                      <a:gd name="T65" fmla="*/ 2760 h 2873"/>
                      <a:gd name="T66" fmla="*/ 2805 w 4935"/>
                      <a:gd name="T67" fmla="*/ 2670 h 2873"/>
                      <a:gd name="T68" fmla="*/ 2708 w 4935"/>
                      <a:gd name="T69" fmla="*/ 2790 h 2873"/>
                      <a:gd name="T70" fmla="*/ 2558 w 4935"/>
                      <a:gd name="T71" fmla="*/ 2775 h 2873"/>
                      <a:gd name="T72" fmla="*/ 2430 w 4935"/>
                      <a:gd name="T73" fmla="*/ 2790 h 2873"/>
                      <a:gd name="T74" fmla="*/ 2258 w 4935"/>
                      <a:gd name="T75" fmla="*/ 2685 h 2873"/>
                      <a:gd name="T76" fmla="*/ 2048 w 4935"/>
                      <a:gd name="T77" fmla="*/ 2603 h 2873"/>
                      <a:gd name="T78" fmla="*/ 1830 w 4935"/>
                      <a:gd name="T79" fmla="*/ 2588 h 2873"/>
                      <a:gd name="T80" fmla="*/ 1605 w 4935"/>
                      <a:gd name="T81" fmla="*/ 2475 h 2873"/>
                      <a:gd name="T82" fmla="*/ 1403 w 4935"/>
                      <a:gd name="T83" fmla="*/ 2475 h 2873"/>
                      <a:gd name="T84" fmla="*/ 1215 w 4935"/>
                      <a:gd name="T85" fmla="*/ 2430 h 2873"/>
                      <a:gd name="T86" fmla="*/ 983 w 4935"/>
                      <a:gd name="T87" fmla="*/ 2198 h 2873"/>
                      <a:gd name="T88" fmla="*/ 758 w 4935"/>
                      <a:gd name="T89" fmla="*/ 2145 h 2873"/>
                      <a:gd name="T90" fmla="*/ 540 w 4935"/>
                      <a:gd name="T91" fmla="*/ 1973 h 2873"/>
                      <a:gd name="T92" fmla="*/ 420 w 4935"/>
                      <a:gd name="T93" fmla="*/ 1980 h 2873"/>
                      <a:gd name="T94" fmla="*/ 308 w 4935"/>
                      <a:gd name="T95" fmla="*/ 1688 h 2873"/>
                      <a:gd name="T96" fmla="*/ 165 w 4935"/>
                      <a:gd name="T97" fmla="*/ 1485 h 2873"/>
                      <a:gd name="T98" fmla="*/ 15 w 4935"/>
                      <a:gd name="T99" fmla="*/ 1208 h 28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4935" h="2873">
                        <a:moveTo>
                          <a:pt x="0" y="1125"/>
                        </a:moveTo>
                        <a:lnTo>
                          <a:pt x="218" y="1125"/>
                        </a:lnTo>
                        <a:lnTo>
                          <a:pt x="270" y="938"/>
                        </a:lnTo>
                        <a:lnTo>
                          <a:pt x="375" y="818"/>
                        </a:lnTo>
                        <a:lnTo>
                          <a:pt x="413" y="743"/>
                        </a:lnTo>
                        <a:lnTo>
                          <a:pt x="458" y="758"/>
                        </a:lnTo>
                        <a:lnTo>
                          <a:pt x="488" y="645"/>
                        </a:lnTo>
                        <a:lnTo>
                          <a:pt x="488" y="720"/>
                        </a:lnTo>
                        <a:lnTo>
                          <a:pt x="570" y="578"/>
                        </a:lnTo>
                        <a:lnTo>
                          <a:pt x="668" y="510"/>
                        </a:lnTo>
                        <a:lnTo>
                          <a:pt x="833" y="368"/>
                        </a:lnTo>
                        <a:lnTo>
                          <a:pt x="833" y="473"/>
                        </a:lnTo>
                        <a:lnTo>
                          <a:pt x="908" y="465"/>
                        </a:lnTo>
                        <a:lnTo>
                          <a:pt x="960" y="435"/>
                        </a:lnTo>
                        <a:lnTo>
                          <a:pt x="1020" y="398"/>
                        </a:lnTo>
                        <a:lnTo>
                          <a:pt x="1140" y="330"/>
                        </a:lnTo>
                        <a:lnTo>
                          <a:pt x="1223" y="203"/>
                        </a:lnTo>
                        <a:lnTo>
                          <a:pt x="1350" y="158"/>
                        </a:lnTo>
                        <a:lnTo>
                          <a:pt x="1418" y="60"/>
                        </a:lnTo>
                        <a:lnTo>
                          <a:pt x="1433" y="158"/>
                        </a:lnTo>
                        <a:lnTo>
                          <a:pt x="1650" y="135"/>
                        </a:lnTo>
                        <a:lnTo>
                          <a:pt x="1808" y="75"/>
                        </a:lnTo>
                        <a:lnTo>
                          <a:pt x="1875" y="30"/>
                        </a:lnTo>
                        <a:lnTo>
                          <a:pt x="1875" y="83"/>
                        </a:lnTo>
                        <a:lnTo>
                          <a:pt x="2025" y="45"/>
                        </a:lnTo>
                        <a:lnTo>
                          <a:pt x="2078" y="105"/>
                        </a:lnTo>
                        <a:lnTo>
                          <a:pt x="2265" y="90"/>
                        </a:lnTo>
                        <a:lnTo>
                          <a:pt x="2400" y="98"/>
                        </a:lnTo>
                        <a:lnTo>
                          <a:pt x="2543" y="8"/>
                        </a:lnTo>
                        <a:lnTo>
                          <a:pt x="2700" y="0"/>
                        </a:lnTo>
                        <a:lnTo>
                          <a:pt x="2640" y="83"/>
                        </a:lnTo>
                        <a:lnTo>
                          <a:pt x="2745" y="90"/>
                        </a:lnTo>
                        <a:lnTo>
                          <a:pt x="2895" y="68"/>
                        </a:lnTo>
                        <a:lnTo>
                          <a:pt x="2978" y="60"/>
                        </a:lnTo>
                        <a:lnTo>
                          <a:pt x="2910" y="128"/>
                        </a:lnTo>
                        <a:lnTo>
                          <a:pt x="3068" y="75"/>
                        </a:lnTo>
                        <a:lnTo>
                          <a:pt x="3045" y="135"/>
                        </a:lnTo>
                        <a:lnTo>
                          <a:pt x="3203" y="90"/>
                        </a:lnTo>
                        <a:lnTo>
                          <a:pt x="3188" y="143"/>
                        </a:lnTo>
                        <a:lnTo>
                          <a:pt x="3390" y="113"/>
                        </a:lnTo>
                        <a:lnTo>
                          <a:pt x="3270" y="173"/>
                        </a:lnTo>
                        <a:lnTo>
                          <a:pt x="3278" y="248"/>
                        </a:lnTo>
                        <a:lnTo>
                          <a:pt x="3330" y="270"/>
                        </a:lnTo>
                        <a:lnTo>
                          <a:pt x="3465" y="300"/>
                        </a:lnTo>
                        <a:lnTo>
                          <a:pt x="3390" y="308"/>
                        </a:lnTo>
                        <a:lnTo>
                          <a:pt x="3435" y="368"/>
                        </a:lnTo>
                        <a:lnTo>
                          <a:pt x="3555" y="368"/>
                        </a:lnTo>
                        <a:lnTo>
                          <a:pt x="3668" y="390"/>
                        </a:lnTo>
                        <a:lnTo>
                          <a:pt x="3578" y="420"/>
                        </a:lnTo>
                        <a:lnTo>
                          <a:pt x="3728" y="488"/>
                        </a:lnTo>
                        <a:lnTo>
                          <a:pt x="3833" y="570"/>
                        </a:lnTo>
                        <a:lnTo>
                          <a:pt x="3953" y="593"/>
                        </a:lnTo>
                        <a:lnTo>
                          <a:pt x="4013" y="645"/>
                        </a:lnTo>
                        <a:lnTo>
                          <a:pt x="3953" y="660"/>
                        </a:lnTo>
                        <a:lnTo>
                          <a:pt x="4020" y="743"/>
                        </a:lnTo>
                        <a:lnTo>
                          <a:pt x="3930" y="758"/>
                        </a:lnTo>
                        <a:lnTo>
                          <a:pt x="4050" y="788"/>
                        </a:lnTo>
                        <a:lnTo>
                          <a:pt x="4103" y="810"/>
                        </a:lnTo>
                        <a:lnTo>
                          <a:pt x="4073" y="908"/>
                        </a:lnTo>
                        <a:lnTo>
                          <a:pt x="4223" y="908"/>
                        </a:lnTo>
                        <a:lnTo>
                          <a:pt x="4170" y="923"/>
                        </a:lnTo>
                        <a:lnTo>
                          <a:pt x="4343" y="953"/>
                        </a:lnTo>
                        <a:lnTo>
                          <a:pt x="4185" y="975"/>
                        </a:lnTo>
                        <a:lnTo>
                          <a:pt x="4245" y="1050"/>
                        </a:lnTo>
                        <a:lnTo>
                          <a:pt x="4298" y="1080"/>
                        </a:lnTo>
                        <a:lnTo>
                          <a:pt x="4238" y="1095"/>
                        </a:lnTo>
                        <a:lnTo>
                          <a:pt x="4343" y="1133"/>
                        </a:lnTo>
                        <a:lnTo>
                          <a:pt x="4440" y="1185"/>
                        </a:lnTo>
                        <a:lnTo>
                          <a:pt x="4358" y="1200"/>
                        </a:lnTo>
                        <a:lnTo>
                          <a:pt x="4305" y="1200"/>
                        </a:lnTo>
                        <a:lnTo>
                          <a:pt x="4350" y="1253"/>
                        </a:lnTo>
                        <a:lnTo>
                          <a:pt x="4380" y="1328"/>
                        </a:lnTo>
                        <a:lnTo>
                          <a:pt x="4470" y="1373"/>
                        </a:lnTo>
                        <a:lnTo>
                          <a:pt x="4545" y="1395"/>
                        </a:lnTo>
                        <a:lnTo>
                          <a:pt x="4433" y="1418"/>
                        </a:lnTo>
                        <a:lnTo>
                          <a:pt x="4500" y="1470"/>
                        </a:lnTo>
                        <a:lnTo>
                          <a:pt x="4463" y="1508"/>
                        </a:lnTo>
                        <a:lnTo>
                          <a:pt x="4530" y="1568"/>
                        </a:lnTo>
                        <a:lnTo>
                          <a:pt x="4658" y="1590"/>
                        </a:lnTo>
                        <a:lnTo>
                          <a:pt x="4530" y="1620"/>
                        </a:lnTo>
                        <a:lnTo>
                          <a:pt x="4628" y="1718"/>
                        </a:lnTo>
                        <a:lnTo>
                          <a:pt x="4718" y="1740"/>
                        </a:lnTo>
                        <a:lnTo>
                          <a:pt x="4635" y="1763"/>
                        </a:lnTo>
                        <a:lnTo>
                          <a:pt x="4740" y="1778"/>
                        </a:lnTo>
                        <a:lnTo>
                          <a:pt x="4650" y="1800"/>
                        </a:lnTo>
                        <a:lnTo>
                          <a:pt x="4748" y="1830"/>
                        </a:lnTo>
                        <a:lnTo>
                          <a:pt x="4830" y="1898"/>
                        </a:lnTo>
                        <a:lnTo>
                          <a:pt x="4935" y="1965"/>
                        </a:lnTo>
                        <a:lnTo>
                          <a:pt x="4823" y="1965"/>
                        </a:lnTo>
                        <a:lnTo>
                          <a:pt x="4823" y="2025"/>
                        </a:lnTo>
                        <a:lnTo>
                          <a:pt x="4755" y="2010"/>
                        </a:lnTo>
                        <a:lnTo>
                          <a:pt x="4703" y="2048"/>
                        </a:lnTo>
                        <a:lnTo>
                          <a:pt x="4635" y="2040"/>
                        </a:lnTo>
                        <a:lnTo>
                          <a:pt x="4605" y="2093"/>
                        </a:lnTo>
                        <a:lnTo>
                          <a:pt x="4560" y="2048"/>
                        </a:lnTo>
                        <a:lnTo>
                          <a:pt x="4478" y="2048"/>
                        </a:lnTo>
                        <a:lnTo>
                          <a:pt x="4530" y="2100"/>
                        </a:lnTo>
                        <a:lnTo>
                          <a:pt x="4560" y="2168"/>
                        </a:lnTo>
                        <a:lnTo>
                          <a:pt x="4493" y="2145"/>
                        </a:lnTo>
                        <a:lnTo>
                          <a:pt x="4395" y="2138"/>
                        </a:lnTo>
                        <a:lnTo>
                          <a:pt x="4305" y="2123"/>
                        </a:lnTo>
                        <a:lnTo>
                          <a:pt x="4410" y="2265"/>
                        </a:lnTo>
                        <a:lnTo>
                          <a:pt x="4298" y="2235"/>
                        </a:lnTo>
                        <a:lnTo>
                          <a:pt x="4185" y="2190"/>
                        </a:lnTo>
                        <a:lnTo>
                          <a:pt x="4193" y="2250"/>
                        </a:lnTo>
                        <a:lnTo>
                          <a:pt x="4148" y="2235"/>
                        </a:lnTo>
                        <a:lnTo>
                          <a:pt x="4193" y="2318"/>
                        </a:lnTo>
                        <a:lnTo>
                          <a:pt x="4103" y="2250"/>
                        </a:lnTo>
                        <a:lnTo>
                          <a:pt x="4125" y="2295"/>
                        </a:lnTo>
                        <a:lnTo>
                          <a:pt x="4208" y="2385"/>
                        </a:lnTo>
                        <a:lnTo>
                          <a:pt x="4035" y="2363"/>
                        </a:lnTo>
                        <a:lnTo>
                          <a:pt x="3938" y="2348"/>
                        </a:lnTo>
                        <a:lnTo>
                          <a:pt x="3938" y="2430"/>
                        </a:lnTo>
                        <a:lnTo>
                          <a:pt x="3863" y="2400"/>
                        </a:lnTo>
                        <a:lnTo>
                          <a:pt x="3818" y="2415"/>
                        </a:lnTo>
                        <a:lnTo>
                          <a:pt x="3855" y="2505"/>
                        </a:lnTo>
                        <a:lnTo>
                          <a:pt x="3938" y="2520"/>
                        </a:lnTo>
                        <a:lnTo>
                          <a:pt x="3803" y="2543"/>
                        </a:lnTo>
                        <a:lnTo>
                          <a:pt x="3750" y="2543"/>
                        </a:lnTo>
                        <a:lnTo>
                          <a:pt x="3705" y="2513"/>
                        </a:lnTo>
                        <a:lnTo>
                          <a:pt x="3645" y="2543"/>
                        </a:lnTo>
                        <a:lnTo>
                          <a:pt x="3563" y="2543"/>
                        </a:lnTo>
                        <a:lnTo>
                          <a:pt x="3653" y="2625"/>
                        </a:lnTo>
                        <a:lnTo>
                          <a:pt x="3548" y="2640"/>
                        </a:lnTo>
                        <a:lnTo>
                          <a:pt x="3600" y="2640"/>
                        </a:lnTo>
                        <a:lnTo>
                          <a:pt x="3495" y="2640"/>
                        </a:lnTo>
                        <a:lnTo>
                          <a:pt x="3428" y="2640"/>
                        </a:lnTo>
                        <a:lnTo>
                          <a:pt x="3383" y="2663"/>
                        </a:lnTo>
                        <a:lnTo>
                          <a:pt x="3240" y="2655"/>
                        </a:lnTo>
                        <a:lnTo>
                          <a:pt x="3188" y="2693"/>
                        </a:lnTo>
                        <a:lnTo>
                          <a:pt x="3188" y="2858"/>
                        </a:lnTo>
                        <a:lnTo>
                          <a:pt x="3158" y="2760"/>
                        </a:lnTo>
                        <a:lnTo>
                          <a:pt x="3053" y="2760"/>
                        </a:lnTo>
                        <a:lnTo>
                          <a:pt x="2985" y="2730"/>
                        </a:lnTo>
                        <a:lnTo>
                          <a:pt x="2910" y="2708"/>
                        </a:lnTo>
                        <a:lnTo>
                          <a:pt x="2805" y="2670"/>
                        </a:lnTo>
                        <a:lnTo>
                          <a:pt x="2865" y="2760"/>
                        </a:lnTo>
                        <a:lnTo>
                          <a:pt x="2775" y="2715"/>
                        </a:lnTo>
                        <a:lnTo>
                          <a:pt x="2768" y="2768"/>
                        </a:lnTo>
                        <a:lnTo>
                          <a:pt x="2708" y="2790"/>
                        </a:lnTo>
                        <a:lnTo>
                          <a:pt x="2715" y="2850"/>
                        </a:lnTo>
                        <a:lnTo>
                          <a:pt x="2655" y="2873"/>
                        </a:lnTo>
                        <a:lnTo>
                          <a:pt x="2610" y="2828"/>
                        </a:lnTo>
                        <a:lnTo>
                          <a:pt x="2558" y="2775"/>
                        </a:lnTo>
                        <a:lnTo>
                          <a:pt x="2550" y="2828"/>
                        </a:lnTo>
                        <a:lnTo>
                          <a:pt x="2498" y="2775"/>
                        </a:lnTo>
                        <a:lnTo>
                          <a:pt x="2460" y="2753"/>
                        </a:lnTo>
                        <a:lnTo>
                          <a:pt x="2430" y="2790"/>
                        </a:lnTo>
                        <a:lnTo>
                          <a:pt x="2348" y="2723"/>
                        </a:lnTo>
                        <a:lnTo>
                          <a:pt x="2340" y="2768"/>
                        </a:lnTo>
                        <a:lnTo>
                          <a:pt x="2310" y="2715"/>
                        </a:lnTo>
                        <a:lnTo>
                          <a:pt x="2258" y="2685"/>
                        </a:lnTo>
                        <a:lnTo>
                          <a:pt x="2213" y="2708"/>
                        </a:lnTo>
                        <a:lnTo>
                          <a:pt x="2145" y="2633"/>
                        </a:lnTo>
                        <a:lnTo>
                          <a:pt x="2160" y="2693"/>
                        </a:lnTo>
                        <a:lnTo>
                          <a:pt x="2048" y="2603"/>
                        </a:lnTo>
                        <a:lnTo>
                          <a:pt x="2078" y="2745"/>
                        </a:lnTo>
                        <a:lnTo>
                          <a:pt x="1988" y="2663"/>
                        </a:lnTo>
                        <a:lnTo>
                          <a:pt x="1905" y="2678"/>
                        </a:lnTo>
                        <a:lnTo>
                          <a:pt x="1830" y="2588"/>
                        </a:lnTo>
                        <a:lnTo>
                          <a:pt x="1808" y="2663"/>
                        </a:lnTo>
                        <a:lnTo>
                          <a:pt x="1725" y="2573"/>
                        </a:lnTo>
                        <a:lnTo>
                          <a:pt x="1680" y="2498"/>
                        </a:lnTo>
                        <a:lnTo>
                          <a:pt x="1605" y="2475"/>
                        </a:lnTo>
                        <a:lnTo>
                          <a:pt x="1538" y="2445"/>
                        </a:lnTo>
                        <a:lnTo>
                          <a:pt x="1463" y="2393"/>
                        </a:lnTo>
                        <a:lnTo>
                          <a:pt x="1508" y="2513"/>
                        </a:lnTo>
                        <a:lnTo>
                          <a:pt x="1403" y="2475"/>
                        </a:lnTo>
                        <a:lnTo>
                          <a:pt x="1350" y="2490"/>
                        </a:lnTo>
                        <a:lnTo>
                          <a:pt x="1290" y="2423"/>
                        </a:lnTo>
                        <a:lnTo>
                          <a:pt x="1215" y="2340"/>
                        </a:lnTo>
                        <a:lnTo>
                          <a:pt x="1215" y="2430"/>
                        </a:lnTo>
                        <a:lnTo>
                          <a:pt x="1125" y="2303"/>
                        </a:lnTo>
                        <a:lnTo>
                          <a:pt x="1088" y="2370"/>
                        </a:lnTo>
                        <a:lnTo>
                          <a:pt x="990" y="2258"/>
                        </a:lnTo>
                        <a:lnTo>
                          <a:pt x="983" y="2198"/>
                        </a:lnTo>
                        <a:lnTo>
                          <a:pt x="885" y="2153"/>
                        </a:lnTo>
                        <a:lnTo>
                          <a:pt x="810" y="2100"/>
                        </a:lnTo>
                        <a:lnTo>
                          <a:pt x="810" y="2205"/>
                        </a:lnTo>
                        <a:lnTo>
                          <a:pt x="758" y="2145"/>
                        </a:lnTo>
                        <a:lnTo>
                          <a:pt x="690" y="2115"/>
                        </a:lnTo>
                        <a:lnTo>
                          <a:pt x="638" y="2040"/>
                        </a:lnTo>
                        <a:lnTo>
                          <a:pt x="638" y="2100"/>
                        </a:lnTo>
                        <a:lnTo>
                          <a:pt x="540" y="1973"/>
                        </a:lnTo>
                        <a:lnTo>
                          <a:pt x="533" y="2063"/>
                        </a:lnTo>
                        <a:lnTo>
                          <a:pt x="488" y="1950"/>
                        </a:lnTo>
                        <a:lnTo>
                          <a:pt x="465" y="1913"/>
                        </a:lnTo>
                        <a:lnTo>
                          <a:pt x="420" y="1980"/>
                        </a:lnTo>
                        <a:lnTo>
                          <a:pt x="383" y="1838"/>
                        </a:lnTo>
                        <a:lnTo>
                          <a:pt x="383" y="1778"/>
                        </a:lnTo>
                        <a:lnTo>
                          <a:pt x="308" y="1845"/>
                        </a:lnTo>
                        <a:lnTo>
                          <a:pt x="308" y="1688"/>
                        </a:lnTo>
                        <a:lnTo>
                          <a:pt x="233" y="1763"/>
                        </a:lnTo>
                        <a:lnTo>
                          <a:pt x="233" y="1605"/>
                        </a:lnTo>
                        <a:lnTo>
                          <a:pt x="165" y="1635"/>
                        </a:lnTo>
                        <a:lnTo>
                          <a:pt x="165" y="1485"/>
                        </a:lnTo>
                        <a:lnTo>
                          <a:pt x="143" y="1283"/>
                        </a:lnTo>
                        <a:lnTo>
                          <a:pt x="158" y="1215"/>
                        </a:lnTo>
                        <a:lnTo>
                          <a:pt x="113" y="1215"/>
                        </a:lnTo>
                        <a:lnTo>
                          <a:pt x="15" y="1208"/>
                        </a:ln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03" name="Freeform 626"/>
                  <p:cNvSpPr>
                    <a:spLocks noChangeAspect="1"/>
                  </p:cNvSpPr>
                  <p:nvPr/>
                </p:nvSpPr>
                <p:spPr bwMode="auto">
                  <a:xfrm>
                    <a:off x="1733" y="2783"/>
                    <a:ext cx="525" cy="930"/>
                  </a:xfrm>
                  <a:custGeom>
                    <a:avLst/>
                    <a:gdLst>
                      <a:gd name="T0" fmla="*/ 0 w 525"/>
                      <a:gd name="T1" fmla="*/ 0 h 930"/>
                      <a:gd name="T2" fmla="*/ 232 w 525"/>
                      <a:gd name="T3" fmla="*/ 480 h 930"/>
                      <a:gd name="T4" fmla="*/ 525 w 525"/>
                      <a:gd name="T5" fmla="*/ 930 h 9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25" h="930">
                        <a:moveTo>
                          <a:pt x="0" y="0"/>
                        </a:moveTo>
                        <a:cubicBezTo>
                          <a:pt x="72" y="162"/>
                          <a:pt x="144" y="325"/>
                          <a:pt x="232" y="480"/>
                        </a:cubicBezTo>
                        <a:cubicBezTo>
                          <a:pt x="320" y="635"/>
                          <a:pt x="422" y="782"/>
                          <a:pt x="525" y="93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04" name="Freeform 625"/>
                  <p:cNvSpPr>
                    <a:spLocks noChangeAspect="1"/>
                  </p:cNvSpPr>
                  <p:nvPr/>
                </p:nvSpPr>
                <p:spPr bwMode="auto">
                  <a:xfrm>
                    <a:off x="1898" y="2798"/>
                    <a:ext cx="1035" cy="1252"/>
                  </a:xfrm>
                  <a:custGeom>
                    <a:avLst/>
                    <a:gdLst>
                      <a:gd name="T0" fmla="*/ 0 w 1035"/>
                      <a:gd name="T1" fmla="*/ 0 h 1252"/>
                      <a:gd name="T2" fmla="*/ 427 w 1035"/>
                      <a:gd name="T3" fmla="*/ 682 h 1252"/>
                      <a:gd name="T4" fmla="*/ 600 w 1035"/>
                      <a:gd name="T5" fmla="*/ 877 h 1252"/>
                      <a:gd name="T6" fmla="*/ 652 w 1035"/>
                      <a:gd name="T7" fmla="*/ 967 h 1252"/>
                      <a:gd name="T8" fmla="*/ 1035 w 1035"/>
                      <a:gd name="T9" fmla="*/ 1252 h 1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5" h="1252">
                        <a:moveTo>
                          <a:pt x="0" y="0"/>
                        </a:moveTo>
                        <a:cubicBezTo>
                          <a:pt x="163" y="268"/>
                          <a:pt x="327" y="536"/>
                          <a:pt x="427" y="682"/>
                        </a:cubicBezTo>
                        <a:cubicBezTo>
                          <a:pt x="527" y="828"/>
                          <a:pt x="562" y="829"/>
                          <a:pt x="600" y="877"/>
                        </a:cubicBezTo>
                        <a:cubicBezTo>
                          <a:pt x="638" y="925"/>
                          <a:pt x="580" y="905"/>
                          <a:pt x="652" y="967"/>
                        </a:cubicBezTo>
                        <a:cubicBezTo>
                          <a:pt x="724" y="1029"/>
                          <a:pt x="879" y="1140"/>
                          <a:pt x="1035" y="1252"/>
                        </a:cubicBezTo>
                      </a:path>
                    </a:pathLst>
                  </a:cu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05" name="Freeform 624"/>
                  <p:cNvSpPr>
                    <a:spLocks noChangeAspect="1"/>
                  </p:cNvSpPr>
                  <p:nvPr/>
                </p:nvSpPr>
                <p:spPr bwMode="auto">
                  <a:xfrm>
                    <a:off x="2123" y="2850"/>
                    <a:ext cx="1461" cy="1515"/>
                  </a:xfrm>
                  <a:custGeom>
                    <a:avLst/>
                    <a:gdLst>
                      <a:gd name="T0" fmla="*/ 0 w 1461"/>
                      <a:gd name="T1" fmla="*/ 0 h 1515"/>
                      <a:gd name="T2" fmla="*/ 682 w 1461"/>
                      <a:gd name="T3" fmla="*/ 780 h 1515"/>
                      <a:gd name="T4" fmla="*/ 1342 w 1461"/>
                      <a:gd name="T5" fmla="*/ 1403 h 1515"/>
                      <a:gd name="T6" fmla="*/ 1395 w 1461"/>
                      <a:gd name="T7" fmla="*/ 1455 h 15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61" h="1515">
                        <a:moveTo>
                          <a:pt x="0" y="0"/>
                        </a:moveTo>
                        <a:cubicBezTo>
                          <a:pt x="229" y="273"/>
                          <a:pt x="458" y="546"/>
                          <a:pt x="682" y="780"/>
                        </a:cubicBezTo>
                        <a:cubicBezTo>
                          <a:pt x="906" y="1014"/>
                          <a:pt x="1223" y="1291"/>
                          <a:pt x="1342" y="1403"/>
                        </a:cubicBezTo>
                        <a:cubicBezTo>
                          <a:pt x="1461" y="1515"/>
                          <a:pt x="1386" y="1446"/>
                          <a:pt x="1395" y="145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06" name="Freeform 623"/>
                  <p:cNvSpPr>
                    <a:spLocks noChangeAspect="1"/>
                  </p:cNvSpPr>
                  <p:nvPr/>
                </p:nvSpPr>
                <p:spPr bwMode="auto">
                  <a:xfrm>
                    <a:off x="2490" y="2835"/>
                    <a:ext cx="1695" cy="1553"/>
                  </a:xfrm>
                  <a:custGeom>
                    <a:avLst/>
                    <a:gdLst>
                      <a:gd name="T0" fmla="*/ 0 w 1695"/>
                      <a:gd name="T1" fmla="*/ 0 h 1553"/>
                      <a:gd name="T2" fmla="*/ 675 w 1695"/>
                      <a:gd name="T3" fmla="*/ 720 h 1553"/>
                      <a:gd name="T4" fmla="*/ 1268 w 1695"/>
                      <a:gd name="T5" fmla="*/ 1230 h 1553"/>
                      <a:gd name="T6" fmla="*/ 1695 w 1695"/>
                      <a:gd name="T7" fmla="*/ 1553 h 15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95" h="1553">
                        <a:moveTo>
                          <a:pt x="0" y="0"/>
                        </a:moveTo>
                        <a:cubicBezTo>
                          <a:pt x="232" y="257"/>
                          <a:pt x="464" y="515"/>
                          <a:pt x="675" y="720"/>
                        </a:cubicBezTo>
                        <a:cubicBezTo>
                          <a:pt x="886" y="925"/>
                          <a:pt x="1098" y="1091"/>
                          <a:pt x="1268" y="1230"/>
                        </a:cubicBezTo>
                        <a:cubicBezTo>
                          <a:pt x="1438" y="1369"/>
                          <a:pt x="1566" y="1461"/>
                          <a:pt x="1695" y="1553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07" name="Freeform 622"/>
                  <p:cNvSpPr>
                    <a:spLocks noChangeAspect="1"/>
                  </p:cNvSpPr>
                  <p:nvPr/>
                </p:nvSpPr>
                <p:spPr bwMode="auto">
                  <a:xfrm>
                    <a:off x="2955" y="2880"/>
                    <a:ext cx="1710" cy="1448"/>
                  </a:xfrm>
                  <a:custGeom>
                    <a:avLst/>
                    <a:gdLst>
                      <a:gd name="T0" fmla="*/ 0 w 1710"/>
                      <a:gd name="T1" fmla="*/ 0 h 1448"/>
                      <a:gd name="T2" fmla="*/ 525 w 1710"/>
                      <a:gd name="T3" fmla="*/ 510 h 1448"/>
                      <a:gd name="T4" fmla="*/ 1110 w 1710"/>
                      <a:gd name="T5" fmla="*/ 1043 h 1448"/>
                      <a:gd name="T6" fmla="*/ 1598 w 1710"/>
                      <a:gd name="T7" fmla="*/ 1358 h 1448"/>
                      <a:gd name="T8" fmla="*/ 1710 w 1710"/>
                      <a:gd name="T9" fmla="*/ 1448 h 1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10" h="1448">
                        <a:moveTo>
                          <a:pt x="0" y="0"/>
                        </a:moveTo>
                        <a:cubicBezTo>
                          <a:pt x="170" y="168"/>
                          <a:pt x="340" y="336"/>
                          <a:pt x="525" y="510"/>
                        </a:cubicBezTo>
                        <a:cubicBezTo>
                          <a:pt x="710" y="684"/>
                          <a:pt x="931" y="902"/>
                          <a:pt x="1110" y="1043"/>
                        </a:cubicBezTo>
                        <a:cubicBezTo>
                          <a:pt x="1289" y="1184"/>
                          <a:pt x="1498" y="1291"/>
                          <a:pt x="1598" y="1358"/>
                        </a:cubicBezTo>
                        <a:cubicBezTo>
                          <a:pt x="1698" y="1425"/>
                          <a:pt x="1704" y="1436"/>
                          <a:pt x="1710" y="1448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08" name="Freeform 621"/>
                  <p:cNvSpPr>
                    <a:spLocks noChangeAspect="1"/>
                  </p:cNvSpPr>
                  <p:nvPr/>
                </p:nvSpPr>
                <p:spPr bwMode="auto">
                  <a:xfrm>
                    <a:off x="3428" y="2918"/>
                    <a:ext cx="1635" cy="1303"/>
                  </a:xfrm>
                  <a:custGeom>
                    <a:avLst/>
                    <a:gdLst>
                      <a:gd name="T0" fmla="*/ 0 w 1635"/>
                      <a:gd name="T1" fmla="*/ 0 h 1303"/>
                      <a:gd name="T2" fmla="*/ 450 w 1635"/>
                      <a:gd name="T3" fmla="*/ 457 h 1303"/>
                      <a:gd name="T4" fmla="*/ 1027 w 1635"/>
                      <a:gd name="T5" fmla="*/ 885 h 1303"/>
                      <a:gd name="T6" fmla="*/ 1485 w 1635"/>
                      <a:gd name="T7" fmla="*/ 1237 h 1303"/>
                      <a:gd name="T8" fmla="*/ 1635 w 1635"/>
                      <a:gd name="T9" fmla="*/ 1282 h 1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35" h="1303">
                        <a:moveTo>
                          <a:pt x="0" y="0"/>
                        </a:moveTo>
                        <a:cubicBezTo>
                          <a:pt x="139" y="155"/>
                          <a:pt x="279" y="310"/>
                          <a:pt x="450" y="457"/>
                        </a:cubicBezTo>
                        <a:cubicBezTo>
                          <a:pt x="621" y="604"/>
                          <a:pt x="855" y="755"/>
                          <a:pt x="1027" y="885"/>
                        </a:cubicBezTo>
                        <a:cubicBezTo>
                          <a:pt x="1199" y="1015"/>
                          <a:pt x="1384" y="1171"/>
                          <a:pt x="1485" y="1237"/>
                        </a:cubicBezTo>
                        <a:cubicBezTo>
                          <a:pt x="1586" y="1303"/>
                          <a:pt x="1610" y="1292"/>
                          <a:pt x="1635" y="128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09" name="Freeform 620"/>
                  <p:cNvSpPr>
                    <a:spLocks noChangeAspect="1"/>
                  </p:cNvSpPr>
                  <p:nvPr/>
                </p:nvSpPr>
                <p:spPr bwMode="auto">
                  <a:xfrm>
                    <a:off x="3938" y="3023"/>
                    <a:ext cx="1395" cy="1035"/>
                  </a:xfrm>
                  <a:custGeom>
                    <a:avLst/>
                    <a:gdLst>
                      <a:gd name="T0" fmla="*/ 0 w 1395"/>
                      <a:gd name="T1" fmla="*/ 0 h 1035"/>
                      <a:gd name="T2" fmla="*/ 570 w 1395"/>
                      <a:gd name="T3" fmla="*/ 487 h 1035"/>
                      <a:gd name="T4" fmla="*/ 1050 w 1395"/>
                      <a:gd name="T5" fmla="*/ 855 h 1035"/>
                      <a:gd name="T6" fmla="*/ 1395 w 1395"/>
                      <a:gd name="T7" fmla="*/ 1035 h 10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95" h="1035">
                        <a:moveTo>
                          <a:pt x="0" y="0"/>
                        </a:moveTo>
                        <a:cubicBezTo>
                          <a:pt x="197" y="172"/>
                          <a:pt x="395" y="345"/>
                          <a:pt x="570" y="487"/>
                        </a:cubicBezTo>
                        <a:cubicBezTo>
                          <a:pt x="745" y="629"/>
                          <a:pt x="913" y="764"/>
                          <a:pt x="1050" y="855"/>
                        </a:cubicBezTo>
                        <a:cubicBezTo>
                          <a:pt x="1187" y="946"/>
                          <a:pt x="1291" y="990"/>
                          <a:pt x="1395" y="1035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10" name="Freeform 619"/>
                  <p:cNvSpPr>
                    <a:spLocks noChangeAspect="1"/>
                  </p:cNvSpPr>
                  <p:nvPr/>
                </p:nvSpPr>
                <p:spPr bwMode="auto">
                  <a:xfrm>
                    <a:off x="4643" y="3173"/>
                    <a:ext cx="967" cy="750"/>
                  </a:xfrm>
                  <a:custGeom>
                    <a:avLst/>
                    <a:gdLst>
                      <a:gd name="T0" fmla="*/ 0 w 967"/>
                      <a:gd name="T1" fmla="*/ 0 h 750"/>
                      <a:gd name="T2" fmla="*/ 397 w 967"/>
                      <a:gd name="T3" fmla="*/ 375 h 750"/>
                      <a:gd name="T4" fmla="*/ 967 w 967"/>
                      <a:gd name="T5" fmla="*/ 750 h 7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67" h="750">
                        <a:moveTo>
                          <a:pt x="0" y="0"/>
                        </a:moveTo>
                        <a:cubicBezTo>
                          <a:pt x="118" y="125"/>
                          <a:pt x="236" y="250"/>
                          <a:pt x="397" y="375"/>
                        </a:cubicBezTo>
                        <a:cubicBezTo>
                          <a:pt x="558" y="500"/>
                          <a:pt x="762" y="625"/>
                          <a:pt x="967" y="750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11" name="Freeform 618"/>
                  <p:cNvSpPr>
                    <a:spLocks noChangeAspect="1"/>
                  </p:cNvSpPr>
                  <p:nvPr/>
                </p:nvSpPr>
                <p:spPr bwMode="auto">
                  <a:xfrm>
                    <a:off x="5183" y="3263"/>
                    <a:ext cx="660" cy="525"/>
                  </a:xfrm>
                  <a:custGeom>
                    <a:avLst/>
                    <a:gdLst>
                      <a:gd name="T0" fmla="*/ 0 w 660"/>
                      <a:gd name="T1" fmla="*/ 0 h 525"/>
                      <a:gd name="T2" fmla="*/ 345 w 660"/>
                      <a:gd name="T3" fmla="*/ 307 h 525"/>
                      <a:gd name="T4" fmla="*/ 660 w 660"/>
                      <a:gd name="T5" fmla="*/ 525 h 5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60" h="525">
                        <a:moveTo>
                          <a:pt x="0" y="0"/>
                        </a:moveTo>
                        <a:cubicBezTo>
                          <a:pt x="117" y="110"/>
                          <a:pt x="235" y="220"/>
                          <a:pt x="345" y="307"/>
                        </a:cubicBezTo>
                        <a:cubicBezTo>
                          <a:pt x="455" y="394"/>
                          <a:pt x="557" y="459"/>
                          <a:pt x="660" y="52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12" name="Freeform 617"/>
                  <p:cNvSpPr>
                    <a:spLocks noChangeAspect="1"/>
                  </p:cNvSpPr>
                  <p:nvPr/>
                </p:nvSpPr>
                <p:spPr bwMode="auto">
                  <a:xfrm>
                    <a:off x="5580" y="3338"/>
                    <a:ext cx="435" cy="345"/>
                  </a:xfrm>
                  <a:custGeom>
                    <a:avLst/>
                    <a:gdLst>
                      <a:gd name="T0" fmla="*/ 0 w 435"/>
                      <a:gd name="T1" fmla="*/ 0 h 345"/>
                      <a:gd name="T2" fmla="*/ 285 w 435"/>
                      <a:gd name="T3" fmla="*/ 255 h 345"/>
                      <a:gd name="T4" fmla="*/ 435 w 435"/>
                      <a:gd name="T5" fmla="*/ 345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5" h="345">
                        <a:moveTo>
                          <a:pt x="0" y="0"/>
                        </a:moveTo>
                        <a:cubicBezTo>
                          <a:pt x="106" y="99"/>
                          <a:pt x="213" y="198"/>
                          <a:pt x="285" y="255"/>
                        </a:cubicBezTo>
                        <a:cubicBezTo>
                          <a:pt x="357" y="312"/>
                          <a:pt x="396" y="328"/>
                          <a:pt x="435" y="34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13" name="Freeform 616"/>
                  <p:cNvSpPr>
                    <a:spLocks noChangeAspect="1"/>
                  </p:cNvSpPr>
                  <p:nvPr/>
                </p:nvSpPr>
                <p:spPr bwMode="auto">
                  <a:xfrm>
                    <a:off x="5873" y="3435"/>
                    <a:ext cx="285" cy="165"/>
                  </a:xfrm>
                  <a:custGeom>
                    <a:avLst/>
                    <a:gdLst>
                      <a:gd name="T0" fmla="*/ 0 w 285"/>
                      <a:gd name="T1" fmla="*/ 0 h 165"/>
                      <a:gd name="T2" fmla="*/ 202 w 285"/>
                      <a:gd name="T3" fmla="*/ 128 h 165"/>
                      <a:gd name="T4" fmla="*/ 285 w 285"/>
                      <a:gd name="T5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" h="165">
                        <a:moveTo>
                          <a:pt x="0" y="0"/>
                        </a:moveTo>
                        <a:cubicBezTo>
                          <a:pt x="77" y="50"/>
                          <a:pt x="155" y="101"/>
                          <a:pt x="202" y="128"/>
                        </a:cubicBezTo>
                        <a:cubicBezTo>
                          <a:pt x="249" y="155"/>
                          <a:pt x="267" y="160"/>
                          <a:pt x="285" y="16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14" name="Freeform 615"/>
                  <p:cNvSpPr>
                    <a:spLocks noChangeAspect="1"/>
                  </p:cNvSpPr>
                  <p:nvPr/>
                </p:nvSpPr>
                <p:spPr bwMode="auto">
                  <a:xfrm>
                    <a:off x="5850" y="3345"/>
                    <a:ext cx="308" cy="54"/>
                  </a:xfrm>
                  <a:custGeom>
                    <a:avLst/>
                    <a:gdLst>
                      <a:gd name="T0" fmla="*/ 308 w 308"/>
                      <a:gd name="T1" fmla="*/ 0 h 54"/>
                      <a:gd name="T2" fmla="*/ 53 w 308"/>
                      <a:gd name="T3" fmla="*/ 45 h 54"/>
                      <a:gd name="T4" fmla="*/ 0 w 308"/>
                      <a:gd name="T5" fmla="*/ 53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8" h="54">
                        <a:moveTo>
                          <a:pt x="308" y="0"/>
                        </a:moveTo>
                        <a:cubicBezTo>
                          <a:pt x="206" y="18"/>
                          <a:pt x="104" y="36"/>
                          <a:pt x="53" y="45"/>
                        </a:cubicBezTo>
                        <a:cubicBezTo>
                          <a:pt x="2" y="54"/>
                          <a:pt x="1" y="53"/>
                          <a:pt x="0" y="53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15" name="Freeform 614"/>
                  <p:cNvSpPr>
                    <a:spLocks noChangeAspect="1"/>
                  </p:cNvSpPr>
                  <p:nvPr/>
                </p:nvSpPr>
                <p:spPr bwMode="auto">
                  <a:xfrm>
                    <a:off x="5558" y="3173"/>
                    <a:ext cx="525" cy="172"/>
                  </a:xfrm>
                  <a:custGeom>
                    <a:avLst/>
                    <a:gdLst>
                      <a:gd name="T0" fmla="*/ 525 w 525"/>
                      <a:gd name="T1" fmla="*/ 0 h 172"/>
                      <a:gd name="T2" fmla="*/ 270 w 525"/>
                      <a:gd name="T3" fmla="*/ 52 h 172"/>
                      <a:gd name="T4" fmla="*/ 0 w 525"/>
                      <a:gd name="T5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25" h="172">
                        <a:moveTo>
                          <a:pt x="525" y="0"/>
                        </a:moveTo>
                        <a:cubicBezTo>
                          <a:pt x="441" y="11"/>
                          <a:pt x="358" y="23"/>
                          <a:pt x="270" y="52"/>
                        </a:cubicBezTo>
                        <a:cubicBezTo>
                          <a:pt x="182" y="81"/>
                          <a:pt x="46" y="152"/>
                          <a:pt x="0" y="172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16" name="Freeform 613"/>
                  <p:cNvSpPr>
                    <a:spLocks noChangeAspect="1"/>
                  </p:cNvSpPr>
                  <p:nvPr/>
                </p:nvSpPr>
                <p:spPr bwMode="auto">
                  <a:xfrm>
                    <a:off x="4560" y="2768"/>
                    <a:ext cx="1290" cy="345"/>
                  </a:xfrm>
                  <a:custGeom>
                    <a:avLst/>
                    <a:gdLst>
                      <a:gd name="T0" fmla="*/ 1290 w 1290"/>
                      <a:gd name="T1" fmla="*/ 0 h 345"/>
                      <a:gd name="T2" fmla="*/ 728 w 1290"/>
                      <a:gd name="T3" fmla="*/ 127 h 345"/>
                      <a:gd name="T4" fmla="*/ 135 w 1290"/>
                      <a:gd name="T5" fmla="*/ 285 h 345"/>
                      <a:gd name="T6" fmla="*/ 0 w 1290"/>
                      <a:gd name="T7" fmla="*/ 345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90" h="345">
                        <a:moveTo>
                          <a:pt x="1290" y="0"/>
                        </a:moveTo>
                        <a:cubicBezTo>
                          <a:pt x="1105" y="40"/>
                          <a:pt x="920" y="80"/>
                          <a:pt x="728" y="127"/>
                        </a:cubicBezTo>
                        <a:cubicBezTo>
                          <a:pt x="536" y="174"/>
                          <a:pt x="256" y="249"/>
                          <a:pt x="135" y="285"/>
                        </a:cubicBezTo>
                        <a:cubicBezTo>
                          <a:pt x="14" y="321"/>
                          <a:pt x="7" y="333"/>
                          <a:pt x="0" y="34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17" name="Freeform 612"/>
                  <p:cNvSpPr>
                    <a:spLocks noChangeAspect="1"/>
                  </p:cNvSpPr>
                  <p:nvPr/>
                </p:nvSpPr>
                <p:spPr bwMode="auto">
                  <a:xfrm>
                    <a:off x="4208" y="2535"/>
                    <a:ext cx="1507" cy="488"/>
                  </a:xfrm>
                  <a:custGeom>
                    <a:avLst/>
                    <a:gdLst>
                      <a:gd name="T0" fmla="*/ 1507 w 1507"/>
                      <a:gd name="T1" fmla="*/ 0 h 488"/>
                      <a:gd name="T2" fmla="*/ 892 w 1507"/>
                      <a:gd name="T3" fmla="*/ 120 h 488"/>
                      <a:gd name="T4" fmla="*/ 0 w 1507"/>
                      <a:gd name="T5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07" h="488">
                        <a:moveTo>
                          <a:pt x="1507" y="0"/>
                        </a:moveTo>
                        <a:cubicBezTo>
                          <a:pt x="1325" y="19"/>
                          <a:pt x="1143" y="39"/>
                          <a:pt x="892" y="120"/>
                        </a:cubicBezTo>
                        <a:cubicBezTo>
                          <a:pt x="641" y="201"/>
                          <a:pt x="320" y="344"/>
                          <a:pt x="0" y="488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18" name="Freeform 611"/>
                  <p:cNvSpPr>
                    <a:spLocks noChangeAspect="1"/>
                  </p:cNvSpPr>
                  <p:nvPr/>
                </p:nvSpPr>
                <p:spPr bwMode="auto">
                  <a:xfrm>
                    <a:off x="3743" y="2250"/>
                    <a:ext cx="1695" cy="713"/>
                  </a:xfrm>
                  <a:custGeom>
                    <a:avLst/>
                    <a:gdLst>
                      <a:gd name="T0" fmla="*/ 1695 w 1695"/>
                      <a:gd name="T1" fmla="*/ 0 h 713"/>
                      <a:gd name="T2" fmla="*/ 1192 w 1695"/>
                      <a:gd name="T3" fmla="*/ 128 h 713"/>
                      <a:gd name="T4" fmla="*/ 277 w 1695"/>
                      <a:gd name="T5" fmla="*/ 540 h 713"/>
                      <a:gd name="T6" fmla="*/ 0 w 1695"/>
                      <a:gd name="T7" fmla="*/ 713 h 7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95" h="713">
                        <a:moveTo>
                          <a:pt x="1695" y="0"/>
                        </a:moveTo>
                        <a:cubicBezTo>
                          <a:pt x="1561" y="19"/>
                          <a:pt x="1428" y="38"/>
                          <a:pt x="1192" y="128"/>
                        </a:cubicBezTo>
                        <a:cubicBezTo>
                          <a:pt x="956" y="218"/>
                          <a:pt x="476" y="443"/>
                          <a:pt x="277" y="540"/>
                        </a:cubicBezTo>
                        <a:cubicBezTo>
                          <a:pt x="78" y="637"/>
                          <a:pt x="39" y="675"/>
                          <a:pt x="0" y="713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19" name="Freeform 610"/>
                  <p:cNvSpPr>
                    <a:spLocks noChangeAspect="1"/>
                  </p:cNvSpPr>
                  <p:nvPr/>
                </p:nvSpPr>
                <p:spPr bwMode="auto">
                  <a:xfrm>
                    <a:off x="3323" y="2003"/>
                    <a:ext cx="1717" cy="870"/>
                  </a:xfrm>
                  <a:custGeom>
                    <a:avLst/>
                    <a:gdLst>
                      <a:gd name="T0" fmla="*/ 1717 w 1717"/>
                      <a:gd name="T1" fmla="*/ 0 h 870"/>
                      <a:gd name="T2" fmla="*/ 997 w 1717"/>
                      <a:gd name="T3" fmla="*/ 285 h 870"/>
                      <a:gd name="T4" fmla="*/ 307 w 1717"/>
                      <a:gd name="T5" fmla="*/ 675 h 870"/>
                      <a:gd name="T6" fmla="*/ 0 w 1717"/>
                      <a:gd name="T7" fmla="*/ 870 h 8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7" h="870">
                        <a:moveTo>
                          <a:pt x="1717" y="0"/>
                        </a:moveTo>
                        <a:cubicBezTo>
                          <a:pt x="1474" y="86"/>
                          <a:pt x="1232" y="173"/>
                          <a:pt x="997" y="285"/>
                        </a:cubicBezTo>
                        <a:cubicBezTo>
                          <a:pt x="762" y="397"/>
                          <a:pt x="473" y="578"/>
                          <a:pt x="307" y="675"/>
                        </a:cubicBezTo>
                        <a:cubicBezTo>
                          <a:pt x="141" y="772"/>
                          <a:pt x="70" y="821"/>
                          <a:pt x="0" y="870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20" name="Freeform 609"/>
                  <p:cNvSpPr>
                    <a:spLocks noChangeAspect="1"/>
                  </p:cNvSpPr>
                  <p:nvPr/>
                </p:nvSpPr>
                <p:spPr bwMode="auto">
                  <a:xfrm>
                    <a:off x="2970" y="1755"/>
                    <a:ext cx="1748" cy="1050"/>
                  </a:xfrm>
                  <a:custGeom>
                    <a:avLst/>
                    <a:gdLst>
                      <a:gd name="T0" fmla="*/ 1748 w 1748"/>
                      <a:gd name="T1" fmla="*/ 0 h 1050"/>
                      <a:gd name="T2" fmla="*/ 1148 w 1748"/>
                      <a:gd name="T3" fmla="*/ 278 h 1050"/>
                      <a:gd name="T4" fmla="*/ 368 w 1748"/>
                      <a:gd name="T5" fmla="*/ 818 h 1050"/>
                      <a:gd name="T6" fmla="*/ 0 w 1748"/>
                      <a:gd name="T7" fmla="*/ 1050 h 10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48" h="1050">
                        <a:moveTo>
                          <a:pt x="1748" y="0"/>
                        </a:moveTo>
                        <a:cubicBezTo>
                          <a:pt x="1563" y="71"/>
                          <a:pt x="1378" y="142"/>
                          <a:pt x="1148" y="278"/>
                        </a:cubicBezTo>
                        <a:cubicBezTo>
                          <a:pt x="918" y="414"/>
                          <a:pt x="559" y="689"/>
                          <a:pt x="368" y="818"/>
                        </a:cubicBezTo>
                        <a:cubicBezTo>
                          <a:pt x="177" y="947"/>
                          <a:pt x="88" y="998"/>
                          <a:pt x="0" y="1050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21" name="Freeform 608"/>
                  <p:cNvSpPr>
                    <a:spLocks noChangeAspect="1"/>
                  </p:cNvSpPr>
                  <p:nvPr/>
                </p:nvSpPr>
                <p:spPr bwMode="auto">
                  <a:xfrm>
                    <a:off x="2588" y="1605"/>
                    <a:ext cx="1537" cy="1185"/>
                  </a:xfrm>
                  <a:custGeom>
                    <a:avLst/>
                    <a:gdLst>
                      <a:gd name="T0" fmla="*/ 1537 w 1537"/>
                      <a:gd name="T1" fmla="*/ 0 h 1185"/>
                      <a:gd name="T2" fmla="*/ 1005 w 1537"/>
                      <a:gd name="T3" fmla="*/ 360 h 1185"/>
                      <a:gd name="T4" fmla="*/ 427 w 1537"/>
                      <a:gd name="T5" fmla="*/ 750 h 1185"/>
                      <a:gd name="T6" fmla="*/ 0 w 1537"/>
                      <a:gd name="T7" fmla="*/ 1185 h 1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37" h="1185">
                        <a:moveTo>
                          <a:pt x="1537" y="0"/>
                        </a:moveTo>
                        <a:cubicBezTo>
                          <a:pt x="1363" y="117"/>
                          <a:pt x="1190" y="235"/>
                          <a:pt x="1005" y="360"/>
                        </a:cubicBezTo>
                        <a:cubicBezTo>
                          <a:pt x="820" y="485"/>
                          <a:pt x="594" y="613"/>
                          <a:pt x="427" y="750"/>
                        </a:cubicBezTo>
                        <a:cubicBezTo>
                          <a:pt x="260" y="887"/>
                          <a:pt x="130" y="1036"/>
                          <a:pt x="0" y="1185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22" name="Freeform 607"/>
                  <p:cNvSpPr>
                    <a:spLocks noChangeAspect="1"/>
                  </p:cNvSpPr>
                  <p:nvPr/>
                </p:nvSpPr>
                <p:spPr bwMode="auto">
                  <a:xfrm>
                    <a:off x="2265" y="1650"/>
                    <a:ext cx="1080" cy="1118"/>
                  </a:xfrm>
                  <a:custGeom>
                    <a:avLst/>
                    <a:gdLst>
                      <a:gd name="T0" fmla="*/ 1080 w 1080"/>
                      <a:gd name="T1" fmla="*/ 0 h 1118"/>
                      <a:gd name="T2" fmla="*/ 600 w 1080"/>
                      <a:gd name="T3" fmla="*/ 503 h 1118"/>
                      <a:gd name="T4" fmla="*/ 0 w 1080"/>
                      <a:gd name="T5" fmla="*/ 1118 h 1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80" h="1118">
                        <a:moveTo>
                          <a:pt x="1080" y="0"/>
                        </a:moveTo>
                        <a:cubicBezTo>
                          <a:pt x="930" y="158"/>
                          <a:pt x="780" y="317"/>
                          <a:pt x="600" y="503"/>
                        </a:cubicBezTo>
                        <a:cubicBezTo>
                          <a:pt x="420" y="689"/>
                          <a:pt x="210" y="903"/>
                          <a:pt x="0" y="1118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23" name="Freeform 606"/>
                  <p:cNvSpPr>
                    <a:spLocks noChangeAspect="1"/>
                  </p:cNvSpPr>
                  <p:nvPr/>
                </p:nvSpPr>
                <p:spPr bwMode="auto">
                  <a:xfrm>
                    <a:off x="1958" y="1748"/>
                    <a:ext cx="922" cy="990"/>
                  </a:xfrm>
                  <a:custGeom>
                    <a:avLst/>
                    <a:gdLst>
                      <a:gd name="T0" fmla="*/ 922 w 922"/>
                      <a:gd name="T1" fmla="*/ 0 h 990"/>
                      <a:gd name="T2" fmla="*/ 435 w 922"/>
                      <a:gd name="T3" fmla="*/ 480 h 990"/>
                      <a:gd name="T4" fmla="*/ 0 w 922"/>
                      <a:gd name="T5" fmla="*/ 990 h 9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22" h="990">
                        <a:moveTo>
                          <a:pt x="922" y="0"/>
                        </a:moveTo>
                        <a:cubicBezTo>
                          <a:pt x="755" y="157"/>
                          <a:pt x="589" y="315"/>
                          <a:pt x="435" y="480"/>
                        </a:cubicBezTo>
                        <a:cubicBezTo>
                          <a:pt x="281" y="645"/>
                          <a:pt x="140" y="817"/>
                          <a:pt x="0" y="99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24" name="Freeform 605"/>
                  <p:cNvSpPr>
                    <a:spLocks noChangeAspect="1"/>
                  </p:cNvSpPr>
                  <p:nvPr/>
                </p:nvSpPr>
                <p:spPr bwMode="auto">
                  <a:xfrm>
                    <a:off x="1740" y="2018"/>
                    <a:ext cx="563" cy="735"/>
                  </a:xfrm>
                  <a:custGeom>
                    <a:avLst/>
                    <a:gdLst>
                      <a:gd name="T0" fmla="*/ 563 w 563"/>
                      <a:gd name="T1" fmla="*/ 0 h 735"/>
                      <a:gd name="T2" fmla="*/ 270 w 563"/>
                      <a:gd name="T3" fmla="*/ 412 h 735"/>
                      <a:gd name="T4" fmla="*/ 0 w 563"/>
                      <a:gd name="T5" fmla="*/ 735 h 7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63" h="735">
                        <a:moveTo>
                          <a:pt x="563" y="0"/>
                        </a:moveTo>
                        <a:cubicBezTo>
                          <a:pt x="463" y="145"/>
                          <a:pt x="364" y="290"/>
                          <a:pt x="270" y="412"/>
                        </a:cubicBezTo>
                        <a:cubicBezTo>
                          <a:pt x="176" y="534"/>
                          <a:pt x="88" y="634"/>
                          <a:pt x="0" y="73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25" name="Freeform 604"/>
                  <p:cNvSpPr>
                    <a:spLocks noChangeAspect="1"/>
                  </p:cNvSpPr>
                  <p:nvPr/>
                </p:nvSpPr>
                <p:spPr bwMode="auto">
                  <a:xfrm>
                    <a:off x="1718" y="2753"/>
                    <a:ext cx="4567" cy="780"/>
                  </a:xfrm>
                  <a:custGeom>
                    <a:avLst/>
                    <a:gdLst>
                      <a:gd name="T0" fmla="*/ 0 w 4567"/>
                      <a:gd name="T1" fmla="*/ 0 h 780"/>
                      <a:gd name="T2" fmla="*/ 1177 w 4567"/>
                      <a:gd name="T3" fmla="*/ 67 h 780"/>
                      <a:gd name="T4" fmla="*/ 2332 w 4567"/>
                      <a:gd name="T5" fmla="*/ 240 h 780"/>
                      <a:gd name="T6" fmla="*/ 4567 w 4567"/>
                      <a:gd name="T7" fmla="*/ 780 h 7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67" h="780">
                        <a:moveTo>
                          <a:pt x="0" y="0"/>
                        </a:moveTo>
                        <a:cubicBezTo>
                          <a:pt x="394" y="13"/>
                          <a:pt x="788" y="27"/>
                          <a:pt x="1177" y="67"/>
                        </a:cubicBezTo>
                        <a:cubicBezTo>
                          <a:pt x="1566" y="107"/>
                          <a:pt x="1767" y="121"/>
                          <a:pt x="2332" y="240"/>
                        </a:cubicBezTo>
                        <a:cubicBezTo>
                          <a:pt x="2897" y="359"/>
                          <a:pt x="4195" y="690"/>
                          <a:pt x="4567" y="78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26" name="Freeform 603"/>
                  <p:cNvSpPr>
                    <a:spLocks noChangeAspect="1"/>
                  </p:cNvSpPr>
                  <p:nvPr/>
                </p:nvSpPr>
                <p:spPr bwMode="auto">
                  <a:xfrm>
                    <a:off x="1718" y="2790"/>
                    <a:ext cx="4605" cy="735"/>
                  </a:xfrm>
                  <a:custGeom>
                    <a:avLst/>
                    <a:gdLst>
                      <a:gd name="T0" fmla="*/ 0 w 4605"/>
                      <a:gd name="T1" fmla="*/ 0 h 735"/>
                      <a:gd name="T2" fmla="*/ 1177 w 4605"/>
                      <a:gd name="T3" fmla="*/ 67 h 735"/>
                      <a:gd name="T4" fmla="*/ 2332 w 4605"/>
                      <a:gd name="T5" fmla="*/ 240 h 735"/>
                      <a:gd name="T6" fmla="*/ 4605 w 4605"/>
                      <a:gd name="T7" fmla="*/ 735 h 7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605" h="735">
                        <a:moveTo>
                          <a:pt x="0" y="0"/>
                        </a:moveTo>
                        <a:cubicBezTo>
                          <a:pt x="394" y="13"/>
                          <a:pt x="788" y="27"/>
                          <a:pt x="1177" y="67"/>
                        </a:cubicBezTo>
                        <a:cubicBezTo>
                          <a:pt x="1566" y="107"/>
                          <a:pt x="1761" y="129"/>
                          <a:pt x="2332" y="240"/>
                        </a:cubicBezTo>
                        <a:cubicBezTo>
                          <a:pt x="2903" y="351"/>
                          <a:pt x="4132" y="632"/>
                          <a:pt x="4605" y="735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61" name="Group 576"/>
                <p:cNvGrpSpPr>
                  <a:grpSpLocks noChangeAspect="1"/>
                </p:cNvGrpSpPr>
                <p:nvPr/>
              </p:nvGrpSpPr>
              <p:grpSpPr bwMode="auto">
                <a:xfrm rot="-2022885" flipH="1" flipV="1">
                  <a:off x="1766" y="870"/>
                  <a:ext cx="1034" cy="451"/>
                  <a:chOff x="1500" y="1590"/>
                  <a:chExt cx="4935" cy="2873"/>
                </a:xfrm>
              </p:grpSpPr>
              <p:sp>
                <p:nvSpPr>
                  <p:cNvPr id="1577" name="Freeform 601"/>
                  <p:cNvSpPr>
                    <a:spLocks noChangeAspect="1"/>
                  </p:cNvSpPr>
                  <p:nvPr/>
                </p:nvSpPr>
                <p:spPr bwMode="auto">
                  <a:xfrm>
                    <a:off x="1500" y="1590"/>
                    <a:ext cx="4935" cy="2873"/>
                  </a:xfrm>
                  <a:custGeom>
                    <a:avLst/>
                    <a:gdLst>
                      <a:gd name="T0" fmla="*/ 375 w 4935"/>
                      <a:gd name="T1" fmla="*/ 818 h 2873"/>
                      <a:gd name="T2" fmla="*/ 488 w 4935"/>
                      <a:gd name="T3" fmla="*/ 720 h 2873"/>
                      <a:gd name="T4" fmla="*/ 833 w 4935"/>
                      <a:gd name="T5" fmla="*/ 473 h 2873"/>
                      <a:gd name="T6" fmla="*/ 1140 w 4935"/>
                      <a:gd name="T7" fmla="*/ 330 h 2873"/>
                      <a:gd name="T8" fmla="*/ 1433 w 4935"/>
                      <a:gd name="T9" fmla="*/ 158 h 2873"/>
                      <a:gd name="T10" fmla="*/ 1875 w 4935"/>
                      <a:gd name="T11" fmla="*/ 83 h 2873"/>
                      <a:gd name="T12" fmla="*/ 2400 w 4935"/>
                      <a:gd name="T13" fmla="*/ 98 h 2873"/>
                      <a:gd name="T14" fmla="*/ 2745 w 4935"/>
                      <a:gd name="T15" fmla="*/ 90 h 2873"/>
                      <a:gd name="T16" fmla="*/ 3068 w 4935"/>
                      <a:gd name="T17" fmla="*/ 75 h 2873"/>
                      <a:gd name="T18" fmla="*/ 3390 w 4935"/>
                      <a:gd name="T19" fmla="*/ 113 h 2873"/>
                      <a:gd name="T20" fmla="*/ 3465 w 4935"/>
                      <a:gd name="T21" fmla="*/ 300 h 2873"/>
                      <a:gd name="T22" fmla="*/ 3668 w 4935"/>
                      <a:gd name="T23" fmla="*/ 390 h 2873"/>
                      <a:gd name="T24" fmla="*/ 3953 w 4935"/>
                      <a:gd name="T25" fmla="*/ 593 h 2873"/>
                      <a:gd name="T26" fmla="*/ 3930 w 4935"/>
                      <a:gd name="T27" fmla="*/ 758 h 2873"/>
                      <a:gd name="T28" fmla="*/ 4223 w 4935"/>
                      <a:gd name="T29" fmla="*/ 908 h 2873"/>
                      <a:gd name="T30" fmla="*/ 4245 w 4935"/>
                      <a:gd name="T31" fmla="*/ 1050 h 2873"/>
                      <a:gd name="T32" fmla="*/ 4440 w 4935"/>
                      <a:gd name="T33" fmla="*/ 1185 h 2873"/>
                      <a:gd name="T34" fmla="*/ 4380 w 4935"/>
                      <a:gd name="T35" fmla="*/ 1328 h 2873"/>
                      <a:gd name="T36" fmla="*/ 4500 w 4935"/>
                      <a:gd name="T37" fmla="*/ 1470 h 2873"/>
                      <a:gd name="T38" fmla="*/ 4530 w 4935"/>
                      <a:gd name="T39" fmla="*/ 1620 h 2873"/>
                      <a:gd name="T40" fmla="*/ 4740 w 4935"/>
                      <a:gd name="T41" fmla="*/ 1778 h 2873"/>
                      <a:gd name="T42" fmla="*/ 4935 w 4935"/>
                      <a:gd name="T43" fmla="*/ 1965 h 2873"/>
                      <a:gd name="T44" fmla="*/ 4703 w 4935"/>
                      <a:gd name="T45" fmla="*/ 2048 h 2873"/>
                      <a:gd name="T46" fmla="*/ 4478 w 4935"/>
                      <a:gd name="T47" fmla="*/ 2048 h 2873"/>
                      <a:gd name="T48" fmla="*/ 4395 w 4935"/>
                      <a:gd name="T49" fmla="*/ 2138 h 2873"/>
                      <a:gd name="T50" fmla="*/ 4185 w 4935"/>
                      <a:gd name="T51" fmla="*/ 2190 h 2873"/>
                      <a:gd name="T52" fmla="*/ 4103 w 4935"/>
                      <a:gd name="T53" fmla="*/ 2250 h 2873"/>
                      <a:gd name="T54" fmla="*/ 3938 w 4935"/>
                      <a:gd name="T55" fmla="*/ 2348 h 2873"/>
                      <a:gd name="T56" fmla="*/ 3855 w 4935"/>
                      <a:gd name="T57" fmla="*/ 2505 h 2873"/>
                      <a:gd name="T58" fmla="*/ 3705 w 4935"/>
                      <a:gd name="T59" fmla="*/ 2513 h 2873"/>
                      <a:gd name="T60" fmla="*/ 3548 w 4935"/>
                      <a:gd name="T61" fmla="*/ 2640 h 2873"/>
                      <a:gd name="T62" fmla="*/ 3383 w 4935"/>
                      <a:gd name="T63" fmla="*/ 2663 h 2873"/>
                      <a:gd name="T64" fmla="*/ 3158 w 4935"/>
                      <a:gd name="T65" fmla="*/ 2760 h 2873"/>
                      <a:gd name="T66" fmla="*/ 2805 w 4935"/>
                      <a:gd name="T67" fmla="*/ 2670 h 2873"/>
                      <a:gd name="T68" fmla="*/ 2708 w 4935"/>
                      <a:gd name="T69" fmla="*/ 2790 h 2873"/>
                      <a:gd name="T70" fmla="*/ 2558 w 4935"/>
                      <a:gd name="T71" fmla="*/ 2775 h 2873"/>
                      <a:gd name="T72" fmla="*/ 2430 w 4935"/>
                      <a:gd name="T73" fmla="*/ 2790 h 2873"/>
                      <a:gd name="T74" fmla="*/ 2258 w 4935"/>
                      <a:gd name="T75" fmla="*/ 2685 h 2873"/>
                      <a:gd name="T76" fmla="*/ 2048 w 4935"/>
                      <a:gd name="T77" fmla="*/ 2603 h 2873"/>
                      <a:gd name="T78" fmla="*/ 1830 w 4935"/>
                      <a:gd name="T79" fmla="*/ 2588 h 2873"/>
                      <a:gd name="T80" fmla="*/ 1605 w 4935"/>
                      <a:gd name="T81" fmla="*/ 2475 h 2873"/>
                      <a:gd name="T82" fmla="*/ 1403 w 4935"/>
                      <a:gd name="T83" fmla="*/ 2475 h 2873"/>
                      <a:gd name="T84" fmla="*/ 1215 w 4935"/>
                      <a:gd name="T85" fmla="*/ 2430 h 2873"/>
                      <a:gd name="T86" fmla="*/ 983 w 4935"/>
                      <a:gd name="T87" fmla="*/ 2198 h 2873"/>
                      <a:gd name="T88" fmla="*/ 758 w 4935"/>
                      <a:gd name="T89" fmla="*/ 2145 h 2873"/>
                      <a:gd name="T90" fmla="*/ 540 w 4935"/>
                      <a:gd name="T91" fmla="*/ 1973 h 2873"/>
                      <a:gd name="T92" fmla="*/ 420 w 4935"/>
                      <a:gd name="T93" fmla="*/ 1980 h 2873"/>
                      <a:gd name="T94" fmla="*/ 308 w 4935"/>
                      <a:gd name="T95" fmla="*/ 1688 h 2873"/>
                      <a:gd name="T96" fmla="*/ 165 w 4935"/>
                      <a:gd name="T97" fmla="*/ 1485 h 2873"/>
                      <a:gd name="T98" fmla="*/ 15 w 4935"/>
                      <a:gd name="T99" fmla="*/ 1208 h 28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4935" h="2873">
                        <a:moveTo>
                          <a:pt x="0" y="1125"/>
                        </a:moveTo>
                        <a:lnTo>
                          <a:pt x="218" y="1125"/>
                        </a:lnTo>
                        <a:lnTo>
                          <a:pt x="270" y="938"/>
                        </a:lnTo>
                        <a:lnTo>
                          <a:pt x="375" y="818"/>
                        </a:lnTo>
                        <a:lnTo>
                          <a:pt x="413" y="743"/>
                        </a:lnTo>
                        <a:lnTo>
                          <a:pt x="458" y="758"/>
                        </a:lnTo>
                        <a:lnTo>
                          <a:pt x="488" y="645"/>
                        </a:lnTo>
                        <a:lnTo>
                          <a:pt x="488" y="720"/>
                        </a:lnTo>
                        <a:lnTo>
                          <a:pt x="570" y="578"/>
                        </a:lnTo>
                        <a:lnTo>
                          <a:pt x="668" y="510"/>
                        </a:lnTo>
                        <a:lnTo>
                          <a:pt x="833" y="368"/>
                        </a:lnTo>
                        <a:lnTo>
                          <a:pt x="833" y="473"/>
                        </a:lnTo>
                        <a:lnTo>
                          <a:pt x="908" y="465"/>
                        </a:lnTo>
                        <a:lnTo>
                          <a:pt x="960" y="435"/>
                        </a:lnTo>
                        <a:lnTo>
                          <a:pt x="1020" y="398"/>
                        </a:lnTo>
                        <a:lnTo>
                          <a:pt x="1140" y="330"/>
                        </a:lnTo>
                        <a:lnTo>
                          <a:pt x="1223" y="203"/>
                        </a:lnTo>
                        <a:lnTo>
                          <a:pt x="1350" y="158"/>
                        </a:lnTo>
                        <a:lnTo>
                          <a:pt x="1418" y="60"/>
                        </a:lnTo>
                        <a:lnTo>
                          <a:pt x="1433" y="158"/>
                        </a:lnTo>
                        <a:lnTo>
                          <a:pt x="1650" y="135"/>
                        </a:lnTo>
                        <a:lnTo>
                          <a:pt x="1808" y="75"/>
                        </a:lnTo>
                        <a:lnTo>
                          <a:pt x="1875" y="30"/>
                        </a:lnTo>
                        <a:lnTo>
                          <a:pt x="1875" y="83"/>
                        </a:lnTo>
                        <a:lnTo>
                          <a:pt x="2025" y="45"/>
                        </a:lnTo>
                        <a:lnTo>
                          <a:pt x="2078" y="105"/>
                        </a:lnTo>
                        <a:lnTo>
                          <a:pt x="2265" y="90"/>
                        </a:lnTo>
                        <a:lnTo>
                          <a:pt x="2400" y="98"/>
                        </a:lnTo>
                        <a:lnTo>
                          <a:pt x="2543" y="8"/>
                        </a:lnTo>
                        <a:lnTo>
                          <a:pt x="2700" y="0"/>
                        </a:lnTo>
                        <a:lnTo>
                          <a:pt x="2640" y="83"/>
                        </a:lnTo>
                        <a:lnTo>
                          <a:pt x="2745" y="90"/>
                        </a:lnTo>
                        <a:lnTo>
                          <a:pt x="2895" y="68"/>
                        </a:lnTo>
                        <a:lnTo>
                          <a:pt x="2978" y="60"/>
                        </a:lnTo>
                        <a:lnTo>
                          <a:pt x="2910" y="128"/>
                        </a:lnTo>
                        <a:lnTo>
                          <a:pt x="3068" y="75"/>
                        </a:lnTo>
                        <a:lnTo>
                          <a:pt x="3045" y="135"/>
                        </a:lnTo>
                        <a:lnTo>
                          <a:pt x="3203" y="90"/>
                        </a:lnTo>
                        <a:lnTo>
                          <a:pt x="3188" y="143"/>
                        </a:lnTo>
                        <a:lnTo>
                          <a:pt x="3390" y="113"/>
                        </a:lnTo>
                        <a:lnTo>
                          <a:pt x="3270" y="173"/>
                        </a:lnTo>
                        <a:lnTo>
                          <a:pt x="3278" y="248"/>
                        </a:lnTo>
                        <a:lnTo>
                          <a:pt x="3330" y="270"/>
                        </a:lnTo>
                        <a:lnTo>
                          <a:pt x="3465" y="300"/>
                        </a:lnTo>
                        <a:lnTo>
                          <a:pt x="3390" y="308"/>
                        </a:lnTo>
                        <a:lnTo>
                          <a:pt x="3435" y="368"/>
                        </a:lnTo>
                        <a:lnTo>
                          <a:pt x="3555" y="368"/>
                        </a:lnTo>
                        <a:lnTo>
                          <a:pt x="3668" y="390"/>
                        </a:lnTo>
                        <a:lnTo>
                          <a:pt x="3578" y="420"/>
                        </a:lnTo>
                        <a:lnTo>
                          <a:pt x="3728" y="488"/>
                        </a:lnTo>
                        <a:lnTo>
                          <a:pt x="3833" y="570"/>
                        </a:lnTo>
                        <a:lnTo>
                          <a:pt x="3953" y="593"/>
                        </a:lnTo>
                        <a:lnTo>
                          <a:pt x="4013" y="645"/>
                        </a:lnTo>
                        <a:lnTo>
                          <a:pt x="3953" y="660"/>
                        </a:lnTo>
                        <a:lnTo>
                          <a:pt x="4020" y="743"/>
                        </a:lnTo>
                        <a:lnTo>
                          <a:pt x="3930" y="758"/>
                        </a:lnTo>
                        <a:lnTo>
                          <a:pt x="4050" y="788"/>
                        </a:lnTo>
                        <a:lnTo>
                          <a:pt x="4103" y="810"/>
                        </a:lnTo>
                        <a:lnTo>
                          <a:pt x="4073" y="908"/>
                        </a:lnTo>
                        <a:lnTo>
                          <a:pt x="4223" y="908"/>
                        </a:lnTo>
                        <a:lnTo>
                          <a:pt x="4170" y="923"/>
                        </a:lnTo>
                        <a:lnTo>
                          <a:pt x="4343" y="953"/>
                        </a:lnTo>
                        <a:lnTo>
                          <a:pt x="4185" y="975"/>
                        </a:lnTo>
                        <a:lnTo>
                          <a:pt x="4245" y="1050"/>
                        </a:lnTo>
                        <a:lnTo>
                          <a:pt x="4298" y="1080"/>
                        </a:lnTo>
                        <a:lnTo>
                          <a:pt x="4238" y="1095"/>
                        </a:lnTo>
                        <a:lnTo>
                          <a:pt x="4343" y="1133"/>
                        </a:lnTo>
                        <a:lnTo>
                          <a:pt x="4440" y="1185"/>
                        </a:lnTo>
                        <a:lnTo>
                          <a:pt x="4358" y="1200"/>
                        </a:lnTo>
                        <a:lnTo>
                          <a:pt x="4305" y="1200"/>
                        </a:lnTo>
                        <a:lnTo>
                          <a:pt x="4350" y="1253"/>
                        </a:lnTo>
                        <a:lnTo>
                          <a:pt x="4380" y="1328"/>
                        </a:lnTo>
                        <a:lnTo>
                          <a:pt x="4470" y="1373"/>
                        </a:lnTo>
                        <a:lnTo>
                          <a:pt x="4545" y="1395"/>
                        </a:lnTo>
                        <a:lnTo>
                          <a:pt x="4433" y="1418"/>
                        </a:lnTo>
                        <a:lnTo>
                          <a:pt x="4500" y="1470"/>
                        </a:lnTo>
                        <a:lnTo>
                          <a:pt x="4463" y="1508"/>
                        </a:lnTo>
                        <a:lnTo>
                          <a:pt x="4530" y="1568"/>
                        </a:lnTo>
                        <a:lnTo>
                          <a:pt x="4658" y="1590"/>
                        </a:lnTo>
                        <a:lnTo>
                          <a:pt x="4530" y="1620"/>
                        </a:lnTo>
                        <a:lnTo>
                          <a:pt x="4628" y="1718"/>
                        </a:lnTo>
                        <a:lnTo>
                          <a:pt x="4718" y="1740"/>
                        </a:lnTo>
                        <a:lnTo>
                          <a:pt x="4635" y="1763"/>
                        </a:lnTo>
                        <a:lnTo>
                          <a:pt x="4740" y="1778"/>
                        </a:lnTo>
                        <a:lnTo>
                          <a:pt x="4650" y="1800"/>
                        </a:lnTo>
                        <a:lnTo>
                          <a:pt x="4748" y="1830"/>
                        </a:lnTo>
                        <a:lnTo>
                          <a:pt x="4830" y="1898"/>
                        </a:lnTo>
                        <a:lnTo>
                          <a:pt x="4935" y="1965"/>
                        </a:lnTo>
                        <a:lnTo>
                          <a:pt x="4823" y="1965"/>
                        </a:lnTo>
                        <a:lnTo>
                          <a:pt x="4823" y="2025"/>
                        </a:lnTo>
                        <a:lnTo>
                          <a:pt x="4755" y="2010"/>
                        </a:lnTo>
                        <a:lnTo>
                          <a:pt x="4703" y="2048"/>
                        </a:lnTo>
                        <a:lnTo>
                          <a:pt x="4635" y="2040"/>
                        </a:lnTo>
                        <a:lnTo>
                          <a:pt x="4605" y="2093"/>
                        </a:lnTo>
                        <a:lnTo>
                          <a:pt x="4560" y="2048"/>
                        </a:lnTo>
                        <a:lnTo>
                          <a:pt x="4478" y="2048"/>
                        </a:lnTo>
                        <a:lnTo>
                          <a:pt x="4530" y="2100"/>
                        </a:lnTo>
                        <a:lnTo>
                          <a:pt x="4560" y="2168"/>
                        </a:lnTo>
                        <a:lnTo>
                          <a:pt x="4493" y="2145"/>
                        </a:lnTo>
                        <a:lnTo>
                          <a:pt x="4395" y="2138"/>
                        </a:lnTo>
                        <a:lnTo>
                          <a:pt x="4305" y="2123"/>
                        </a:lnTo>
                        <a:lnTo>
                          <a:pt x="4410" y="2265"/>
                        </a:lnTo>
                        <a:lnTo>
                          <a:pt x="4298" y="2235"/>
                        </a:lnTo>
                        <a:lnTo>
                          <a:pt x="4185" y="2190"/>
                        </a:lnTo>
                        <a:lnTo>
                          <a:pt x="4193" y="2250"/>
                        </a:lnTo>
                        <a:lnTo>
                          <a:pt x="4148" y="2235"/>
                        </a:lnTo>
                        <a:lnTo>
                          <a:pt x="4193" y="2318"/>
                        </a:lnTo>
                        <a:lnTo>
                          <a:pt x="4103" y="2250"/>
                        </a:lnTo>
                        <a:lnTo>
                          <a:pt x="4125" y="2295"/>
                        </a:lnTo>
                        <a:lnTo>
                          <a:pt x="4208" y="2385"/>
                        </a:lnTo>
                        <a:lnTo>
                          <a:pt x="4035" y="2363"/>
                        </a:lnTo>
                        <a:lnTo>
                          <a:pt x="3938" y="2348"/>
                        </a:lnTo>
                        <a:lnTo>
                          <a:pt x="3938" y="2430"/>
                        </a:lnTo>
                        <a:lnTo>
                          <a:pt x="3863" y="2400"/>
                        </a:lnTo>
                        <a:lnTo>
                          <a:pt x="3818" y="2415"/>
                        </a:lnTo>
                        <a:lnTo>
                          <a:pt x="3855" y="2505"/>
                        </a:lnTo>
                        <a:lnTo>
                          <a:pt x="3938" y="2520"/>
                        </a:lnTo>
                        <a:lnTo>
                          <a:pt x="3803" y="2543"/>
                        </a:lnTo>
                        <a:lnTo>
                          <a:pt x="3750" y="2543"/>
                        </a:lnTo>
                        <a:lnTo>
                          <a:pt x="3705" y="2513"/>
                        </a:lnTo>
                        <a:lnTo>
                          <a:pt x="3645" y="2543"/>
                        </a:lnTo>
                        <a:lnTo>
                          <a:pt x="3563" y="2543"/>
                        </a:lnTo>
                        <a:lnTo>
                          <a:pt x="3653" y="2625"/>
                        </a:lnTo>
                        <a:lnTo>
                          <a:pt x="3548" y="2640"/>
                        </a:lnTo>
                        <a:lnTo>
                          <a:pt x="3600" y="2640"/>
                        </a:lnTo>
                        <a:lnTo>
                          <a:pt x="3495" y="2640"/>
                        </a:lnTo>
                        <a:lnTo>
                          <a:pt x="3428" y="2640"/>
                        </a:lnTo>
                        <a:lnTo>
                          <a:pt x="3383" y="2663"/>
                        </a:lnTo>
                        <a:lnTo>
                          <a:pt x="3240" y="2655"/>
                        </a:lnTo>
                        <a:lnTo>
                          <a:pt x="3188" y="2693"/>
                        </a:lnTo>
                        <a:lnTo>
                          <a:pt x="3188" y="2858"/>
                        </a:lnTo>
                        <a:lnTo>
                          <a:pt x="3158" y="2760"/>
                        </a:lnTo>
                        <a:lnTo>
                          <a:pt x="3053" y="2760"/>
                        </a:lnTo>
                        <a:lnTo>
                          <a:pt x="2985" y="2730"/>
                        </a:lnTo>
                        <a:lnTo>
                          <a:pt x="2910" y="2708"/>
                        </a:lnTo>
                        <a:lnTo>
                          <a:pt x="2805" y="2670"/>
                        </a:lnTo>
                        <a:lnTo>
                          <a:pt x="2865" y="2760"/>
                        </a:lnTo>
                        <a:lnTo>
                          <a:pt x="2775" y="2715"/>
                        </a:lnTo>
                        <a:lnTo>
                          <a:pt x="2768" y="2768"/>
                        </a:lnTo>
                        <a:lnTo>
                          <a:pt x="2708" y="2790"/>
                        </a:lnTo>
                        <a:lnTo>
                          <a:pt x="2715" y="2850"/>
                        </a:lnTo>
                        <a:lnTo>
                          <a:pt x="2655" y="2873"/>
                        </a:lnTo>
                        <a:lnTo>
                          <a:pt x="2610" y="2828"/>
                        </a:lnTo>
                        <a:lnTo>
                          <a:pt x="2558" y="2775"/>
                        </a:lnTo>
                        <a:lnTo>
                          <a:pt x="2550" y="2828"/>
                        </a:lnTo>
                        <a:lnTo>
                          <a:pt x="2498" y="2775"/>
                        </a:lnTo>
                        <a:lnTo>
                          <a:pt x="2460" y="2753"/>
                        </a:lnTo>
                        <a:lnTo>
                          <a:pt x="2430" y="2790"/>
                        </a:lnTo>
                        <a:lnTo>
                          <a:pt x="2348" y="2723"/>
                        </a:lnTo>
                        <a:lnTo>
                          <a:pt x="2340" y="2768"/>
                        </a:lnTo>
                        <a:lnTo>
                          <a:pt x="2310" y="2715"/>
                        </a:lnTo>
                        <a:lnTo>
                          <a:pt x="2258" y="2685"/>
                        </a:lnTo>
                        <a:lnTo>
                          <a:pt x="2213" y="2708"/>
                        </a:lnTo>
                        <a:lnTo>
                          <a:pt x="2145" y="2633"/>
                        </a:lnTo>
                        <a:lnTo>
                          <a:pt x="2160" y="2693"/>
                        </a:lnTo>
                        <a:lnTo>
                          <a:pt x="2048" y="2603"/>
                        </a:lnTo>
                        <a:lnTo>
                          <a:pt x="2078" y="2745"/>
                        </a:lnTo>
                        <a:lnTo>
                          <a:pt x="1988" y="2663"/>
                        </a:lnTo>
                        <a:lnTo>
                          <a:pt x="1905" y="2678"/>
                        </a:lnTo>
                        <a:lnTo>
                          <a:pt x="1830" y="2588"/>
                        </a:lnTo>
                        <a:lnTo>
                          <a:pt x="1808" y="2663"/>
                        </a:lnTo>
                        <a:lnTo>
                          <a:pt x="1725" y="2573"/>
                        </a:lnTo>
                        <a:lnTo>
                          <a:pt x="1680" y="2498"/>
                        </a:lnTo>
                        <a:lnTo>
                          <a:pt x="1605" y="2475"/>
                        </a:lnTo>
                        <a:lnTo>
                          <a:pt x="1538" y="2445"/>
                        </a:lnTo>
                        <a:lnTo>
                          <a:pt x="1463" y="2393"/>
                        </a:lnTo>
                        <a:lnTo>
                          <a:pt x="1508" y="2513"/>
                        </a:lnTo>
                        <a:lnTo>
                          <a:pt x="1403" y="2475"/>
                        </a:lnTo>
                        <a:lnTo>
                          <a:pt x="1350" y="2490"/>
                        </a:lnTo>
                        <a:lnTo>
                          <a:pt x="1290" y="2423"/>
                        </a:lnTo>
                        <a:lnTo>
                          <a:pt x="1215" y="2340"/>
                        </a:lnTo>
                        <a:lnTo>
                          <a:pt x="1215" y="2430"/>
                        </a:lnTo>
                        <a:lnTo>
                          <a:pt x="1125" y="2303"/>
                        </a:lnTo>
                        <a:lnTo>
                          <a:pt x="1088" y="2370"/>
                        </a:lnTo>
                        <a:lnTo>
                          <a:pt x="990" y="2258"/>
                        </a:lnTo>
                        <a:lnTo>
                          <a:pt x="983" y="2198"/>
                        </a:lnTo>
                        <a:lnTo>
                          <a:pt x="885" y="2153"/>
                        </a:lnTo>
                        <a:lnTo>
                          <a:pt x="810" y="2100"/>
                        </a:lnTo>
                        <a:lnTo>
                          <a:pt x="810" y="2205"/>
                        </a:lnTo>
                        <a:lnTo>
                          <a:pt x="758" y="2145"/>
                        </a:lnTo>
                        <a:lnTo>
                          <a:pt x="690" y="2115"/>
                        </a:lnTo>
                        <a:lnTo>
                          <a:pt x="638" y="2040"/>
                        </a:lnTo>
                        <a:lnTo>
                          <a:pt x="638" y="2100"/>
                        </a:lnTo>
                        <a:lnTo>
                          <a:pt x="540" y="1973"/>
                        </a:lnTo>
                        <a:lnTo>
                          <a:pt x="533" y="2063"/>
                        </a:lnTo>
                        <a:lnTo>
                          <a:pt x="488" y="1950"/>
                        </a:lnTo>
                        <a:lnTo>
                          <a:pt x="465" y="1913"/>
                        </a:lnTo>
                        <a:lnTo>
                          <a:pt x="420" y="1980"/>
                        </a:lnTo>
                        <a:lnTo>
                          <a:pt x="383" y="1838"/>
                        </a:lnTo>
                        <a:lnTo>
                          <a:pt x="383" y="1778"/>
                        </a:lnTo>
                        <a:lnTo>
                          <a:pt x="308" y="1845"/>
                        </a:lnTo>
                        <a:lnTo>
                          <a:pt x="308" y="1688"/>
                        </a:lnTo>
                        <a:lnTo>
                          <a:pt x="233" y="1763"/>
                        </a:lnTo>
                        <a:lnTo>
                          <a:pt x="233" y="1605"/>
                        </a:lnTo>
                        <a:lnTo>
                          <a:pt x="165" y="1635"/>
                        </a:lnTo>
                        <a:lnTo>
                          <a:pt x="165" y="1485"/>
                        </a:lnTo>
                        <a:lnTo>
                          <a:pt x="143" y="1283"/>
                        </a:lnTo>
                        <a:lnTo>
                          <a:pt x="158" y="1215"/>
                        </a:lnTo>
                        <a:lnTo>
                          <a:pt x="113" y="1215"/>
                        </a:lnTo>
                        <a:lnTo>
                          <a:pt x="15" y="1208"/>
                        </a:ln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78" name="Freeform 600"/>
                  <p:cNvSpPr>
                    <a:spLocks noChangeAspect="1"/>
                  </p:cNvSpPr>
                  <p:nvPr/>
                </p:nvSpPr>
                <p:spPr bwMode="auto">
                  <a:xfrm>
                    <a:off x="1733" y="2783"/>
                    <a:ext cx="525" cy="930"/>
                  </a:xfrm>
                  <a:custGeom>
                    <a:avLst/>
                    <a:gdLst>
                      <a:gd name="T0" fmla="*/ 0 w 525"/>
                      <a:gd name="T1" fmla="*/ 0 h 930"/>
                      <a:gd name="T2" fmla="*/ 232 w 525"/>
                      <a:gd name="T3" fmla="*/ 480 h 930"/>
                      <a:gd name="T4" fmla="*/ 525 w 525"/>
                      <a:gd name="T5" fmla="*/ 930 h 9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25" h="930">
                        <a:moveTo>
                          <a:pt x="0" y="0"/>
                        </a:moveTo>
                        <a:cubicBezTo>
                          <a:pt x="72" y="162"/>
                          <a:pt x="144" y="325"/>
                          <a:pt x="232" y="480"/>
                        </a:cubicBezTo>
                        <a:cubicBezTo>
                          <a:pt x="320" y="635"/>
                          <a:pt x="422" y="782"/>
                          <a:pt x="525" y="93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79" name="Freeform 599"/>
                  <p:cNvSpPr>
                    <a:spLocks noChangeAspect="1"/>
                  </p:cNvSpPr>
                  <p:nvPr/>
                </p:nvSpPr>
                <p:spPr bwMode="auto">
                  <a:xfrm>
                    <a:off x="1898" y="2798"/>
                    <a:ext cx="1035" cy="1252"/>
                  </a:xfrm>
                  <a:custGeom>
                    <a:avLst/>
                    <a:gdLst>
                      <a:gd name="T0" fmla="*/ 0 w 1035"/>
                      <a:gd name="T1" fmla="*/ 0 h 1252"/>
                      <a:gd name="T2" fmla="*/ 427 w 1035"/>
                      <a:gd name="T3" fmla="*/ 682 h 1252"/>
                      <a:gd name="T4" fmla="*/ 600 w 1035"/>
                      <a:gd name="T5" fmla="*/ 877 h 1252"/>
                      <a:gd name="T6" fmla="*/ 652 w 1035"/>
                      <a:gd name="T7" fmla="*/ 967 h 1252"/>
                      <a:gd name="T8" fmla="*/ 1035 w 1035"/>
                      <a:gd name="T9" fmla="*/ 1252 h 1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5" h="1252">
                        <a:moveTo>
                          <a:pt x="0" y="0"/>
                        </a:moveTo>
                        <a:cubicBezTo>
                          <a:pt x="163" y="268"/>
                          <a:pt x="327" y="536"/>
                          <a:pt x="427" y="682"/>
                        </a:cubicBezTo>
                        <a:cubicBezTo>
                          <a:pt x="527" y="828"/>
                          <a:pt x="562" y="829"/>
                          <a:pt x="600" y="877"/>
                        </a:cubicBezTo>
                        <a:cubicBezTo>
                          <a:pt x="638" y="925"/>
                          <a:pt x="580" y="905"/>
                          <a:pt x="652" y="967"/>
                        </a:cubicBezTo>
                        <a:cubicBezTo>
                          <a:pt x="724" y="1029"/>
                          <a:pt x="879" y="1140"/>
                          <a:pt x="1035" y="1252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80" name="Freeform 598"/>
                  <p:cNvSpPr>
                    <a:spLocks noChangeAspect="1"/>
                  </p:cNvSpPr>
                  <p:nvPr/>
                </p:nvSpPr>
                <p:spPr bwMode="auto">
                  <a:xfrm>
                    <a:off x="2123" y="2850"/>
                    <a:ext cx="1461" cy="1515"/>
                  </a:xfrm>
                  <a:custGeom>
                    <a:avLst/>
                    <a:gdLst>
                      <a:gd name="T0" fmla="*/ 0 w 1461"/>
                      <a:gd name="T1" fmla="*/ 0 h 1515"/>
                      <a:gd name="T2" fmla="*/ 682 w 1461"/>
                      <a:gd name="T3" fmla="*/ 780 h 1515"/>
                      <a:gd name="T4" fmla="*/ 1342 w 1461"/>
                      <a:gd name="T5" fmla="*/ 1403 h 1515"/>
                      <a:gd name="T6" fmla="*/ 1395 w 1461"/>
                      <a:gd name="T7" fmla="*/ 1455 h 15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61" h="1515">
                        <a:moveTo>
                          <a:pt x="0" y="0"/>
                        </a:moveTo>
                        <a:cubicBezTo>
                          <a:pt x="229" y="273"/>
                          <a:pt x="458" y="546"/>
                          <a:pt x="682" y="780"/>
                        </a:cubicBezTo>
                        <a:cubicBezTo>
                          <a:pt x="906" y="1014"/>
                          <a:pt x="1223" y="1291"/>
                          <a:pt x="1342" y="1403"/>
                        </a:cubicBezTo>
                        <a:cubicBezTo>
                          <a:pt x="1461" y="1515"/>
                          <a:pt x="1386" y="1446"/>
                          <a:pt x="1395" y="145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81" name="Freeform 597"/>
                  <p:cNvSpPr>
                    <a:spLocks noChangeAspect="1"/>
                  </p:cNvSpPr>
                  <p:nvPr/>
                </p:nvSpPr>
                <p:spPr bwMode="auto">
                  <a:xfrm>
                    <a:off x="2490" y="2835"/>
                    <a:ext cx="1695" cy="1553"/>
                  </a:xfrm>
                  <a:custGeom>
                    <a:avLst/>
                    <a:gdLst>
                      <a:gd name="T0" fmla="*/ 0 w 1695"/>
                      <a:gd name="T1" fmla="*/ 0 h 1553"/>
                      <a:gd name="T2" fmla="*/ 675 w 1695"/>
                      <a:gd name="T3" fmla="*/ 720 h 1553"/>
                      <a:gd name="T4" fmla="*/ 1268 w 1695"/>
                      <a:gd name="T5" fmla="*/ 1230 h 1553"/>
                      <a:gd name="T6" fmla="*/ 1695 w 1695"/>
                      <a:gd name="T7" fmla="*/ 1553 h 15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95" h="1553">
                        <a:moveTo>
                          <a:pt x="0" y="0"/>
                        </a:moveTo>
                        <a:cubicBezTo>
                          <a:pt x="232" y="257"/>
                          <a:pt x="464" y="515"/>
                          <a:pt x="675" y="720"/>
                        </a:cubicBezTo>
                        <a:cubicBezTo>
                          <a:pt x="886" y="925"/>
                          <a:pt x="1098" y="1091"/>
                          <a:pt x="1268" y="1230"/>
                        </a:cubicBezTo>
                        <a:cubicBezTo>
                          <a:pt x="1438" y="1369"/>
                          <a:pt x="1566" y="1461"/>
                          <a:pt x="1695" y="1553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82" name="Freeform 596"/>
                  <p:cNvSpPr>
                    <a:spLocks noChangeAspect="1"/>
                  </p:cNvSpPr>
                  <p:nvPr/>
                </p:nvSpPr>
                <p:spPr bwMode="auto">
                  <a:xfrm>
                    <a:off x="2955" y="2880"/>
                    <a:ext cx="1710" cy="1448"/>
                  </a:xfrm>
                  <a:custGeom>
                    <a:avLst/>
                    <a:gdLst>
                      <a:gd name="T0" fmla="*/ 0 w 1710"/>
                      <a:gd name="T1" fmla="*/ 0 h 1448"/>
                      <a:gd name="T2" fmla="*/ 525 w 1710"/>
                      <a:gd name="T3" fmla="*/ 510 h 1448"/>
                      <a:gd name="T4" fmla="*/ 1110 w 1710"/>
                      <a:gd name="T5" fmla="*/ 1043 h 1448"/>
                      <a:gd name="T6" fmla="*/ 1598 w 1710"/>
                      <a:gd name="T7" fmla="*/ 1358 h 1448"/>
                      <a:gd name="T8" fmla="*/ 1710 w 1710"/>
                      <a:gd name="T9" fmla="*/ 1448 h 1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10" h="1448">
                        <a:moveTo>
                          <a:pt x="0" y="0"/>
                        </a:moveTo>
                        <a:cubicBezTo>
                          <a:pt x="170" y="168"/>
                          <a:pt x="340" y="336"/>
                          <a:pt x="525" y="510"/>
                        </a:cubicBezTo>
                        <a:cubicBezTo>
                          <a:pt x="710" y="684"/>
                          <a:pt x="931" y="902"/>
                          <a:pt x="1110" y="1043"/>
                        </a:cubicBezTo>
                        <a:cubicBezTo>
                          <a:pt x="1289" y="1184"/>
                          <a:pt x="1498" y="1291"/>
                          <a:pt x="1598" y="1358"/>
                        </a:cubicBezTo>
                        <a:cubicBezTo>
                          <a:pt x="1698" y="1425"/>
                          <a:pt x="1704" y="1436"/>
                          <a:pt x="1710" y="1448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83" name="Freeform 595"/>
                  <p:cNvSpPr>
                    <a:spLocks noChangeAspect="1"/>
                  </p:cNvSpPr>
                  <p:nvPr/>
                </p:nvSpPr>
                <p:spPr bwMode="auto">
                  <a:xfrm>
                    <a:off x="3428" y="2918"/>
                    <a:ext cx="1635" cy="1303"/>
                  </a:xfrm>
                  <a:custGeom>
                    <a:avLst/>
                    <a:gdLst>
                      <a:gd name="T0" fmla="*/ 0 w 1635"/>
                      <a:gd name="T1" fmla="*/ 0 h 1303"/>
                      <a:gd name="T2" fmla="*/ 450 w 1635"/>
                      <a:gd name="T3" fmla="*/ 457 h 1303"/>
                      <a:gd name="T4" fmla="*/ 1027 w 1635"/>
                      <a:gd name="T5" fmla="*/ 885 h 1303"/>
                      <a:gd name="T6" fmla="*/ 1485 w 1635"/>
                      <a:gd name="T7" fmla="*/ 1237 h 1303"/>
                      <a:gd name="T8" fmla="*/ 1635 w 1635"/>
                      <a:gd name="T9" fmla="*/ 1282 h 1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35" h="1303">
                        <a:moveTo>
                          <a:pt x="0" y="0"/>
                        </a:moveTo>
                        <a:cubicBezTo>
                          <a:pt x="139" y="155"/>
                          <a:pt x="279" y="310"/>
                          <a:pt x="450" y="457"/>
                        </a:cubicBezTo>
                        <a:cubicBezTo>
                          <a:pt x="621" y="604"/>
                          <a:pt x="855" y="755"/>
                          <a:pt x="1027" y="885"/>
                        </a:cubicBezTo>
                        <a:cubicBezTo>
                          <a:pt x="1199" y="1015"/>
                          <a:pt x="1384" y="1171"/>
                          <a:pt x="1485" y="1237"/>
                        </a:cubicBezTo>
                        <a:cubicBezTo>
                          <a:pt x="1586" y="1303"/>
                          <a:pt x="1610" y="1292"/>
                          <a:pt x="1635" y="1282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84" name="Freeform 594"/>
                  <p:cNvSpPr>
                    <a:spLocks noChangeAspect="1"/>
                  </p:cNvSpPr>
                  <p:nvPr/>
                </p:nvSpPr>
                <p:spPr bwMode="auto">
                  <a:xfrm>
                    <a:off x="3938" y="3023"/>
                    <a:ext cx="1395" cy="1035"/>
                  </a:xfrm>
                  <a:custGeom>
                    <a:avLst/>
                    <a:gdLst>
                      <a:gd name="T0" fmla="*/ 0 w 1395"/>
                      <a:gd name="T1" fmla="*/ 0 h 1035"/>
                      <a:gd name="T2" fmla="*/ 570 w 1395"/>
                      <a:gd name="T3" fmla="*/ 487 h 1035"/>
                      <a:gd name="T4" fmla="*/ 1050 w 1395"/>
                      <a:gd name="T5" fmla="*/ 855 h 1035"/>
                      <a:gd name="T6" fmla="*/ 1395 w 1395"/>
                      <a:gd name="T7" fmla="*/ 1035 h 10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95" h="1035">
                        <a:moveTo>
                          <a:pt x="0" y="0"/>
                        </a:moveTo>
                        <a:cubicBezTo>
                          <a:pt x="197" y="172"/>
                          <a:pt x="395" y="345"/>
                          <a:pt x="570" y="487"/>
                        </a:cubicBezTo>
                        <a:cubicBezTo>
                          <a:pt x="745" y="629"/>
                          <a:pt x="913" y="764"/>
                          <a:pt x="1050" y="855"/>
                        </a:cubicBezTo>
                        <a:cubicBezTo>
                          <a:pt x="1187" y="946"/>
                          <a:pt x="1291" y="990"/>
                          <a:pt x="1395" y="103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85" name="Freeform 593"/>
                  <p:cNvSpPr>
                    <a:spLocks noChangeAspect="1"/>
                  </p:cNvSpPr>
                  <p:nvPr/>
                </p:nvSpPr>
                <p:spPr bwMode="auto">
                  <a:xfrm>
                    <a:off x="4643" y="3173"/>
                    <a:ext cx="967" cy="750"/>
                  </a:xfrm>
                  <a:custGeom>
                    <a:avLst/>
                    <a:gdLst>
                      <a:gd name="T0" fmla="*/ 0 w 967"/>
                      <a:gd name="T1" fmla="*/ 0 h 750"/>
                      <a:gd name="T2" fmla="*/ 397 w 967"/>
                      <a:gd name="T3" fmla="*/ 375 h 750"/>
                      <a:gd name="T4" fmla="*/ 967 w 967"/>
                      <a:gd name="T5" fmla="*/ 750 h 7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67" h="750">
                        <a:moveTo>
                          <a:pt x="0" y="0"/>
                        </a:moveTo>
                        <a:cubicBezTo>
                          <a:pt x="118" y="125"/>
                          <a:pt x="236" y="250"/>
                          <a:pt x="397" y="375"/>
                        </a:cubicBezTo>
                        <a:cubicBezTo>
                          <a:pt x="558" y="500"/>
                          <a:pt x="762" y="625"/>
                          <a:pt x="967" y="75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86" name="Freeform 592"/>
                  <p:cNvSpPr>
                    <a:spLocks noChangeAspect="1"/>
                  </p:cNvSpPr>
                  <p:nvPr/>
                </p:nvSpPr>
                <p:spPr bwMode="auto">
                  <a:xfrm>
                    <a:off x="5183" y="3263"/>
                    <a:ext cx="660" cy="525"/>
                  </a:xfrm>
                  <a:custGeom>
                    <a:avLst/>
                    <a:gdLst>
                      <a:gd name="T0" fmla="*/ 0 w 660"/>
                      <a:gd name="T1" fmla="*/ 0 h 525"/>
                      <a:gd name="T2" fmla="*/ 345 w 660"/>
                      <a:gd name="T3" fmla="*/ 307 h 525"/>
                      <a:gd name="T4" fmla="*/ 660 w 660"/>
                      <a:gd name="T5" fmla="*/ 525 h 5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60" h="525">
                        <a:moveTo>
                          <a:pt x="0" y="0"/>
                        </a:moveTo>
                        <a:cubicBezTo>
                          <a:pt x="117" y="110"/>
                          <a:pt x="235" y="220"/>
                          <a:pt x="345" y="307"/>
                        </a:cubicBezTo>
                        <a:cubicBezTo>
                          <a:pt x="455" y="394"/>
                          <a:pt x="557" y="459"/>
                          <a:pt x="660" y="52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87" name="Freeform 591"/>
                  <p:cNvSpPr>
                    <a:spLocks noChangeAspect="1"/>
                  </p:cNvSpPr>
                  <p:nvPr/>
                </p:nvSpPr>
                <p:spPr bwMode="auto">
                  <a:xfrm>
                    <a:off x="5580" y="3338"/>
                    <a:ext cx="435" cy="345"/>
                  </a:xfrm>
                  <a:custGeom>
                    <a:avLst/>
                    <a:gdLst>
                      <a:gd name="T0" fmla="*/ 0 w 435"/>
                      <a:gd name="T1" fmla="*/ 0 h 345"/>
                      <a:gd name="T2" fmla="*/ 285 w 435"/>
                      <a:gd name="T3" fmla="*/ 255 h 345"/>
                      <a:gd name="T4" fmla="*/ 435 w 435"/>
                      <a:gd name="T5" fmla="*/ 345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5" h="345">
                        <a:moveTo>
                          <a:pt x="0" y="0"/>
                        </a:moveTo>
                        <a:cubicBezTo>
                          <a:pt x="106" y="99"/>
                          <a:pt x="213" y="198"/>
                          <a:pt x="285" y="255"/>
                        </a:cubicBezTo>
                        <a:cubicBezTo>
                          <a:pt x="357" y="312"/>
                          <a:pt x="396" y="328"/>
                          <a:pt x="435" y="34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88" name="Freeform 590"/>
                  <p:cNvSpPr>
                    <a:spLocks noChangeAspect="1"/>
                  </p:cNvSpPr>
                  <p:nvPr/>
                </p:nvSpPr>
                <p:spPr bwMode="auto">
                  <a:xfrm>
                    <a:off x="5873" y="3435"/>
                    <a:ext cx="285" cy="165"/>
                  </a:xfrm>
                  <a:custGeom>
                    <a:avLst/>
                    <a:gdLst>
                      <a:gd name="T0" fmla="*/ 0 w 285"/>
                      <a:gd name="T1" fmla="*/ 0 h 165"/>
                      <a:gd name="T2" fmla="*/ 202 w 285"/>
                      <a:gd name="T3" fmla="*/ 128 h 165"/>
                      <a:gd name="T4" fmla="*/ 285 w 285"/>
                      <a:gd name="T5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" h="165">
                        <a:moveTo>
                          <a:pt x="0" y="0"/>
                        </a:moveTo>
                        <a:cubicBezTo>
                          <a:pt x="77" y="50"/>
                          <a:pt x="155" y="101"/>
                          <a:pt x="202" y="128"/>
                        </a:cubicBezTo>
                        <a:cubicBezTo>
                          <a:pt x="249" y="155"/>
                          <a:pt x="267" y="160"/>
                          <a:pt x="285" y="16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89" name="Freeform 589"/>
                  <p:cNvSpPr>
                    <a:spLocks noChangeAspect="1"/>
                  </p:cNvSpPr>
                  <p:nvPr/>
                </p:nvSpPr>
                <p:spPr bwMode="auto">
                  <a:xfrm>
                    <a:off x="5850" y="3345"/>
                    <a:ext cx="308" cy="54"/>
                  </a:xfrm>
                  <a:custGeom>
                    <a:avLst/>
                    <a:gdLst>
                      <a:gd name="T0" fmla="*/ 308 w 308"/>
                      <a:gd name="T1" fmla="*/ 0 h 54"/>
                      <a:gd name="T2" fmla="*/ 53 w 308"/>
                      <a:gd name="T3" fmla="*/ 45 h 54"/>
                      <a:gd name="T4" fmla="*/ 0 w 308"/>
                      <a:gd name="T5" fmla="*/ 53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8" h="54">
                        <a:moveTo>
                          <a:pt x="308" y="0"/>
                        </a:moveTo>
                        <a:cubicBezTo>
                          <a:pt x="206" y="18"/>
                          <a:pt x="104" y="36"/>
                          <a:pt x="53" y="45"/>
                        </a:cubicBezTo>
                        <a:cubicBezTo>
                          <a:pt x="2" y="54"/>
                          <a:pt x="1" y="53"/>
                          <a:pt x="0" y="53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90" name="Freeform 588"/>
                  <p:cNvSpPr>
                    <a:spLocks noChangeAspect="1"/>
                  </p:cNvSpPr>
                  <p:nvPr/>
                </p:nvSpPr>
                <p:spPr bwMode="auto">
                  <a:xfrm>
                    <a:off x="5558" y="3173"/>
                    <a:ext cx="525" cy="172"/>
                  </a:xfrm>
                  <a:custGeom>
                    <a:avLst/>
                    <a:gdLst>
                      <a:gd name="T0" fmla="*/ 525 w 525"/>
                      <a:gd name="T1" fmla="*/ 0 h 172"/>
                      <a:gd name="T2" fmla="*/ 270 w 525"/>
                      <a:gd name="T3" fmla="*/ 52 h 172"/>
                      <a:gd name="T4" fmla="*/ 0 w 525"/>
                      <a:gd name="T5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25" h="172">
                        <a:moveTo>
                          <a:pt x="525" y="0"/>
                        </a:moveTo>
                        <a:cubicBezTo>
                          <a:pt x="441" y="11"/>
                          <a:pt x="358" y="23"/>
                          <a:pt x="270" y="52"/>
                        </a:cubicBezTo>
                        <a:cubicBezTo>
                          <a:pt x="182" y="81"/>
                          <a:pt x="46" y="152"/>
                          <a:pt x="0" y="172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91" name="Freeform 587"/>
                  <p:cNvSpPr>
                    <a:spLocks noChangeAspect="1"/>
                  </p:cNvSpPr>
                  <p:nvPr/>
                </p:nvSpPr>
                <p:spPr bwMode="auto">
                  <a:xfrm>
                    <a:off x="4560" y="2768"/>
                    <a:ext cx="1290" cy="345"/>
                  </a:xfrm>
                  <a:custGeom>
                    <a:avLst/>
                    <a:gdLst>
                      <a:gd name="T0" fmla="*/ 1290 w 1290"/>
                      <a:gd name="T1" fmla="*/ 0 h 345"/>
                      <a:gd name="T2" fmla="*/ 728 w 1290"/>
                      <a:gd name="T3" fmla="*/ 127 h 345"/>
                      <a:gd name="T4" fmla="*/ 135 w 1290"/>
                      <a:gd name="T5" fmla="*/ 285 h 345"/>
                      <a:gd name="T6" fmla="*/ 0 w 1290"/>
                      <a:gd name="T7" fmla="*/ 345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90" h="345">
                        <a:moveTo>
                          <a:pt x="1290" y="0"/>
                        </a:moveTo>
                        <a:cubicBezTo>
                          <a:pt x="1105" y="40"/>
                          <a:pt x="920" y="80"/>
                          <a:pt x="728" y="127"/>
                        </a:cubicBezTo>
                        <a:cubicBezTo>
                          <a:pt x="536" y="174"/>
                          <a:pt x="256" y="249"/>
                          <a:pt x="135" y="285"/>
                        </a:cubicBezTo>
                        <a:cubicBezTo>
                          <a:pt x="14" y="321"/>
                          <a:pt x="7" y="333"/>
                          <a:pt x="0" y="34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92" name="Freeform 586"/>
                  <p:cNvSpPr>
                    <a:spLocks noChangeAspect="1"/>
                  </p:cNvSpPr>
                  <p:nvPr/>
                </p:nvSpPr>
                <p:spPr bwMode="auto">
                  <a:xfrm>
                    <a:off x="4208" y="2535"/>
                    <a:ext cx="1507" cy="488"/>
                  </a:xfrm>
                  <a:custGeom>
                    <a:avLst/>
                    <a:gdLst>
                      <a:gd name="T0" fmla="*/ 1507 w 1507"/>
                      <a:gd name="T1" fmla="*/ 0 h 488"/>
                      <a:gd name="T2" fmla="*/ 892 w 1507"/>
                      <a:gd name="T3" fmla="*/ 120 h 488"/>
                      <a:gd name="T4" fmla="*/ 0 w 1507"/>
                      <a:gd name="T5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07" h="488">
                        <a:moveTo>
                          <a:pt x="1507" y="0"/>
                        </a:moveTo>
                        <a:cubicBezTo>
                          <a:pt x="1325" y="19"/>
                          <a:pt x="1143" y="39"/>
                          <a:pt x="892" y="120"/>
                        </a:cubicBezTo>
                        <a:cubicBezTo>
                          <a:pt x="641" y="201"/>
                          <a:pt x="320" y="344"/>
                          <a:pt x="0" y="488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93" name="Freeform 585"/>
                  <p:cNvSpPr>
                    <a:spLocks noChangeAspect="1"/>
                  </p:cNvSpPr>
                  <p:nvPr/>
                </p:nvSpPr>
                <p:spPr bwMode="auto">
                  <a:xfrm>
                    <a:off x="3743" y="2250"/>
                    <a:ext cx="1695" cy="713"/>
                  </a:xfrm>
                  <a:custGeom>
                    <a:avLst/>
                    <a:gdLst>
                      <a:gd name="T0" fmla="*/ 1695 w 1695"/>
                      <a:gd name="T1" fmla="*/ 0 h 713"/>
                      <a:gd name="T2" fmla="*/ 1192 w 1695"/>
                      <a:gd name="T3" fmla="*/ 128 h 713"/>
                      <a:gd name="T4" fmla="*/ 277 w 1695"/>
                      <a:gd name="T5" fmla="*/ 540 h 713"/>
                      <a:gd name="T6" fmla="*/ 0 w 1695"/>
                      <a:gd name="T7" fmla="*/ 713 h 7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95" h="713">
                        <a:moveTo>
                          <a:pt x="1695" y="0"/>
                        </a:moveTo>
                        <a:cubicBezTo>
                          <a:pt x="1561" y="19"/>
                          <a:pt x="1428" y="38"/>
                          <a:pt x="1192" y="128"/>
                        </a:cubicBezTo>
                        <a:cubicBezTo>
                          <a:pt x="956" y="218"/>
                          <a:pt x="476" y="443"/>
                          <a:pt x="277" y="540"/>
                        </a:cubicBezTo>
                        <a:cubicBezTo>
                          <a:pt x="78" y="637"/>
                          <a:pt x="39" y="675"/>
                          <a:pt x="0" y="713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94" name="Freeform 584"/>
                  <p:cNvSpPr>
                    <a:spLocks noChangeAspect="1"/>
                  </p:cNvSpPr>
                  <p:nvPr/>
                </p:nvSpPr>
                <p:spPr bwMode="auto">
                  <a:xfrm>
                    <a:off x="3323" y="2003"/>
                    <a:ext cx="1717" cy="870"/>
                  </a:xfrm>
                  <a:custGeom>
                    <a:avLst/>
                    <a:gdLst>
                      <a:gd name="T0" fmla="*/ 1717 w 1717"/>
                      <a:gd name="T1" fmla="*/ 0 h 870"/>
                      <a:gd name="T2" fmla="*/ 997 w 1717"/>
                      <a:gd name="T3" fmla="*/ 285 h 870"/>
                      <a:gd name="T4" fmla="*/ 307 w 1717"/>
                      <a:gd name="T5" fmla="*/ 675 h 870"/>
                      <a:gd name="T6" fmla="*/ 0 w 1717"/>
                      <a:gd name="T7" fmla="*/ 870 h 8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7" h="870">
                        <a:moveTo>
                          <a:pt x="1717" y="0"/>
                        </a:moveTo>
                        <a:cubicBezTo>
                          <a:pt x="1474" y="86"/>
                          <a:pt x="1232" y="173"/>
                          <a:pt x="997" y="285"/>
                        </a:cubicBezTo>
                        <a:cubicBezTo>
                          <a:pt x="762" y="397"/>
                          <a:pt x="473" y="578"/>
                          <a:pt x="307" y="675"/>
                        </a:cubicBezTo>
                        <a:cubicBezTo>
                          <a:pt x="141" y="772"/>
                          <a:pt x="70" y="821"/>
                          <a:pt x="0" y="87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95" name="Freeform 583"/>
                  <p:cNvSpPr>
                    <a:spLocks noChangeAspect="1"/>
                  </p:cNvSpPr>
                  <p:nvPr/>
                </p:nvSpPr>
                <p:spPr bwMode="auto">
                  <a:xfrm>
                    <a:off x="2970" y="1755"/>
                    <a:ext cx="1748" cy="1050"/>
                  </a:xfrm>
                  <a:custGeom>
                    <a:avLst/>
                    <a:gdLst>
                      <a:gd name="T0" fmla="*/ 1748 w 1748"/>
                      <a:gd name="T1" fmla="*/ 0 h 1050"/>
                      <a:gd name="T2" fmla="*/ 1148 w 1748"/>
                      <a:gd name="T3" fmla="*/ 278 h 1050"/>
                      <a:gd name="T4" fmla="*/ 368 w 1748"/>
                      <a:gd name="T5" fmla="*/ 818 h 1050"/>
                      <a:gd name="T6" fmla="*/ 0 w 1748"/>
                      <a:gd name="T7" fmla="*/ 1050 h 10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48" h="1050">
                        <a:moveTo>
                          <a:pt x="1748" y="0"/>
                        </a:moveTo>
                        <a:cubicBezTo>
                          <a:pt x="1563" y="71"/>
                          <a:pt x="1378" y="142"/>
                          <a:pt x="1148" y="278"/>
                        </a:cubicBezTo>
                        <a:cubicBezTo>
                          <a:pt x="918" y="414"/>
                          <a:pt x="559" y="689"/>
                          <a:pt x="368" y="818"/>
                        </a:cubicBezTo>
                        <a:cubicBezTo>
                          <a:pt x="177" y="947"/>
                          <a:pt x="88" y="998"/>
                          <a:pt x="0" y="105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96" name="Freeform 582"/>
                  <p:cNvSpPr>
                    <a:spLocks noChangeAspect="1"/>
                  </p:cNvSpPr>
                  <p:nvPr/>
                </p:nvSpPr>
                <p:spPr bwMode="auto">
                  <a:xfrm>
                    <a:off x="2588" y="1605"/>
                    <a:ext cx="1537" cy="1185"/>
                  </a:xfrm>
                  <a:custGeom>
                    <a:avLst/>
                    <a:gdLst>
                      <a:gd name="T0" fmla="*/ 1537 w 1537"/>
                      <a:gd name="T1" fmla="*/ 0 h 1185"/>
                      <a:gd name="T2" fmla="*/ 1005 w 1537"/>
                      <a:gd name="T3" fmla="*/ 360 h 1185"/>
                      <a:gd name="T4" fmla="*/ 427 w 1537"/>
                      <a:gd name="T5" fmla="*/ 750 h 1185"/>
                      <a:gd name="T6" fmla="*/ 0 w 1537"/>
                      <a:gd name="T7" fmla="*/ 1185 h 1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37" h="1185">
                        <a:moveTo>
                          <a:pt x="1537" y="0"/>
                        </a:moveTo>
                        <a:cubicBezTo>
                          <a:pt x="1363" y="117"/>
                          <a:pt x="1190" y="235"/>
                          <a:pt x="1005" y="360"/>
                        </a:cubicBezTo>
                        <a:cubicBezTo>
                          <a:pt x="820" y="485"/>
                          <a:pt x="594" y="613"/>
                          <a:pt x="427" y="750"/>
                        </a:cubicBezTo>
                        <a:cubicBezTo>
                          <a:pt x="260" y="887"/>
                          <a:pt x="130" y="1036"/>
                          <a:pt x="0" y="118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97" name="Freeform 581"/>
                  <p:cNvSpPr>
                    <a:spLocks noChangeAspect="1"/>
                  </p:cNvSpPr>
                  <p:nvPr/>
                </p:nvSpPr>
                <p:spPr bwMode="auto">
                  <a:xfrm>
                    <a:off x="2265" y="1650"/>
                    <a:ext cx="1080" cy="1118"/>
                  </a:xfrm>
                  <a:custGeom>
                    <a:avLst/>
                    <a:gdLst>
                      <a:gd name="T0" fmla="*/ 1080 w 1080"/>
                      <a:gd name="T1" fmla="*/ 0 h 1118"/>
                      <a:gd name="T2" fmla="*/ 600 w 1080"/>
                      <a:gd name="T3" fmla="*/ 503 h 1118"/>
                      <a:gd name="T4" fmla="*/ 0 w 1080"/>
                      <a:gd name="T5" fmla="*/ 1118 h 1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80" h="1118">
                        <a:moveTo>
                          <a:pt x="1080" y="0"/>
                        </a:moveTo>
                        <a:cubicBezTo>
                          <a:pt x="930" y="158"/>
                          <a:pt x="780" y="317"/>
                          <a:pt x="600" y="503"/>
                        </a:cubicBezTo>
                        <a:cubicBezTo>
                          <a:pt x="420" y="689"/>
                          <a:pt x="210" y="903"/>
                          <a:pt x="0" y="1118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98" name="Freeform 580"/>
                  <p:cNvSpPr>
                    <a:spLocks noChangeAspect="1"/>
                  </p:cNvSpPr>
                  <p:nvPr/>
                </p:nvSpPr>
                <p:spPr bwMode="auto">
                  <a:xfrm>
                    <a:off x="1958" y="1748"/>
                    <a:ext cx="922" cy="990"/>
                  </a:xfrm>
                  <a:custGeom>
                    <a:avLst/>
                    <a:gdLst>
                      <a:gd name="T0" fmla="*/ 922 w 922"/>
                      <a:gd name="T1" fmla="*/ 0 h 990"/>
                      <a:gd name="T2" fmla="*/ 435 w 922"/>
                      <a:gd name="T3" fmla="*/ 480 h 990"/>
                      <a:gd name="T4" fmla="*/ 0 w 922"/>
                      <a:gd name="T5" fmla="*/ 990 h 9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22" h="990">
                        <a:moveTo>
                          <a:pt x="922" y="0"/>
                        </a:moveTo>
                        <a:cubicBezTo>
                          <a:pt x="755" y="157"/>
                          <a:pt x="589" y="315"/>
                          <a:pt x="435" y="480"/>
                        </a:cubicBezTo>
                        <a:cubicBezTo>
                          <a:pt x="281" y="645"/>
                          <a:pt x="140" y="817"/>
                          <a:pt x="0" y="99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99" name="Freeform 579"/>
                  <p:cNvSpPr>
                    <a:spLocks noChangeAspect="1"/>
                  </p:cNvSpPr>
                  <p:nvPr/>
                </p:nvSpPr>
                <p:spPr bwMode="auto">
                  <a:xfrm>
                    <a:off x="1740" y="2018"/>
                    <a:ext cx="563" cy="735"/>
                  </a:xfrm>
                  <a:custGeom>
                    <a:avLst/>
                    <a:gdLst>
                      <a:gd name="T0" fmla="*/ 563 w 563"/>
                      <a:gd name="T1" fmla="*/ 0 h 735"/>
                      <a:gd name="T2" fmla="*/ 270 w 563"/>
                      <a:gd name="T3" fmla="*/ 412 h 735"/>
                      <a:gd name="T4" fmla="*/ 0 w 563"/>
                      <a:gd name="T5" fmla="*/ 735 h 7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63" h="735">
                        <a:moveTo>
                          <a:pt x="563" y="0"/>
                        </a:moveTo>
                        <a:cubicBezTo>
                          <a:pt x="463" y="145"/>
                          <a:pt x="364" y="290"/>
                          <a:pt x="270" y="412"/>
                        </a:cubicBezTo>
                        <a:cubicBezTo>
                          <a:pt x="176" y="534"/>
                          <a:pt x="88" y="634"/>
                          <a:pt x="0" y="735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00" name="Freeform 578"/>
                  <p:cNvSpPr>
                    <a:spLocks noChangeAspect="1"/>
                  </p:cNvSpPr>
                  <p:nvPr/>
                </p:nvSpPr>
                <p:spPr bwMode="auto">
                  <a:xfrm>
                    <a:off x="1718" y="2753"/>
                    <a:ext cx="4567" cy="780"/>
                  </a:xfrm>
                  <a:custGeom>
                    <a:avLst/>
                    <a:gdLst>
                      <a:gd name="T0" fmla="*/ 0 w 4567"/>
                      <a:gd name="T1" fmla="*/ 0 h 780"/>
                      <a:gd name="T2" fmla="*/ 1177 w 4567"/>
                      <a:gd name="T3" fmla="*/ 67 h 780"/>
                      <a:gd name="T4" fmla="*/ 2332 w 4567"/>
                      <a:gd name="T5" fmla="*/ 240 h 780"/>
                      <a:gd name="T6" fmla="*/ 4567 w 4567"/>
                      <a:gd name="T7" fmla="*/ 780 h 7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67" h="780">
                        <a:moveTo>
                          <a:pt x="0" y="0"/>
                        </a:moveTo>
                        <a:cubicBezTo>
                          <a:pt x="394" y="13"/>
                          <a:pt x="788" y="27"/>
                          <a:pt x="1177" y="67"/>
                        </a:cubicBezTo>
                        <a:cubicBezTo>
                          <a:pt x="1566" y="107"/>
                          <a:pt x="1767" y="121"/>
                          <a:pt x="2332" y="240"/>
                        </a:cubicBezTo>
                        <a:cubicBezTo>
                          <a:pt x="2897" y="359"/>
                          <a:pt x="4195" y="690"/>
                          <a:pt x="4567" y="780"/>
                        </a:cubicBezTo>
                      </a:path>
                    </a:pathLst>
                  </a:custGeom>
                  <a:solidFill>
                    <a:srgbClr val="CCFF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01" name="Freeform 577"/>
                  <p:cNvSpPr>
                    <a:spLocks noChangeAspect="1"/>
                  </p:cNvSpPr>
                  <p:nvPr/>
                </p:nvSpPr>
                <p:spPr bwMode="auto">
                  <a:xfrm>
                    <a:off x="1718" y="2790"/>
                    <a:ext cx="4605" cy="735"/>
                  </a:xfrm>
                  <a:custGeom>
                    <a:avLst/>
                    <a:gdLst>
                      <a:gd name="T0" fmla="*/ 0 w 4605"/>
                      <a:gd name="T1" fmla="*/ 0 h 735"/>
                      <a:gd name="T2" fmla="*/ 1177 w 4605"/>
                      <a:gd name="T3" fmla="*/ 67 h 735"/>
                      <a:gd name="T4" fmla="*/ 2332 w 4605"/>
                      <a:gd name="T5" fmla="*/ 240 h 735"/>
                      <a:gd name="T6" fmla="*/ 4605 w 4605"/>
                      <a:gd name="T7" fmla="*/ 735 h 7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605" h="735">
                        <a:moveTo>
                          <a:pt x="0" y="0"/>
                        </a:moveTo>
                        <a:cubicBezTo>
                          <a:pt x="394" y="13"/>
                          <a:pt x="788" y="27"/>
                          <a:pt x="1177" y="67"/>
                        </a:cubicBezTo>
                        <a:cubicBezTo>
                          <a:pt x="1566" y="107"/>
                          <a:pt x="1761" y="129"/>
                          <a:pt x="2332" y="240"/>
                        </a:cubicBezTo>
                        <a:cubicBezTo>
                          <a:pt x="2903" y="351"/>
                          <a:pt x="4132" y="632"/>
                          <a:pt x="4605" y="735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62" name="Group 558"/>
                <p:cNvGrpSpPr>
                  <a:grpSpLocks/>
                </p:cNvGrpSpPr>
                <p:nvPr/>
              </p:nvGrpSpPr>
              <p:grpSpPr bwMode="auto">
                <a:xfrm>
                  <a:off x="1674" y="2782"/>
                  <a:ext cx="299" cy="847"/>
                  <a:chOff x="1894" y="2708"/>
                  <a:chExt cx="299" cy="847"/>
                </a:xfrm>
              </p:grpSpPr>
              <p:sp>
                <p:nvSpPr>
                  <p:cNvPr id="1560" name="Freeform 575"/>
                  <p:cNvSpPr>
                    <a:spLocks/>
                  </p:cNvSpPr>
                  <p:nvPr/>
                </p:nvSpPr>
                <p:spPr bwMode="auto">
                  <a:xfrm>
                    <a:off x="1894" y="2708"/>
                    <a:ext cx="299" cy="847"/>
                  </a:xfrm>
                  <a:custGeom>
                    <a:avLst/>
                    <a:gdLst>
                      <a:gd name="T0" fmla="*/ 119 w 299"/>
                      <a:gd name="T1" fmla="*/ 100 h 847"/>
                      <a:gd name="T2" fmla="*/ 38 w 299"/>
                      <a:gd name="T3" fmla="*/ 226 h 847"/>
                      <a:gd name="T4" fmla="*/ 8 w 299"/>
                      <a:gd name="T5" fmla="*/ 394 h 847"/>
                      <a:gd name="T6" fmla="*/ 86 w 299"/>
                      <a:gd name="T7" fmla="*/ 445 h 847"/>
                      <a:gd name="T8" fmla="*/ 212 w 299"/>
                      <a:gd name="T9" fmla="*/ 436 h 847"/>
                      <a:gd name="T10" fmla="*/ 224 w 299"/>
                      <a:gd name="T11" fmla="*/ 496 h 847"/>
                      <a:gd name="T12" fmla="*/ 155 w 299"/>
                      <a:gd name="T13" fmla="*/ 586 h 847"/>
                      <a:gd name="T14" fmla="*/ 194 w 299"/>
                      <a:gd name="T15" fmla="*/ 676 h 847"/>
                      <a:gd name="T16" fmla="*/ 209 w 299"/>
                      <a:gd name="T17" fmla="*/ 766 h 847"/>
                      <a:gd name="T18" fmla="*/ 215 w 299"/>
                      <a:gd name="T19" fmla="*/ 841 h 847"/>
                      <a:gd name="T20" fmla="*/ 272 w 299"/>
                      <a:gd name="T21" fmla="*/ 727 h 847"/>
                      <a:gd name="T22" fmla="*/ 257 w 299"/>
                      <a:gd name="T23" fmla="*/ 646 h 847"/>
                      <a:gd name="T24" fmla="*/ 224 w 299"/>
                      <a:gd name="T25" fmla="*/ 598 h 847"/>
                      <a:gd name="T26" fmla="*/ 290 w 299"/>
                      <a:gd name="T27" fmla="*/ 517 h 847"/>
                      <a:gd name="T28" fmla="*/ 281 w 299"/>
                      <a:gd name="T29" fmla="*/ 403 h 847"/>
                      <a:gd name="T30" fmla="*/ 185 w 299"/>
                      <a:gd name="T31" fmla="*/ 370 h 847"/>
                      <a:gd name="T32" fmla="*/ 86 w 299"/>
                      <a:gd name="T33" fmla="*/ 370 h 847"/>
                      <a:gd name="T34" fmla="*/ 86 w 299"/>
                      <a:gd name="T35" fmla="*/ 313 h 847"/>
                      <a:gd name="T36" fmla="*/ 143 w 299"/>
                      <a:gd name="T37" fmla="*/ 199 h 847"/>
                      <a:gd name="T38" fmla="*/ 248 w 299"/>
                      <a:gd name="T39" fmla="*/ 55 h 847"/>
                      <a:gd name="T40" fmla="*/ 242 w 299"/>
                      <a:gd name="T41" fmla="*/ 4 h 847"/>
                      <a:gd name="T42" fmla="*/ 185 w 299"/>
                      <a:gd name="T43" fmla="*/ 31 h 847"/>
                      <a:gd name="T44" fmla="*/ 119 w 299"/>
                      <a:gd name="T45" fmla="*/ 100 h 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99" h="847">
                        <a:moveTo>
                          <a:pt x="119" y="100"/>
                        </a:moveTo>
                        <a:cubicBezTo>
                          <a:pt x="95" y="132"/>
                          <a:pt x="56" y="177"/>
                          <a:pt x="38" y="226"/>
                        </a:cubicBezTo>
                        <a:cubicBezTo>
                          <a:pt x="20" y="275"/>
                          <a:pt x="0" y="358"/>
                          <a:pt x="8" y="394"/>
                        </a:cubicBezTo>
                        <a:cubicBezTo>
                          <a:pt x="16" y="430"/>
                          <a:pt x="52" y="438"/>
                          <a:pt x="86" y="445"/>
                        </a:cubicBezTo>
                        <a:cubicBezTo>
                          <a:pt x="120" y="452"/>
                          <a:pt x="189" y="427"/>
                          <a:pt x="212" y="436"/>
                        </a:cubicBezTo>
                        <a:cubicBezTo>
                          <a:pt x="235" y="445"/>
                          <a:pt x="233" y="471"/>
                          <a:pt x="224" y="496"/>
                        </a:cubicBezTo>
                        <a:cubicBezTo>
                          <a:pt x="215" y="521"/>
                          <a:pt x="160" y="556"/>
                          <a:pt x="155" y="586"/>
                        </a:cubicBezTo>
                        <a:cubicBezTo>
                          <a:pt x="150" y="616"/>
                          <a:pt x="185" y="646"/>
                          <a:pt x="194" y="676"/>
                        </a:cubicBezTo>
                        <a:cubicBezTo>
                          <a:pt x="203" y="706"/>
                          <a:pt x="206" y="739"/>
                          <a:pt x="209" y="766"/>
                        </a:cubicBezTo>
                        <a:cubicBezTo>
                          <a:pt x="212" y="793"/>
                          <a:pt x="179" y="835"/>
                          <a:pt x="215" y="841"/>
                        </a:cubicBezTo>
                        <a:cubicBezTo>
                          <a:pt x="251" y="847"/>
                          <a:pt x="265" y="759"/>
                          <a:pt x="272" y="727"/>
                        </a:cubicBezTo>
                        <a:cubicBezTo>
                          <a:pt x="279" y="695"/>
                          <a:pt x="265" y="667"/>
                          <a:pt x="257" y="646"/>
                        </a:cubicBezTo>
                        <a:cubicBezTo>
                          <a:pt x="249" y="625"/>
                          <a:pt x="219" y="619"/>
                          <a:pt x="224" y="598"/>
                        </a:cubicBezTo>
                        <a:cubicBezTo>
                          <a:pt x="229" y="577"/>
                          <a:pt x="281" y="549"/>
                          <a:pt x="290" y="517"/>
                        </a:cubicBezTo>
                        <a:cubicBezTo>
                          <a:pt x="299" y="485"/>
                          <a:pt x="298" y="427"/>
                          <a:pt x="281" y="403"/>
                        </a:cubicBezTo>
                        <a:cubicBezTo>
                          <a:pt x="264" y="379"/>
                          <a:pt x="217" y="376"/>
                          <a:pt x="185" y="370"/>
                        </a:cubicBezTo>
                        <a:cubicBezTo>
                          <a:pt x="153" y="364"/>
                          <a:pt x="103" y="380"/>
                          <a:pt x="86" y="370"/>
                        </a:cubicBezTo>
                        <a:cubicBezTo>
                          <a:pt x="69" y="360"/>
                          <a:pt x="77" y="341"/>
                          <a:pt x="86" y="313"/>
                        </a:cubicBezTo>
                        <a:cubicBezTo>
                          <a:pt x="95" y="285"/>
                          <a:pt x="116" y="242"/>
                          <a:pt x="143" y="199"/>
                        </a:cubicBezTo>
                        <a:cubicBezTo>
                          <a:pt x="170" y="156"/>
                          <a:pt x="232" y="87"/>
                          <a:pt x="248" y="55"/>
                        </a:cubicBezTo>
                        <a:cubicBezTo>
                          <a:pt x="264" y="23"/>
                          <a:pt x="252" y="8"/>
                          <a:pt x="242" y="4"/>
                        </a:cubicBezTo>
                        <a:cubicBezTo>
                          <a:pt x="232" y="0"/>
                          <a:pt x="205" y="15"/>
                          <a:pt x="185" y="31"/>
                        </a:cubicBezTo>
                        <a:cubicBezTo>
                          <a:pt x="165" y="47"/>
                          <a:pt x="143" y="68"/>
                          <a:pt x="119" y="100"/>
                        </a:cubicBezTo>
                        <a:close/>
                      </a:path>
                    </a:pathLst>
                  </a:custGeom>
                  <a:solidFill>
                    <a:srgbClr val="CC0066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61" name="Freeform 574"/>
                  <p:cNvSpPr>
                    <a:spLocks/>
                  </p:cNvSpPr>
                  <p:nvPr/>
                </p:nvSpPr>
                <p:spPr bwMode="auto">
                  <a:xfrm>
                    <a:off x="1923" y="2869"/>
                    <a:ext cx="120" cy="104"/>
                  </a:xfrm>
                  <a:custGeom>
                    <a:avLst/>
                    <a:gdLst>
                      <a:gd name="T0" fmla="*/ 39 w 120"/>
                      <a:gd name="T1" fmla="*/ 2 h 104"/>
                      <a:gd name="T2" fmla="*/ 111 w 120"/>
                      <a:gd name="T3" fmla="*/ 41 h 104"/>
                      <a:gd name="T4" fmla="*/ 96 w 120"/>
                      <a:gd name="T5" fmla="*/ 77 h 104"/>
                      <a:gd name="T6" fmla="*/ 87 w 120"/>
                      <a:gd name="T7" fmla="*/ 98 h 104"/>
                      <a:gd name="T8" fmla="*/ 81 w 120"/>
                      <a:gd name="T9" fmla="*/ 101 h 104"/>
                      <a:gd name="T10" fmla="*/ 12 w 120"/>
                      <a:gd name="T11" fmla="*/ 77 h 104"/>
                      <a:gd name="T12" fmla="*/ 9 w 120"/>
                      <a:gd name="T13" fmla="*/ 50 h 104"/>
                      <a:gd name="T14" fmla="*/ 39 w 120"/>
                      <a:gd name="T15" fmla="*/ 2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0" h="104">
                        <a:moveTo>
                          <a:pt x="39" y="2"/>
                        </a:moveTo>
                        <a:cubicBezTo>
                          <a:pt x="57" y="0"/>
                          <a:pt x="102" y="29"/>
                          <a:pt x="111" y="41"/>
                        </a:cubicBezTo>
                        <a:cubicBezTo>
                          <a:pt x="120" y="53"/>
                          <a:pt x="100" y="68"/>
                          <a:pt x="96" y="77"/>
                        </a:cubicBezTo>
                        <a:cubicBezTo>
                          <a:pt x="92" y="86"/>
                          <a:pt x="89" y="94"/>
                          <a:pt x="87" y="98"/>
                        </a:cubicBezTo>
                        <a:cubicBezTo>
                          <a:pt x="85" y="102"/>
                          <a:pt x="93" y="104"/>
                          <a:pt x="81" y="101"/>
                        </a:cubicBezTo>
                        <a:cubicBezTo>
                          <a:pt x="69" y="98"/>
                          <a:pt x="24" y="85"/>
                          <a:pt x="12" y="77"/>
                        </a:cubicBezTo>
                        <a:cubicBezTo>
                          <a:pt x="0" y="69"/>
                          <a:pt x="5" y="62"/>
                          <a:pt x="9" y="50"/>
                        </a:cubicBezTo>
                        <a:cubicBezTo>
                          <a:pt x="13" y="38"/>
                          <a:pt x="33" y="12"/>
                          <a:pt x="39" y="2"/>
                        </a:cubicBezTo>
                        <a:close/>
                      </a:path>
                    </a:pathLst>
                  </a:custGeom>
                  <a:solidFill>
                    <a:srgbClr val="CC0066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562" name="Group 559"/>
                  <p:cNvGrpSpPr>
                    <a:grpSpLocks/>
                  </p:cNvGrpSpPr>
                  <p:nvPr/>
                </p:nvGrpSpPr>
                <p:grpSpPr bwMode="auto">
                  <a:xfrm>
                    <a:off x="1935" y="2821"/>
                    <a:ext cx="244" cy="656"/>
                    <a:chOff x="1935" y="2824"/>
                    <a:chExt cx="244" cy="656"/>
                  </a:xfrm>
                </p:grpSpPr>
                <p:sp>
                  <p:nvSpPr>
                    <p:cNvPr id="1563" name="Freeform 573"/>
                    <p:cNvSpPr>
                      <a:spLocks/>
                    </p:cNvSpPr>
                    <p:nvPr/>
                  </p:nvSpPr>
                  <p:spPr bwMode="auto">
                    <a:xfrm>
                      <a:off x="2043" y="2824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64" name="Freeform 572"/>
                    <p:cNvSpPr>
                      <a:spLocks/>
                    </p:cNvSpPr>
                    <p:nvPr/>
                  </p:nvSpPr>
                  <p:spPr bwMode="auto">
                    <a:xfrm>
                      <a:off x="2004" y="2860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65" name="Freeform 571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1968" y="3079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66" name="Freeform 570"/>
                    <p:cNvSpPr>
                      <a:spLocks/>
                    </p:cNvSpPr>
                    <p:nvPr/>
                  </p:nvSpPr>
                  <p:spPr bwMode="auto">
                    <a:xfrm>
                      <a:off x="1950" y="2977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67" name="Freeform 569"/>
                    <p:cNvSpPr>
                      <a:spLocks/>
                    </p:cNvSpPr>
                    <p:nvPr/>
                  </p:nvSpPr>
                  <p:spPr bwMode="auto">
                    <a:xfrm>
                      <a:off x="1935" y="3037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68" name="Freeform 568"/>
                    <p:cNvSpPr>
                      <a:spLocks/>
                    </p:cNvSpPr>
                    <p:nvPr/>
                  </p:nvSpPr>
                  <p:spPr bwMode="auto">
                    <a:xfrm>
                      <a:off x="2115" y="3238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69" name="Freeform 567"/>
                    <p:cNvSpPr>
                      <a:spLocks/>
                    </p:cNvSpPr>
                    <p:nvPr/>
                  </p:nvSpPr>
                  <p:spPr bwMode="auto">
                    <a:xfrm>
                      <a:off x="2145" y="319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70" name="Freeform 566"/>
                    <p:cNvSpPr>
                      <a:spLocks/>
                    </p:cNvSpPr>
                    <p:nvPr/>
                  </p:nvSpPr>
                  <p:spPr bwMode="auto">
                    <a:xfrm>
                      <a:off x="2151" y="3130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71" name="Freeform 565"/>
                    <p:cNvSpPr>
                      <a:spLocks/>
                    </p:cNvSpPr>
                    <p:nvPr/>
                  </p:nvSpPr>
                  <p:spPr bwMode="auto">
                    <a:xfrm>
                      <a:off x="2133" y="337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72" name="Freeform 564"/>
                    <p:cNvSpPr>
                      <a:spLocks/>
                    </p:cNvSpPr>
                    <p:nvPr/>
                  </p:nvSpPr>
                  <p:spPr bwMode="auto">
                    <a:xfrm>
                      <a:off x="2124" y="3445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73" name="Freeform 563"/>
                    <p:cNvSpPr>
                      <a:spLocks/>
                    </p:cNvSpPr>
                    <p:nvPr/>
                  </p:nvSpPr>
                  <p:spPr bwMode="auto">
                    <a:xfrm>
                      <a:off x="2127" y="340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74" name="Freeform 562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016" y="3079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75" name="Freeform 561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064" y="3082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76" name="Freeform 560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118" y="3091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1463" name="Group 555"/>
                <p:cNvGrpSpPr>
                  <a:grpSpLocks/>
                </p:cNvGrpSpPr>
                <p:nvPr/>
              </p:nvGrpSpPr>
              <p:grpSpPr bwMode="auto">
                <a:xfrm>
                  <a:off x="1575" y="2496"/>
                  <a:ext cx="291" cy="111"/>
                  <a:chOff x="1575" y="2496"/>
                  <a:chExt cx="291" cy="111"/>
                </a:xfrm>
              </p:grpSpPr>
              <p:sp>
                <p:nvSpPr>
                  <p:cNvPr id="1558" name="Freeform 557"/>
                  <p:cNvSpPr>
                    <a:spLocks/>
                  </p:cNvSpPr>
                  <p:nvPr/>
                </p:nvSpPr>
                <p:spPr bwMode="auto">
                  <a:xfrm>
                    <a:off x="1575" y="2496"/>
                    <a:ext cx="291" cy="111"/>
                  </a:xfrm>
                  <a:custGeom>
                    <a:avLst/>
                    <a:gdLst>
                      <a:gd name="T0" fmla="*/ 156 w 291"/>
                      <a:gd name="T1" fmla="*/ 0 h 111"/>
                      <a:gd name="T2" fmla="*/ 51 w 291"/>
                      <a:gd name="T3" fmla="*/ 42 h 111"/>
                      <a:gd name="T4" fmla="*/ 0 w 291"/>
                      <a:gd name="T5" fmla="*/ 72 h 111"/>
                      <a:gd name="T6" fmla="*/ 48 w 291"/>
                      <a:gd name="T7" fmla="*/ 90 h 111"/>
                      <a:gd name="T8" fmla="*/ 42 w 291"/>
                      <a:gd name="T9" fmla="*/ 111 h 111"/>
                      <a:gd name="T10" fmla="*/ 90 w 291"/>
                      <a:gd name="T11" fmla="*/ 96 h 111"/>
                      <a:gd name="T12" fmla="*/ 132 w 291"/>
                      <a:gd name="T13" fmla="*/ 66 h 111"/>
                      <a:gd name="T14" fmla="*/ 159 w 291"/>
                      <a:gd name="T15" fmla="*/ 96 h 111"/>
                      <a:gd name="T16" fmla="*/ 189 w 291"/>
                      <a:gd name="T17" fmla="*/ 72 h 111"/>
                      <a:gd name="T18" fmla="*/ 228 w 291"/>
                      <a:gd name="T19" fmla="*/ 72 h 111"/>
                      <a:gd name="T20" fmla="*/ 258 w 291"/>
                      <a:gd name="T21" fmla="*/ 33 h 111"/>
                      <a:gd name="T22" fmla="*/ 291 w 291"/>
                      <a:gd name="T23" fmla="*/ 9 h 111"/>
                      <a:gd name="T24" fmla="*/ 267 w 291"/>
                      <a:gd name="T25" fmla="*/ 15 h 111"/>
                      <a:gd name="T26" fmla="*/ 210 w 291"/>
                      <a:gd name="T27" fmla="*/ 21 h 111"/>
                      <a:gd name="T28" fmla="*/ 183 w 291"/>
                      <a:gd name="T29" fmla="*/ 0 h 111"/>
                      <a:gd name="T30" fmla="*/ 156 w 291"/>
                      <a:gd name="T3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111">
                        <a:moveTo>
                          <a:pt x="156" y="0"/>
                        </a:moveTo>
                        <a:lnTo>
                          <a:pt x="51" y="42"/>
                        </a:lnTo>
                        <a:lnTo>
                          <a:pt x="0" y="72"/>
                        </a:lnTo>
                        <a:lnTo>
                          <a:pt x="48" y="90"/>
                        </a:lnTo>
                        <a:lnTo>
                          <a:pt x="42" y="111"/>
                        </a:lnTo>
                        <a:lnTo>
                          <a:pt x="90" y="96"/>
                        </a:lnTo>
                        <a:lnTo>
                          <a:pt x="132" y="66"/>
                        </a:lnTo>
                        <a:lnTo>
                          <a:pt x="159" y="96"/>
                        </a:lnTo>
                        <a:lnTo>
                          <a:pt x="189" y="72"/>
                        </a:lnTo>
                        <a:lnTo>
                          <a:pt x="228" y="72"/>
                        </a:lnTo>
                        <a:lnTo>
                          <a:pt x="258" y="33"/>
                        </a:lnTo>
                        <a:lnTo>
                          <a:pt x="291" y="9"/>
                        </a:lnTo>
                        <a:lnTo>
                          <a:pt x="267" y="15"/>
                        </a:lnTo>
                        <a:lnTo>
                          <a:pt x="210" y="21"/>
                        </a:lnTo>
                        <a:lnTo>
                          <a:pt x="183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59" name="Freeform 556"/>
                  <p:cNvSpPr>
                    <a:spLocks/>
                  </p:cNvSpPr>
                  <p:nvPr/>
                </p:nvSpPr>
                <p:spPr bwMode="auto">
                  <a:xfrm>
                    <a:off x="1635" y="2511"/>
                    <a:ext cx="144" cy="84"/>
                  </a:xfrm>
                  <a:custGeom>
                    <a:avLst/>
                    <a:gdLst>
                      <a:gd name="T0" fmla="*/ 144 w 144"/>
                      <a:gd name="T1" fmla="*/ 0 h 84"/>
                      <a:gd name="T2" fmla="*/ 93 w 144"/>
                      <a:gd name="T3" fmla="*/ 24 h 84"/>
                      <a:gd name="T4" fmla="*/ 0 w 144"/>
                      <a:gd name="T5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84">
                        <a:moveTo>
                          <a:pt x="144" y="0"/>
                        </a:moveTo>
                        <a:cubicBezTo>
                          <a:pt x="130" y="5"/>
                          <a:pt x="117" y="10"/>
                          <a:pt x="93" y="24"/>
                        </a:cubicBezTo>
                        <a:cubicBezTo>
                          <a:pt x="69" y="38"/>
                          <a:pt x="34" y="61"/>
                          <a:pt x="0" y="84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64" name="Group 552"/>
                <p:cNvGrpSpPr>
                  <a:grpSpLocks/>
                </p:cNvGrpSpPr>
                <p:nvPr/>
              </p:nvGrpSpPr>
              <p:grpSpPr bwMode="auto">
                <a:xfrm>
                  <a:off x="1998" y="2541"/>
                  <a:ext cx="291" cy="111"/>
                  <a:chOff x="1575" y="2496"/>
                  <a:chExt cx="291" cy="111"/>
                </a:xfrm>
              </p:grpSpPr>
              <p:sp>
                <p:nvSpPr>
                  <p:cNvPr id="1556" name="Freeform 554"/>
                  <p:cNvSpPr>
                    <a:spLocks/>
                  </p:cNvSpPr>
                  <p:nvPr/>
                </p:nvSpPr>
                <p:spPr bwMode="auto">
                  <a:xfrm>
                    <a:off x="1575" y="2496"/>
                    <a:ext cx="291" cy="111"/>
                  </a:xfrm>
                  <a:custGeom>
                    <a:avLst/>
                    <a:gdLst>
                      <a:gd name="T0" fmla="*/ 156 w 291"/>
                      <a:gd name="T1" fmla="*/ 0 h 111"/>
                      <a:gd name="T2" fmla="*/ 51 w 291"/>
                      <a:gd name="T3" fmla="*/ 42 h 111"/>
                      <a:gd name="T4" fmla="*/ 0 w 291"/>
                      <a:gd name="T5" fmla="*/ 72 h 111"/>
                      <a:gd name="T6" fmla="*/ 48 w 291"/>
                      <a:gd name="T7" fmla="*/ 90 h 111"/>
                      <a:gd name="T8" fmla="*/ 42 w 291"/>
                      <a:gd name="T9" fmla="*/ 111 h 111"/>
                      <a:gd name="T10" fmla="*/ 90 w 291"/>
                      <a:gd name="T11" fmla="*/ 96 h 111"/>
                      <a:gd name="T12" fmla="*/ 132 w 291"/>
                      <a:gd name="T13" fmla="*/ 66 h 111"/>
                      <a:gd name="T14" fmla="*/ 159 w 291"/>
                      <a:gd name="T15" fmla="*/ 96 h 111"/>
                      <a:gd name="T16" fmla="*/ 189 w 291"/>
                      <a:gd name="T17" fmla="*/ 72 h 111"/>
                      <a:gd name="T18" fmla="*/ 228 w 291"/>
                      <a:gd name="T19" fmla="*/ 72 h 111"/>
                      <a:gd name="T20" fmla="*/ 258 w 291"/>
                      <a:gd name="T21" fmla="*/ 33 h 111"/>
                      <a:gd name="T22" fmla="*/ 291 w 291"/>
                      <a:gd name="T23" fmla="*/ 9 h 111"/>
                      <a:gd name="T24" fmla="*/ 267 w 291"/>
                      <a:gd name="T25" fmla="*/ 15 h 111"/>
                      <a:gd name="T26" fmla="*/ 210 w 291"/>
                      <a:gd name="T27" fmla="*/ 21 h 111"/>
                      <a:gd name="T28" fmla="*/ 183 w 291"/>
                      <a:gd name="T29" fmla="*/ 0 h 111"/>
                      <a:gd name="T30" fmla="*/ 156 w 291"/>
                      <a:gd name="T3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111">
                        <a:moveTo>
                          <a:pt x="156" y="0"/>
                        </a:moveTo>
                        <a:lnTo>
                          <a:pt x="51" y="42"/>
                        </a:lnTo>
                        <a:lnTo>
                          <a:pt x="0" y="72"/>
                        </a:lnTo>
                        <a:lnTo>
                          <a:pt x="48" y="90"/>
                        </a:lnTo>
                        <a:lnTo>
                          <a:pt x="42" y="111"/>
                        </a:lnTo>
                        <a:lnTo>
                          <a:pt x="90" y="96"/>
                        </a:lnTo>
                        <a:lnTo>
                          <a:pt x="132" y="66"/>
                        </a:lnTo>
                        <a:lnTo>
                          <a:pt x="159" y="96"/>
                        </a:lnTo>
                        <a:lnTo>
                          <a:pt x="189" y="72"/>
                        </a:lnTo>
                        <a:lnTo>
                          <a:pt x="228" y="72"/>
                        </a:lnTo>
                        <a:lnTo>
                          <a:pt x="258" y="33"/>
                        </a:lnTo>
                        <a:lnTo>
                          <a:pt x="291" y="9"/>
                        </a:lnTo>
                        <a:lnTo>
                          <a:pt x="267" y="15"/>
                        </a:lnTo>
                        <a:lnTo>
                          <a:pt x="210" y="21"/>
                        </a:lnTo>
                        <a:lnTo>
                          <a:pt x="183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57" name="Freeform 553"/>
                  <p:cNvSpPr>
                    <a:spLocks/>
                  </p:cNvSpPr>
                  <p:nvPr/>
                </p:nvSpPr>
                <p:spPr bwMode="auto">
                  <a:xfrm>
                    <a:off x="1635" y="2511"/>
                    <a:ext cx="144" cy="84"/>
                  </a:xfrm>
                  <a:custGeom>
                    <a:avLst/>
                    <a:gdLst>
                      <a:gd name="T0" fmla="*/ 144 w 144"/>
                      <a:gd name="T1" fmla="*/ 0 h 84"/>
                      <a:gd name="T2" fmla="*/ 93 w 144"/>
                      <a:gd name="T3" fmla="*/ 24 h 84"/>
                      <a:gd name="T4" fmla="*/ 0 w 144"/>
                      <a:gd name="T5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84">
                        <a:moveTo>
                          <a:pt x="144" y="0"/>
                        </a:moveTo>
                        <a:cubicBezTo>
                          <a:pt x="130" y="5"/>
                          <a:pt x="117" y="10"/>
                          <a:pt x="93" y="24"/>
                        </a:cubicBezTo>
                        <a:cubicBezTo>
                          <a:pt x="69" y="38"/>
                          <a:pt x="34" y="61"/>
                          <a:pt x="0" y="84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65" name="Group 549"/>
                <p:cNvGrpSpPr>
                  <a:grpSpLocks/>
                </p:cNvGrpSpPr>
                <p:nvPr/>
              </p:nvGrpSpPr>
              <p:grpSpPr bwMode="auto">
                <a:xfrm rot="-3418295">
                  <a:off x="1893" y="3018"/>
                  <a:ext cx="291" cy="111"/>
                  <a:chOff x="1575" y="2496"/>
                  <a:chExt cx="291" cy="111"/>
                </a:xfrm>
              </p:grpSpPr>
              <p:sp>
                <p:nvSpPr>
                  <p:cNvPr id="1554" name="Freeform 551"/>
                  <p:cNvSpPr>
                    <a:spLocks/>
                  </p:cNvSpPr>
                  <p:nvPr/>
                </p:nvSpPr>
                <p:spPr bwMode="auto">
                  <a:xfrm>
                    <a:off x="1575" y="2496"/>
                    <a:ext cx="291" cy="111"/>
                  </a:xfrm>
                  <a:custGeom>
                    <a:avLst/>
                    <a:gdLst>
                      <a:gd name="T0" fmla="*/ 156 w 291"/>
                      <a:gd name="T1" fmla="*/ 0 h 111"/>
                      <a:gd name="T2" fmla="*/ 51 w 291"/>
                      <a:gd name="T3" fmla="*/ 42 h 111"/>
                      <a:gd name="T4" fmla="*/ 0 w 291"/>
                      <a:gd name="T5" fmla="*/ 72 h 111"/>
                      <a:gd name="T6" fmla="*/ 48 w 291"/>
                      <a:gd name="T7" fmla="*/ 90 h 111"/>
                      <a:gd name="T8" fmla="*/ 42 w 291"/>
                      <a:gd name="T9" fmla="*/ 111 h 111"/>
                      <a:gd name="T10" fmla="*/ 90 w 291"/>
                      <a:gd name="T11" fmla="*/ 96 h 111"/>
                      <a:gd name="T12" fmla="*/ 132 w 291"/>
                      <a:gd name="T13" fmla="*/ 66 h 111"/>
                      <a:gd name="T14" fmla="*/ 159 w 291"/>
                      <a:gd name="T15" fmla="*/ 96 h 111"/>
                      <a:gd name="T16" fmla="*/ 189 w 291"/>
                      <a:gd name="T17" fmla="*/ 72 h 111"/>
                      <a:gd name="T18" fmla="*/ 228 w 291"/>
                      <a:gd name="T19" fmla="*/ 72 h 111"/>
                      <a:gd name="T20" fmla="*/ 258 w 291"/>
                      <a:gd name="T21" fmla="*/ 33 h 111"/>
                      <a:gd name="T22" fmla="*/ 291 w 291"/>
                      <a:gd name="T23" fmla="*/ 9 h 111"/>
                      <a:gd name="T24" fmla="*/ 267 w 291"/>
                      <a:gd name="T25" fmla="*/ 15 h 111"/>
                      <a:gd name="T26" fmla="*/ 210 w 291"/>
                      <a:gd name="T27" fmla="*/ 21 h 111"/>
                      <a:gd name="T28" fmla="*/ 183 w 291"/>
                      <a:gd name="T29" fmla="*/ 0 h 111"/>
                      <a:gd name="T30" fmla="*/ 156 w 291"/>
                      <a:gd name="T3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111">
                        <a:moveTo>
                          <a:pt x="156" y="0"/>
                        </a:moveTo>
                        <a:lnTo>
                          <a:pt x="51" y="42"/>
                        </a:lnTo>
                        <a:lnTo>
                          <a:pt x="0" y="72"/>
                        </a:lnTo>
                        <a:lnTo>
                          <a:pt x="48" y="90"/>
                        </a:lnTo>
                        <a:lnTo>
                          <a:pt x="42" y="111"/>
                        </a:lnTo>
                        <a:lnTo>
                          <a:pt x="90" y="96"/>
                        </a:lnTo>
                        <a:lnTo>
                          <a:pt x="132" y="66"/>
                        </a:lnTo>
                        <a:lnTo>
                          <a:pt x="159" y="96"/>
                        </a:lnTo>
                        <a:lnTo>
                          <a:pt x="189" y="72"/>
                        </a:lnTo>
                        <a:lnTo>
                          <a:pt x="228" y="72"/>
                        </a:lnTo>
                        <a:lnTo>
                          <a:pt x="258" y="33"/>
                        </a:lnTo>
                        <a:lnTo>
                          <a:pt x="291" y="9"/>
                        </a:lnTo>
                        <a:lnTo>
                          <a:pt x="267" y="15"/>
                        </a:lnTo>
                        <a:lnTo>
                          <a:pt x="210" y="21"/>
                        </a:lnTo>
                        <a:lnTo>
                          <a:pt x="183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55" name="Freeform 550"/>
                  <p:cNvSpPr>
                    <a:spLocks/>
                  </p:cNvSpPr>
                  <p:nvPr/>
                </p:nvSpPr>
                <p:spPr bwMode="auto">
                  <a:xfrm>
                    <a:off x="1635" y="2511"/>
                    <a:ext cx="144" cy="84"/>
                  </a:xfrm>
                  <a:custGeom>
                    <a:avLst/>
                    <a:gdLst>
                      <a:gd name="T0" fmla="*/ 144 w 144"/>
                      <a:gd name="T1" fmla="*/ 0 h 84"/>
                      <a:gd name="T2" fmla="*/ 93 w 144"/>
                      <a:gd name="T3" fmla="*/ 24 h 84"/>
                      <a:gd name="T4" fmla="*/ 0 w 144"/>
                      <a:gd name="T5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84">
                        <a:moveTo>
                          <a:pt x="144" y="0"/>
                        </a:moveTo>
                        <a:cubicBezTo>
                          <a:pt x="130" y="5"/>
                          <a:pt x="117" y="10"/>
                          <a:pt x="93" y="24"/>
                        </a:cubicBezTo>
                        <a:cubicBezTo>
                          <a:pt x="69" y="38"/>
                          <a:pt x="34" y="61"/>
                          <a:pt x="0" y="84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66" name="Group 546"/>
                <p:cNvGrpSpPr>
                  <a:grpSpLocks/>
                </p:cNvGrpSpPr>
                <p:nvPr/>
              </p:nvGrpSpPr>
              <p:grpSpPr bwMode="auto">
                <a:xfrm>
                  <a:off x="1689" y="2649"/>
                  <a:ext cx="291" cy="111"/>
                  <a:chOff x="1575" y="2496"/>
                  <a:chExt cx="291" cy="111"/>
                </a:xfrm>
              </p:grpSpPr>
              <p:sp>
                <p:nvSpPr>
                  <p:cNvPr id="1552" name="Freeform 548"/>
                  <p:cNvSpPr>
                    <a:spLocks/>
                  </p:cNvSpPr>
                  <p:nvPr/>
                </p:nvSpPr>
                <p:spPr bwMode="auto">
                  <a:xfrm>
                    <a:off x="1575" y="2496"/>
                    <a:ext cx="291" cy="111"/>
                  </a:xfrm>
                  <a:custGeom>
                    <a:avLst/>
                    <a:gdLst>
                      <a:gd name="T0" fmla="*/ 156 w 291"/>
                      <a:gd name="T1" fmla="*/ 0 h 111"/>
                      <a:gd name="T2" fmla="*/ 51 w 291"/>
                      <a:gd name="T3" fmla="*/ 42 h 111"/>
                      <a:gd name="T4" fmla="*/ 0 w 291"/>
                      <a:gd name="T5" fmla="*/ 72 h 111"/>
                      <a:gd name="T6" fmla="*/ 48 w 291"/>
                      <a:gd name="T7" fmla="*/ 90 h 111"/>
                      <a:gd name="T8" fmla="*/ 42 w 291"/>
                      <a:gd name="T9" fmla="*/ 111 h 111"/>
                      <a:gd name="T10" fmla="*/ 90 w 291"/>
                      <a:gd name="T11" fmla="*/ 96 h 111"/>
                      <a:gd name="T12" fmla="*/ 132 w 291"/>
                      <a:gd name="T13" fmla="*/ 66 h 111"/>
                      <a:gd name="T14" fmla="*/ 159 w 291"/>
                      <a:gd name="T15" fmla="*/ 96 h 111"/>
                      <a:gd name="T16" fmla="*/ 189 w 291"/>
                      <a:gd name="T17" fmla="*/ 72 h 111"/>
                      <a:gd name="T18" fmla="*/ 228 w 291"/>
                      <a:gd name="T19" fmla="*/ 72 h 111"/>
                      <a:gd name="T20" fmla="*/ 258 w 291"/>
                      <a:gd name="T21" fmla="*/ 33 h 111"/>
                      <a:gd name="T22" fmla="*/ 291 w 291"/>
                      <a:gd name="T23" fmla="*/ 9 h 111"/>
                      <a:gd name="T24" fmla="*/ 267 w 291"/>
                      <a:gd name="T25" fmla="*/ 15 h 111"/>
                      <a:gd name="T26" fmla="*/ 210 w 291"/>
                      <a:gd name="T27" fmla="*/ 21 h 111"/>
                      <a:gd name="T28" fmla="*/ 183 w 291"/>
                      <a:gd name="T29" fmla="*/ 0 h 111"/>
                      <a:gd name="T30" fmla="*/ 156 w 291"/>
                      <a:gd name="T3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111">
                        <a:moveTo>
                          <a:pt x="156" y="0"/>
                        </a:moveTo>
                        <a:lnTo>
                          <a:pt x="51" y="42"/>
                        </a:lnTo>
                        <a:lnTo>
                          <a:pt x="0" y="72"/>
                        </a:lnTo>
                        <a:lnTo>
                          <a:pt x="48" y="90"/>
                        </a:lnTo>
                        <a:lnTo>
                          <a:pt x="42" y="111"/>
                        </a:lnTo>
                        <a:lnTo>
                          <a:pt x="90" y="96"/>
                        </a:lnTo>
                        <a:lnTo>
                          <a:pt x="132" y="66"/>
                        </a:lnTo>
                        <a:lnTo>
                          <a:pt x="159" y="96"/>
                        </a:lnTo>
                        <a:lnTo>
                          <a:pt x="189" y="72"/>
                        </a:lnTo>
                        <a:lnTo>
                          <a:pt x="228" y="72"/>
                        </a:lnTo>
                        <a:lnTo>
                          <a:pt x="258" y="33"/>
                        </a:lnTo>
                        <a:lnTo>
                          <a:pt x="291" y="9"/>
                        </a:lnTo>
                        <a:lnTo>
                          <a:pt x="267" y="15"/>
                        </a:lnTo>
                        <a:lnTo>
                          <a:pt x="210" y="21"/>
                        </a:lnTo>
                        <a:lnTo>
                          <a:pt x="183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53" name="Freeform 547"/>
                  <p:cNvSpPr>
                    <a:spLocks/>
                  </p:cNvSpPr>
                  <p:nvPr/>
                </p:nvSpPr>
                <p:spPr bwMode="auto">
                  <a:xfrm>
                    <a:off x="1635" y="2511"/>
                    <a:ext cx="144" cy="84"/>
                  </a:xfrm>
                  <a:custGeom>
                    <a:avLst/>
                    <a:gdLst>
                      <a:gd name="T0" fmla="*/ 144 w 144"/>
                      <a:gd name="T1" fmla="*/ 0 h 84"/>
                      <a:gd name="T2" fmla="*/ 93 w 144"/>
                      <a:gd name="T3" fmla="*/ 24 h 84"/>
                      <a:gd name="T4" fmla="*/ 0 w 144"/>
                      <a:gd name="T5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84">
                        <a:moveTo>
                          <a:pt x="144" y="0"/>
                        </a:moveTo>
                        <a:cubicBezTo>
                          <a:pt x="130" y="5"/>
                          <a:pt x="117" y="10"/>
                          <a:pt x="93" y="24"/>
                        </a:cubicBezTo>
                        <a:cubicBezTo>
                          <a:pt x="69" y="38"/>
                          <a:pt x="34" y="61"/>
                          <a:pt x="0" y="84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67" name="Group 543"/>
                <p:cNvGrpSpPr>
                  <a:grpSpLocks/>
                </p:cNvGrpSpPr>
                <p:nvPr/>
              </p:nvGrpSpPr>
              <p:grpSpPr bwMode="auto">
                <a:xfrm flipV="1">
                  <a:off x="1524" y="2616"/>
                  <a:ext cx="174" cy="87"/>
                  <a:chOff x="1575" y="2496"/>
                  <a:chExt cx="291" cy="111"/>
                </a:xfrm>
              </p:grpSpPr>
              <p:sp>
                <p:nvSpPr>
                  <p:cNvPr id="1550" name="Freeform 545"/>
                  <p:cNvSpPr>
                    <a:spLocks/>
                  </p:cNvSpPr>
                  <p:nvPr/>
                </p:nvSpPr>
                <p:spPr bwMode="auto">
                  <a:xfrm>
                    <a:off x="1575" y="2496"/>
                    <a:ext cx="291" cy="111"/>
                  </a:xfrm>
                  <a:custGeom>
                    <a:avLst/>
                    <a:gdLst>
                      <a:gd name="T0" fmla="*/ 156 w 291"/>
                      <a:gd name="T1" fmla="*/ 0 h 111"/>
                      <a:gd name="T2" fmla="*/ 51 w 291"/>
                      <a:gd name="T3" fmla="*/ 42 h 111"/>
                      <a:gd name="T4" fmla="*/ 0 w 291"/>
                      <a:gd name="T5" fmla="*/ 72 h 111"/>
                      <a:gd name="T6" fmla="*/ 48 w 291"/>
                      <a:gd name="T7" fmla="*/ 90 h 111"/>
                      <a:gd name="T8" fmla="*/ 42 w 291"/>
                      <a:gd name="T9" fmla="*/ 111 h 111"/>
                      <a:gd name="T10" fmla="*/ 90 w 291"/>
                      <a:gd name="T11" fmla="*/ 96 h 111"/>
                      <a:gd name="T12" fmla="*/ 132 w 291"/>
                      <a:gd name="T13" fmla="*/ 66 h 111"/>
                      <a:gd name="T14" fmla="*/ 159 w 291"/>
                      <a:gd name="T15" fmla="*/ 96 h 111"/>
                      <a:gd name="T16" fmla="*/ 189 w 291"/>
                      <a:gd name="T17" fmla="*/ 72 h 111"/>
                      <a:gd name="T18" fmla="*/ 228 w 291"/>
                      <a:gd name="T19" fmla="*/ 72 h 111"/>
                      <a:gd name="T20" fmla="*/ 258 w 291"/>
                      <a:gd name="T21" fmla="*/ 33 h 111"/>
                      <a:gd name="T22" fmla="*/ 291 w 291"/>
                      <a:gd name="T23" fmla="*/ 9 h 111"/>
                      <a:gd name="T24" fmla="*/ 267 w 291"/>
                      <a:gd name="T25" fmla="*/ 15 h 111"/>
                      <a:gd name="T26" fmla="*/ 210 w 291"/>
                      <a:gd name="T27" fmla="*/ 21 h 111"/>
                      <a:gd name="T28" fmla="*/ 183 w 291"/>
                      <a:gd name="T29" fmla="*/ 0 h 111"/>
                      <a:gd name="T30" fmla="*/ 156 w 291"/>
                      <a:gd name="T3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111">
                        <a:moveTo>
                          <a:pt x="156" y="0"/>
                        </a:moveTo>
                        <a:lnTo>
                          <a:pt x="51" y="42"/>
                        </a:lnTo>
                        <a:lnTo>
                          <a:pt x="0" y="72"/>
                        </a:lnTo>
                        <a:lnTo>
                          <a:pt x="48" y="90"/>
                        </a:lnTo>
                        <a:lnTo>
                          <a:pt x="42" y="111"/>
                        </a:lnTo>
                        <a:lnTo>
                          <a:pt x="90" y="96"/>
                        </a:lnTo>
                        <a:lnTo>
                          <a:pt x="132" y="66"/>
                        </a:lnTo>
                        <a:lnTo>
                          <a:pt x="159" y="96"/>
                        </a:lnTo>
                        <a:lnTo>
                          <a:pt x="189" y="72"/>
                        </a:lnTo>
                        <a:lnTo>
                          <a:pt x="228" y="72"/>
                        </a:lnTo>
                        <a:lnTo>
                          <a:pt x="258" y="33"/>
                        </a:lnTo>
                        <a:lnTo>
                          <a:pt x="291" y="9"/>
                        </a:lnTo>
                        <a:lnTo>
                          <a:pt x="267" y="15"/>
                        </a:lnTo>
                        <a:lnTo>
                          <a:pt x="210" y="21"/>
                        </a:lnTo>
                        <a:lnTo>
                          <a:pt x="183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51" name="Freeform 544"/>
                  <p:cNvSpPr>
                    <a:spLocks/>
                  </p:cNvSpPr>
                  <p:nvPr/>
                </p:nvSpPr>
                <p:spPr bwMode="auto">
                  <a:xfrm>
                    <a:off x="1635" y="2511"/>
                    <a:ext cx="144" cy="84"/>
                  </a:xfrm>
                  <a:custGeom>
                    <a:avLst/>
                    <a:gdLst>
                      <a:gd name="T0" fmla="*/ 144 w 144"/>
                      <a:gd name="T1" fmla="*/ 0 h 84"/>
                      <a:gd name="T2" fmla="*/ 93 w 144"/>
                      <a:gd name="T3" fmla="*/ 24 h 84"/>
                      <a:gd name="T4" fmla="*/ 0 w 144"/>
                      <a:gd name="T5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84">
                        <a:moveTo>
                          <a:pt x="144" y="0"/>
                        </a:moveTo>
                        <a:cubicBezTo>
                          <a:pt x="130" y="5"/>
                          <a:pt x="117" y="10"/>
                          <a:pt x="93" y="24"/>
                        </a:cubicBezTo>
                        <a:cubicBezTo>
                          <a:pt x="69" y="38"/>
                          <a:pt x="34" y="61"/>
                          <a:pt x="0" y="84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68" name="Group 540"/>
                <p:cNvGrpSpPr>
                  <a:grpSpLocks/>
                </p:cNvGrpSpPr>
                <p:nvPr/>
              </p:nvGrpSpPr>
              <p:grpSpPr bwMode="auto">
                <a:xfrm>
                  <a:off x="1953" y="2844"/>
                  <a:ext cx="174" cy="87"/>
                  <a:chOff x="1575" y="2496"/>
                  <a:chExt cx="291" cy="111"/>
                </a:xfrm>
              </p:grpSpPr>
              <p:sp>
                <p:nvSpPr>
                  <p:cNvPr id="1548" name="Freeform 542"/>
                  <p:cNvSpPr>
                    <a:spLocks/>
                  </p:cNvSpPr>
                  <p:nvPr/>
                </p:nvSpPr>
                <p:spPr bwMode="auto">
                  <a:xfrm>
                    <a:off x="1575" y="2496"/>
                    <a:ext cx="291" cy="111"/>
                  </a:xfrm>
                  <a:custGeom>
                    <a:avLst/>
                    <a:gdLst>
                      <a:gd name="T0" fmla="*/ 156 w 291"/>
                      <a:gd name="T1" fmla="*/ 0 h 111"/>
                      <a:gd name="T2" fmla="*/ 51 w 291"/>
                      <a:gd name="T3" fmla="*/ 42 h 111"/>
                      <a:gd name="T4" fmla="*/ 0 w 291"/>
                      <a:gd name="T5" fmla="*/ 72 h 111"/>
                      <a:gd name="T6" fmla="*/ 48 w 291"/>
                      <a:gd name="T7" fmla="*/ 90 h 111"/>
                      <a:gd name="T8" fmla="*/ 42 w 291"/>
                      <a:gd name="T9" fmla="*/ 111 h 111"/>
                      <a:gd name="T10" fmla="*/ 90 w 291"/>
                      <a:gd name="T11" fmla="*/ 96 h 111"/>
                      <a:gd name="T12" fmla="*/ 132 w 291"/>
                      <a:gd name="T13" fmla="*/ 66 h 111"/>
                      <a:gd name="T14" fmla="*/ 159 w 291"/>
                      <a:gd name="T15" fmla="*/ 96 h 111"/>
                      <a:gd name="T16" fmla="*/ 189 w 291"/>
                      <a:gd name="T17" fmla="*/ 72 h 111"/>
                      <a:gd name="T18" fmla="*/ 228 w 291"/>
                      <a:gd name="T19" fmla="*/ 72 h 111"/>
                      <a:gd name="T20" fmla="*/ 258 w 291"/>
                      <a:gd name="T21" fmla="*/ 33 h 111"/>
                      <a:gd name="T22" fmla="*/ 291 w 291"/>
                      <a:gd name="T23" fmla="*/ 9 h 111"/>
                      <a:gd name="T24" fmla="*/ 267 w 291"/>
                      <a:gd name="T25" fmla="*/ 15 h 111"/>
                      <a:gd name="T26" fmla="*/ 210 w 291"/>
                      <a:gd name="T27" fmla="*/ 21 h 111"/>
                      <a:gd name="T28" fmla="*/ 183 w 291"/>
                      <a:gd name="T29" fmla="*/ 0 h 111"/>
                      <a:gd name="T30" fmla="*/ 156 w 291"/>
                      <a:gd name="T3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111">
                        <a:moveTo>
                          <a:pt x="156" y="0"/>
                        </a:moveTo>
                        <a:lnTo>
                          <a:pt x="51" y="42"/>
                        </a:lnTo>
                        <a:lnTo>
                          <a:pt x="0" y="72"/>
                        </a:lnTo>
                        <a:lnTo>
                          <a:pt x="48" y="90"/>
                        </a:lnTo>
                        <a:lnTo>
                          <a:pt x="42" y="111"/>
                        </a:lnTo>
                        <a:lnTo>
                          <a:pt x="90" y="96"/>
                        </a:lnTo>
                        <a:lnTo>
                          <a:pt x="132" y="66"/>
                        </a:lnTo>
                        <a:lnTo>
                          <a:pt x="159" y="96"/>
                        </a:lnTo>
                        <a:lnTo>
                          <a:pt x="189" y="72"/>
                        </a:lnTo>
                        <a:lnTo>
                          <a:pt x="228" y="72"/>
                        </a:lnTo>
                        <a:lnTo>
                          <a:pt x="258" y="33"/>
                        </a:lnTo>
                        <a:lnTo>
                          <a:pt x="291" y="9"/>
                        </a:lnTo>
                        <a:lnTo>
                          <a:pt x="267" y="15"/>
                        </a:lnTo>
                        <a:lnTo>
                          <a:pt x="210" y="21"/>
                        </a:lnTo>
                        <a:lnTo>
                          <a:pt x="183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49" name="Freeform 541"/>
                  <p:cNvSpPr>
                    <a:spLocks/>
                  </p:cNvSpPr>
                  <p:nvPr/>
                </p:nvSpPr>
                <p:spPr bwMode="auto">
                  <a:xfrm>
                    <a:off x="1635" y="2511"/>
                    <a:ext cx="144" cy="84"/>
                  </a:xfrm>
                  <a:custGeom>
                    <a:avLst/>
                    <a:gdLst>
                      <a:gd name="T0" fmla="*/ 144 w 144"/>
                      <a:gd name="T1" fmla="*/ 0 h 84"/>
                      <a:gd name="T2" fmla="*/ 93 w 144"/>
                      <a:gd name="T3" fmla="*/ 24 h 84"/>
                      <a:gd name="T4" fmla="*/ 0 w 144"/>
                      <a:gd name="T5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84">
                        <a:moveTo>
                          <a:pt x="144" y="0"/>
                        </a:moveTo>
                        <a:cubicBezTo>
                          <a:pt x="130" y="5"/>
                          <a:pt x="117" y="10"/>
                          <a:pt x="93" y="24"/>
                        </a:cubicBezTo>
                        <a:cubicBezTo>
                          <a:pt x="69" y="38"/>
                          <a:pt x="34" y="61"/>
                          <a:pt x="0" y="84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69" name="Group 537"/>
                <p:cNvGrpSpPr>
                  <a:grpSpLocks/>
                </p:cNvGrpSpPr>
                <p:nvPr/>
              </p:nvGrpSpPr>
              <p:grpSpPr bwMode="auto">
                <a:xfrm>
                  <a:off x="1482" y="2773"/>
                  <a:ext cx="138" cy="71"/>
                  <a:chOff x="1575" y="2496"/>
                  <a:chExt cx="291" cy="111"/>
                </a:xfrm>
              </p:grpSpPr>
              <p:sp>
                <p:nvSpPr>
                  <p:cNvPr id="1546" name="Freeform 539"/>
                  <p:cNvSpPr>
                    <a:spLocks/>
                  </p:cNvSpPr>
                  <p:nvPr/>
                </p:nvSpPr>
                <p:spPr bwMode="auto">
                  <a:xfrm>
                    <a:off x="1575" y="2496"/>
                    <a:ext cx="291" cy="111"/>
                  </a:xfrm>
                  <a:custGeom>
                    <a:avLst/>
                    <a:gdLst>
                      <a:gd name="T0" fmla="*/ 156 w 291"/>
                      <a:gd name="T1" fmla="*/ 0 h 111"/>
                      <a:gd name="T2" fmla="*/ 51 w 291"/>
                      <a:gd name="T3" fmla="*/ 42 h 111"/>
                      <a:gd name="T4" fmla="*/ 0 w 291"/>
                      <a:gd name="T5" fmla="*/ 72 h 111"/>
                      <a:gd name="T6" fmla="*/ 48 w 291"/>
                      <a:gd name="T7" fmla="*/ 90 h 111"/>
                      <a:gd name="T8" fmla="*/ 42 w 291"/>
                      <a:gd name="T9" fmla="*/ 111 h 111"/>
                      <a:gd name="T10" fmla="*/ 90 w 291"/>
                      <a:gd name="T11" fmla="*/ 96 h 111"/>
                      <a:gd name="T12" fmla="*/ 132 w 291"/>
                      <a:gd name="T13" fmla="*/ 66 h 111"/>
                      <a:gd name="T14" fmla="*/ 159 w 291"/>
                      <a:gd name="T15" fmla="*/ 96 h 111"/>
                      <a:gd name="T16" fmla="*/ 189 w 291"/>
                      <a:gd name="T17" fmla="*/ 72 h 111"/>
                      <a:gd name="T18" fmla="*/ 228 w 291"/>
                      <a:gd name="T19" fmla="*/ 72 h 111"/>
                      <a:gd name="T20" fmla="*/ 258 w 291"/>
                      <a:gd name="T21" fmla="*/ 33 h 111"/>
                      <a:gd name="T22" fmla="*/ 291 w 291"/>
                      <a:gd name="T23" fmla="*/ 9 h 111"/>
                      <a:gd name="T24" fmla="*/ 267 w 291"/>
                      <a:gd name="T25" fmla="*/ 15 h 111"/>
                      <a:gd name="T26" fmla="*/ 210 w 291"/>
                      <a:gd name="T27" fmla="*/ 21 h 111"/>
                      <a:gd name="T28" fmla="*/ 183 w 291"/>
                      <a:gd name="T29" fmla="*/ 0 h 111"/>
                      <a:gd name="T30" fmla="*/ 156 w 291"/>
                      <a:gd name="T3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111">
                        <a:moveTo>
                          <a:pt x="156" y="0"/>
                        </a:moveTo>
                        <a:lnTo>
                          <a:pt x="51" y="42"/>
                        </a:lnTo>
                        <a:lnTo>
                          <a:pt x="0" y="72"/>
                        </a:lnTo>
                        <a:lnTo>
                          <a:pt x="48" y="90"/>
                        </a:lnTo>
                        <a:lnTo>
                          <a:pt x="42" y="111"/>
                        </a:lnTo>
                        <a:lnTo>
                          <a:pt x="90" y="96"/>
                        </a:lnTo>
                        <a:lnTo>
                          <a:pt x="132" y="66"/>
                        </a:lnTo>
                        <a:lnTo>
                          <a:pt x="159" y="96"/>
                        </a:lnTo>
                        <a:lnTo>
                          <a:pt x="189" y="72"/>
                        </a:lnTo>
                        <a:lnTo>
                          <a:pt x="228" y="72"/>
                        </a:lnTo>
                        <a:lnTo>
                          <a:pt x="258" y="33"/>
                        </a:lnTo>
                        <a:lnTo>
                          <a:pt x="291" y="9"/>
                        </a:lnTo>
                        <a:lnTo>
                          <a:pt x="267" y="15"/>
                        </a:lnTo>
                        <a:lnTo>
                          <a:pt x="210" y="21"/>
                        </a:lnTo>
                        <a:lnTo>
                          <a:pt x="183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47" name="Freeform 538"/>
                  <p:cNvSpPr>
                    <a:spLocks/>
                  </p:cNvSpPr>
                  <p:nvPr/>
                </p:nvSpPr>
                <p:spPr bwMode="auto">
                  <a:xfrm>
                    <a:off x="1635" y="2511"/>
                    <a:ext cx="144" cy="84"/>
                  </a:xfrm>
                  <a:custGeom>
                    <a:avLst/>
                    <a:gdLst>
                      <a:gd name="T0" fmla="*/ 144 w 144"/>
                      <a:gd name="T1" fmla="*/ 0 h 84"/>
                      <a:gd name="T2" fmla="*/ 93 w 144"/>
                      <a:gd name="T3" fmla="*/ 24 h 84"/>
                      <a:gd name="T4" fmla="*/ 0 w 144"/>
                      <a:gd name="T5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84">
                        <a:moveTo>
                          <a:pt x="144" y="0"/>
                        </a:moveTo>
                        <a:cubicBezTo>
                          <a:pt x="130" y="5"/>
                          <a:pt x="117" y="10"/>
                          <a:pt x="93" y="24"/>
                        </a:cubicBezTo>
                        <a:cubicBezTo>
                          <a:pt x="69" y="38"/>
                          <a:pt x="34" y="61"/>
                          <a:pt x="0" y="84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70" name="Group 534"/>
                <p:cNvGrpSpPr>
                  <a:grpSpLocks/>
                </p:cNvGrpSpPr>
                <p:nvPr/>
              </p:nvGrpSpPr>
              <p:grpSpPr bwMode="auto">
                <a:xfrm>
                  <a:off x="2613" y="2734"/>
                  <a:ext cx="138" cy="71"/>
                  <a:chOff x="1575" y="2496"/>
                  <a:chExt cx="291" cy="111"/>
                </a:xfrm>
              </p:grpSpPr>
              <p:sp>
                <p:nvSpPr>
                  <p:cNvPr id="1544" name="Freeform 536"/>
                  <p:cNvSpPr>
                    <a:spLocks/>
                  </p:cNvSpPr>
                  <p:nvPr/>
                </p:nvSpPr>
                <p:spPr bwMode="auto">
                  <a:xfrm>
                    <a:off x="1575" y="2496"/>
                    <a:ext cx="291" cy="111"/>
                  </a:xfrm>
                  <a:custGeom>
                    <a:avLst/>
                    <a:gdLst>
                      <a:gd name="T0" fmla="*/ 156 w 291"/>
                      <a:gd name="T1" fmla="*/ 0 h 111"/>
                      <a:gd name="T2" fmla="*/ 51 w 291"/>
                      <a:gd name="T3" fmla="*/ 42 h 111"/>
                      <a:gd name="T4" fmla="*/ 0 w 291"/>
                      <a:gd name="T5" fmla="*/ 72 h 111"/>
                      <a:gd name="T6" fmla="*/ 48 w 291"/>
                      <a:gd name="T7" fmla="*/ 90 h 111"/>
                      <a:gd name="T8" fmla="*/ 42 w 291"/>
                      <a:gd name="T9" fmla="*/ 111 h 111"/>
                      <a:gd name="T10" fmla="*/ 90 w 291"/>
                      <a:gd name="T11" fmla="*/ 96 h 111"/>
                      <a:gd name="T12" fmla="*/ 132 w 291"/>
                      <a:gd name="T13" fmla="*/ 66 h 111"/>
                      <a:gd name="T14" fmla="*/ 159 w 291"/>
                      <a:gd name="T15" fmla="*/ 96 h 111"/>
                      <a:gd name="T16" fmla="*/ 189 w 291"/>
                      <a:gd name="T17" fmla="*/ 72 h 111"/>
                      <a:gd name="T18" fmla="*/ 228 w 291"/>
                      <a:gd name="T19" fmla="*/ 72 h 111"/>
                      <a:gd name="T20" fmla="*/ 258 w 291"/>
                      <a:gd name="T21" fmla="*/ 33 h 111"/>
                      <a:gd name="T22" fmla="*/ 291 w 291"/>
                      <a:gd name="T23" fmla="*/ 9 h 111"/>
                      <a:gd name="T24" fmla="*/ 267 w 291"/>
                      <a:gd name="T25" fmla="*/ 15 h 111"/>
                      <a:gd name="T26" fmla="*/ 210 w 291"/>
                      <a:gd name="T27" fmla="*/ 21 h 111"/>
                      <a:gd name="T28" fmla="*/ 183 w 291"/>
                      <a:gd name="T29" fmla="*/ 0 h 111"/>
                      <a:gd name="T30" fmla="*/ 156 w 291"/>
                      <a:gd name="T3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111">
                        <a:moveTo>
                          <a:pt x="156" y="0"/>
                        </a:moveTo>
                        <a:lnTo>
                          <a:pt x="51" y="42"/>
                        </a:lnTo>
                        <a:lnTo>
                          <a:pt x="0" y="72"/>
                        </a:lnTo>
                        <a:lnTo>
                          <a:pt x="48" y="90"/>
                        </a:lnTo>
                        <a:lnTo>
                          <a:pt x="42" y="111"/>
                        </a:lnTo>
                        <a:lnTo>
                          <a:pt x="90" y="96"/>
                        </a:lnTo>
                        <a:lnTo>
                          <a:pt x="132" y="66"/>
                        </a:lnTo>
                        <a:lnTo>
                          <a:pt x="159" y="96"/>
                        </a:lnTo>
                        <a:lnTo>
                          <a:pt x="189" y="72"/>
                        </a:lnTo>
                        <a:lnTo>
                          <a:pt x="228" y="72"/>
                        </a:lnTo>
                        <a:lnTo>
                          <a:pt x="258" y="33"/>
                        </a:lnTo>
                        <a:lnTo>
                          <a:pt x="291" y="9"/>
                        </a:lnTo>
                        <a:lnTo>
                          <a:pt x="267" y="15"/>
                        </a:lnTo>
                        <a:lnTo>
                          <a:pt x="210" y="21"/>
                        </a:lnTo>
                        <a:lnTo>
                          <a:pt x="183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45" name="Freeform 535"/>
                  <p:cNvSpPr>
                    <a:spLocks/>
                  </p:cNvSpPr>
                  <p:nvPr/>
                </p:nvSpPr>
                <p:spPr bwMode="auto">
                  <a:xfrm>
                    <a:off x="1635" y="2511"/>
                    <a:ext cx="144" cy="84"/>
                  </a:xfrm>
                  <a:custGeom>
                    <a:avLst/>
                    <a:gdLst>
                      <a:gd name="T0" fmla="*/ 144 w 144"/>
                      <a:gd name="T1" fmla="*/ 0 h 84"/>
                      <a:gd name="T2" fmla="*/ 93 w 144"/>
                      <a:gd name="T3" fmla="*/ 24 h 84"/>
                      <a:gd name="T4" fmla="*/ 0 w 144"/>
                      <a:gd name="T5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84">
                        <a:moveTo>
                          <a:pt x="144" y="0"/>
                        </a:moveTo>
                        <a:cubicBezTo>
                          <a:pt x="130" y="5"/>
                          <a:pt x="117" y="10"/>
                          <a:pt x="93" y="24"/>
                        </a:cubicBezTo>
                        <a:cubicBezTo>
                          <a:pt x="69" y="38"/>
                          <a:pt x="34" y="61"/>
                          <a:pt x="0" y="84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71" name="Group 531"/>
                <p:cNvGrpSpPr>
                  <a:grpSpLocks/>
                </p:cNvGrpSpPr>
                <p:nvPr/>
              </p:nvGrpSpPr>
              <p:grpSpPr bwMode="auto">
                <a:xfrm flipH="1">
                  <a:off x="2304" y="3129"/>
                  <a:ext cx="138" cy="72"/>
                  <a:chOff x="1575" y="2496"/>
                  <a:chExt cx="291" cy="111"/>
                </a:xfrm>
              </p:grpSpPr>
              <p:sp>
                <p:nvSpPr>
                  <p:cNvPr id="1542" name="Freeform 533"/>
                  <p:cNvSpPr>
                    <a:spLocks/>
                  </p:cNvSpPr>
                  <p:nvPr/>
                </p:nvSpPr>
                <p:spPr bwMode="auto">
                  <a:xfrm>
                    <a:off x="1575" y="2496"/>
                    <a:ext cx="291" cy="111"/>
                  </a:xfrm>
                  <a:custGeom>
                    <a:avLst/>
                    <a:gdLst>
                      <a:gd name="T0" fmla="*/ 156 w 291"/>
                      <a:gd name="T1" fmla="*/ 0 h 111"/>
                      <a:gd name="T2" fmla="*/ 51 w 291"/>
                      <a:gd name="T3" fmla="*/ 42 h 111"/>
                      <a:gd name="T4" fmla="*/ 0 w 291"/>
                      <a:gd name="T5" fmla="*/ 72 h 111"/>
                      <a:gd name="T6" fmla="*/ 48 w 291"/>
                      <a:gd name="T7" fmla="*/ 90 h 111"/>
                      <a:gd name="T8" fmla="*/ 42 w 291"/>
                      <a:gd name="T9" fmla="*/ 111 h 111"/>
                      <a:gd name="T10" fmla="*/ 90 w 291"/>
                      <a:gd name="T11" fmla="*/ 96 h 111"/>
                      <a:gd name="T12" fmla="*/ 132 w 291"/>
                      <a:gd name="T13" fmla="*/ 66 h 111"/>
                      <a:gd name="T14" fmla="*/ 159 w 291"/>
                      <a:gd name="T15" fmla="*/ 96 h 111"/>
                      <a:gd name="T16" fmla="*/ 189 w 291"/>
                      <a:gd name="T17" fmla="*/ 72 h 111"/>
                      <a:gd name="T18" fmla="*/ 228 w 291"/>
                      <a:gd name="T19" fmla="*/ 72 h 111"/>
                      <a:gd name="T20" fmla="*/ 258 w 291"/>
                      <a:gd name="T21" fmla="*/ 33 h 111"/>
                      <a:gd name="T22" fmla="*/ 291 w 291"/>
                      <a:gd name="T23" fmla="*/ 9 h 111"/>
                      <a:gd name="T24" fmla="*/ 267 w 291"/>
                      <a:gd name="T25" fmla="*/ 15 h 111"/>
                      <a:gd name="T26" fmla="*/ 210 w 291"/>
                      <a:gd name="T27" fmla="*/ 21 h 111"/>
                      <a:gd name="T28" fmla="*/ 183 w 291"/>
                      <a:gd name="T29" fmla="*/ 0 h 111"/>
                      <a:gd name="T30" fmla="*/ 156 w 291"/>
                      <a:gd name="T3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111">
                        <a:moveTo>
                          <a:pt x="156" y="0"/>
                        </a:moveTo>
                        <a:lnTo>
                          <a:pt x="51" y="42"/>
                        </a:lnTo>
                        <a:lnTo>
                          <a:pt x="0" y="72"/>
                        </a:lnTo>
                        <a:lnTo>
                          <a:pt x="48" y="90"/>
                        </a:lnTo>
                        <a:lnTo>
                          <a:pt x="42" y="111"/>
                        </a:lnTo>
                        <a:lnTo>
                          <a:pt x="90" y="96"/>
                        </a:lnTo>
                        <a:lnTo>
                          <a:pt x="132" y="66"/>
                        </a:lnTo>
                        <a:lnTo>
                          <a:pt x="159" y="96"/>
                        </a:lnTo>
                        <a:lnTo>
                          <a:pt x="189" y="72"/>
                        </a:lnTo>
                        <a:lnTo>
                          <a:pt x="228" y="72"/>
                        </a:lnTo>
                        <a:lnTo>
                          <a:pt x="258" y="33"/>
                        </a:lnTo>
                        <a:lnTo>
                          <a:pt x="291" y="9"/>
                        </a:lnTo>
                        <a:lnTo>
                          <a:pt x="267" y="15"/>
                        </a:lnTo>
                        <a:lnTo>
                          <a:pt x="210" y="21"/>
                        </a:lnTo>
                        <a:lnTo>
                          <a:pt x="183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43" name="Freeform 532"/>
                  <p:cNvSpPr>
                    <a:spLocks/>
                  </p:cNvSpPr>
                  <p:nvPr/>
                </p:nvSpPr>
                <p:spPr bwMode="auto">
                  <a:xfrm>
                    <a:off x="1635" y="2511"/>
                    <a:ext cx="144" cy="84"/>
                  </a:xfrm>
                  <a:custGeom>
                    <a:avLst/>
                    <a:gdLst>
                      <a:gd name="T0" fmla="*/ 144 w 144"/>
                      <a:gd name="T1" fmla="*/ 0 h 84"/>
                      <a:gd name="T2" fmla="*/ 93 w 144"/>
                      <a:gd name="T3" fmla="*/ 24 h 84"/>
                      <a:gd name="T4" fmla="*/ 0 w 144"/>
                      <a:gd name="T5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84">
                        <a:moveTo>
                          <a:pt x="144" y="0"/>
                        </a:moveTo>
                        <a:cubicBezTo>
                          <a:pt x="130" y="5"/>
                          <a:pt x="117" y="10"/>
                          <a:pt x="93" y="24"/>
                        </a:cubicBezTo>
                        <a:cubicBezTo>
                          <a:pt x="69" y="38"/>
                          <a:pt x="34" y="61"/>
                          <a:pt x="0" y="84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72" name="Group 528"/>
                <p:cNvGrpSpPr>
                  <a:grpSpLocks/>
                </p:cNvGrpSpPr>
                <p:nvPr/>
              </p:nvGrpSpPr>
              <p:grpSpPr bwMode="auto">
                <a:xfrm flipV="1">
                  <a:off x="1896" y="2691"/>
                  <a:ext cx="174" cy="87"/>
                  <a:chOff x="1575" y="2496"/>
                  <a:chExt cx="291" cy="111"/>
                </a:xfrm>
              </p:grpSpPr>
              <p:sp>
                <p:nvSpPr>
                  <p:cNvPr id="1540" name="Freeform 530"/>
                  <p:cNvSpPr>
                    <a:spLocks/>
                  </p:cNvSpPr>
                  <p:nvPr/>
                </p:nvSpPr>
                <p:spPr bwMode="auto">
                  <a:xfrm>
                    <a:off x="1575" y="2496"/>
                    <a:ext cx="291" cy="111"/>
                  </a:xfrm>
                  <a:custGeom>
                    <a:avLst/>
                    <a:gdLst>
                      <a:gd name="T0" fmla="*/ 156 w 291"/>
                      <a:gd name="T1" fmla="*/ 0 h 111"/>
                      <a:gd name="T2" fmla="*/ 51 w 291"/>
                      <a:gd name="T3" fmla="*/ 42 h 111"/>
                      <a:gd name="T4" fmla="*/ 0 w 291"/>
                      <a:gd name="T5" fmla="*/ 72 h 111"/>
                      <a:gd name="T6" fmla="*/ 48 w 291"/>
                      <a:gd name="T7" fmla="*/ 90 h 111"/>
                      <a:gd name="T8" fmla="*/ 42 w 291"/>
                      <a:gd name="T9" fmla="*/ 111 h 111"/>
                      <a:gd name="T10" fmla="*/ 90 w 291"/>
                      <a:gd name="T11" fmla="*/ 96 h 111"/>
                      <a:gd name="T12" fmla="*/ 132 w 291"/>
                      <a:gd name="T13" fmla="*/ 66 h 111"/>
                      <a:gd name="T14" fmla="*/ 159 w 291"/>
                      <a:gd name="T15" fmla="*/ 96 h 111"/>
                      <a:gd name="T16" fmla="*/ 189 w 291"/>
                      <a:gd name="T17" fmla="*/ 72 h 111"/>
                      <a:gd name="T18" fmla="*/ 228 w 291"/>
                      <a:gd name="T19" fmla="*/ 72 h 111"/>
                      <a:gd name="T20" fmla="*/ 258 w 291"/>
                      <a:gd name="T21" fmla="*/ 33 h 111"/>
                      <a:gd name="T22" fmla="*/ 291 w 291"/>
                      <a:gd name="T23" fmla="*/ 9 h 111"/>
                      <a:gd name="T24" fmla="*/ 267 w 291"/>
                      <a:gd name="T25" fmla="*/ 15 h 111"/>
                      <a:gd name="T26" fmla="*/ 210 w 291"/>
                      <a:gd name="T27" fmla="*/ 21 h 111"/>
                      <a:gd name="T28" fmla="*/ 183 w 291"/>
                      <a:gd name="T29" fmla="*/ 0 h 111"/>
                      <a:gd name="T30" fmla="*/ 156 w 291"/>
                      <a:gd name="T3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111">
                        <a:moveTo>
                          <a:pt x="156" y="0"/>
                        </a:moveTo>
                        <a:lnTo>
                          <a:pt x="51" y="42"/>
                        </a:lnTo>
                        <a:lnTo>
                          <a:pt x="0" y="72"/>
                        </a:lnTo>
                        <a:lnTo>
                          <a:pt x="48" y="90"/>
                        </a:lnTo>
                        <a:lnTo>
                          <a:pt x="42" y="111"/>
                        </a:lnTo>
                        <a:lnTo>
                          <a:pt x="90" y="96"/>
                        </a:lnTo>
                        <a:lnTo>
                          <a:pt x="132" y="66"/>
                        </a:lnTo>
                        <a:lnTo>
                          <a:pt x="159" y="96"/>
                        </a:lnTo>
                        <a:lnTo>
                          <a:pt x="189" y="72"/>
                        </a:lnTo>
                        <a:lnTo>
                          <a:pt x="228" y="72"/>
                        </a:lnTo>
                        <a:lnTo>
                          <a:pt x="258" y="33"/>
                        </a:lnTo>
                        <a:lnTo>
                          <a:pt x="291" y="9"/>
                        </a:lnTo>
                        <a:lnTo>
                          <a:pt x="267" y="15"/>
                        </a:lnTo>
                        <a:lnTo>
                          <a:pt x="210" y="21"/>
                        </a:lnTo>
                        <a:lnTo>
                          <a:pt x="183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41" name="Freeform 529"/>
                  <p:cNvSpPr>
                    <a:spLocks/>
                  </p:cNvSpPr>
                  <p:nvPr/>
                </p:nvSpPr>
                <p:spPr bwMode="auto">
                  <a:xfrm>
                    <a:off x="1635" y="2511"/>
                    <a:ext cx="144" cy="84"/>
                  </a:xfrm>
                  <a:custGeom>
                    <a:avLst/>
                    <a:gdLst>
                      <a:gd name="T0" fmla="*/ 144 w 144"/>
                      <a:gd name="T1" fmla="*/ 0 h 84"/>
                      <a:gd name="T2" fmla="*/ 93 w 144"/>
                      <a:gd name="T3" fmla="*/ 24 h 84"/>
                      <a:gd name="T4" fmla="*/ 0 w 144"/>
                      <a:gd name="T5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84">
                        <a:moveTo>
                          <a:pt x="144" y="0"/>
                        </a:moveTo>
                        <a:cubicBezTo>
                          <a:pt x="130" y="5"/>
                          <a:pt x="117" y="10"/>
                          <a:pt x="93" y="24"/>
                        </a:cubicBezTo>
                        <a:cubicBezTo>
                          <a:pt x="69" y="38"/>
                          <a:pt x="34" y="61"/>
                          <a:pt x="0" y="84"/>
                        </a:cubicBez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73" name="Group 523"/>
                <p:cNvGrpSpPr>
                  <a:grpSpLocks/>
                </p:cNvGrpSpPr>
                <p:nvPr/>
              </p:nvGrpSpPr>
              <p:grpSpPr bwMode="auto">
                <a:xfrm rot="17939619">
                  <a:off x="1066" y="1865"/>
                  <a:ext cx="460" cy="747"/>
                  <a:chOff x="774" y="2441"/>
                  <a:chExt cx="627" cy="907"/>
                </a:xfrm>
              </p:grpSpPr>
              <p:sp>
                <p:nvSpPr>
                  <p:cNvPr id="1536" name="Freeform 527"/>
                  <p:cNvSpPr>
                    <a:spLocks/>
                  </p:cNvSpPr>
                  <p:nvPr/>
                </p:nvSpPr>
                <p:spPr bwMode="auto">
                  <a:xfrm>
                    <a:off x="774" y="2441"/>
                    <a:ext cx="522" cy="907"/>
                  </a:xfrm>
                  <a:custGeom>
                    <a:avLst/>
                    <a:gdLst>
                      <a:gd name="T0" fmla="*/ 45 w 522"/>
                      <a:gd name="T1" fmla="*/ 775 h 907"/>
                      <a:gd name="T2" fmla="*/ 9 w 522"/>
                      <a:gd name="T3" fmla="*/ 547 h 907"/>
                      <a:gd name="T4" fmla="*/ 12 w 522"/>
                      <a:gd name="T5" fmla="*/ 316 h 907"/>
                      <a:gd name="T6" fmla="*/ 51 w 522"/>
                      <a:gd name="T7" fmla="*/ 61 h 907"/>
                      <a:gd name="T8" fmla="*/ 75 w 522"/>
                      <a:gd name="T9" fmla="*/ 16 h 907"/>
                      <a:gd name="T10" fmla="*/ 90 w 522"/>
                      <a:gd name="T11" fmla="*/ 145 h 907"/>
                      <a:gd name="T12" fmla="*/ 72 w 522"/>
                      <a:gd name="T13" fmla="*/ 271 h 907"/>
                      <a:gd name="T14" fmla="*/ 45 w 522"/>
                      <a:gd name="T15" fmla="*/ 385 h 907"/>
                      <a:gd name="T16" fmla="*/ 135 w 522"/>
                      <a:gd name="T17" fmla="*/ 289 h 907"/>
                      <a:gd name="T18" fmla="*/ 204 w 522"/>
                      <a:gd name="T19" fmla="*/ 247 h 907"/>
                      <a:gd name="T20" fmla="*/ 45 w 522"/>
                      <a:gd name="T21" fmla="*/ 442 h 907"/>
                      <a:gd name="T22" fmla="*/ 81 w 522"/>
                      <a:gd name="T23" fmla="*/ 655 h 907"/>
                      <a:gd name="T24" fmla="*/ 141 w 522"/>
                      <a:gd name="T25" fmla="*/ 571 h 907"/>
                      <a:gd name="T26" fmla="*/ 210 w 522"/>
                      <a:gd name="T27" fmla="*/ 505 h 907"/>
                      <a:gd name="T28" fmla="*/ 273 w 522"/>
                      <a:gd name="T29" fmla="*/ 379 h 907"/>
                      <a:gd name="T30" fmla="*/ 336 w 522"/>
                      <a:gd name="T31" fmla="*/ 301 h 907"/>
                      <a:gd name="T32" fmla="*/ 303 w 522"/>
                      <a:gd name="T33" fmla="*/ 382 h 907"/>
                      <a:gd name="T34" fmla="*/ 348 w 522"/>
                      <a:gd name="T35" fmla="*/ 379 h 907"/>
                      <a:gd name="T36" fmla="*/ 405 w 522"/>
                      <a:gd name="T37" fmla="*/ 373 h 907"/>
                      <a:gd name="T38" fmla="*/ 312 w 522"/>
                      <a:gd name="T39" fmla="*/ 415 h 907"/>
                      <a:gd name="T40" fmla="*/ 228 w 522"/>
                      <a:gd name="T41" fmla="*/ 538 h 907"/>
                      <a:gd name="T42" fmla="*/ 150 w 522"/>
                      <a:gd name="T43" fmla="*/ 610 h 907"/>
                      <a:gd name="T44" fmla="*/ 111 w 522"/>
                      <a:gd name="T45" fmla="*/ 703 h 907"/>
                      <a:gd name="T46" fmla="*/ 132 w 522"/>
                      <a:gd name="T47" fmla="*/ 745 h 907"/>
                      <a:gd name="T48" fmla="*/ 303 w 522"/>
                      <a:gd name="T49" fmla="*/ 565 h 907"/>
                      <a:gd name="T50" fmla="*/ 450 w 522"/>
                      <a:gd name="T51" fmla="*/ 520 h 907"/>
                      <a:gd name="T52" fmla="*/ 495 w 522"/>
                      <a:gd name="T53" fmla="*/ 424 h 907"/>
                      <a:gd name="T54" fmla="*/ 471 w 522"/>
                      <a:gd name="T55" fmla="*/ 538 h 907"/>
                      <a:gd name="T56" fmla="*/ 489 w 522"/>
                      <a:gd name="T57" fmla="*/ 571 h 907"/>
                      <a:gd name="T58" fmla="*/ 375 w 522"/>
                      <a:gd name="T59" fmla="*/ 574 h 907"/>
                      <a:gd name="T60" fmla="*/ 312 w 522"/>
                      <a:gd name="T61" fmla="*/ 628 h 907"/>
                      <a:gd name="T62" fmla="*/ 228 w 522"/>
                      <a:gd name="T63" fmla="*/ 712 h 907"/>
                      <a:gd name="T64" fmla="*/ 93 w 522"/>
                      <a:gd name="T65" fmla="*/ 799 h 907"/>
                      <a:gd name="T66" fmla="*/ 63 w 522"/>
                      <a:gd name="T67" fmla="*/ 907 h 9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22" h="907">
                        <a:moveTo>
                          <a:pt x="30" y="895"/>
                        </a:moveTo>
                        <a:cubicBezTo>
                          <a:pt x="33" y="875"/>
                          <a:pt x="40" y="810"/>
                          <a:pt x="45" y="775"/>
                        </a:cubicBezTo>
                        <a:cubicBezTo>
                          <a:pt x="50" y="740"/>
                          <a:pt x="69" y="720"/>
                          <a:pt x="63" y="682"/>
                        </a:cubicBezTo>
                        <a:cubicBezTo>
                          <a:pt x="57" y="644"/>
                          <a:pt x="18" y="597"/>
                          <a:pt x="9" y="547"/>
                        </a:cubicBezTo>
                        <a:cubicBezTo>
                          <a:pt x="0" y="497"/>
                          <a:pt x="9" y="417"/>
                          <a:pt x="9" y="379"/>
                        </a:cubicBezTo>
                        <a:cubicBezTo>
                          <a:pt x="9" y="341"/>
                          <a:pt x="3" y="344"/>
                          <a:pt x="12" y="316"/>
                        </a:cubicBezTo>
                        <a:cubicBezTo>
                          <a:pt x="21" y="288"/>
                          <a:pt x="57" y="253"/>
                          <a:pt x="63" y="211"/>
                        </a:cubicBezTo>
                        <a:cubicBezTo>
                          <a:pt x="69" y="169"/>
                          <a:pt x="52" y="95"/>
                          <a:pt x="51" y="61"/>
                        </a:cubicBezTo>
                        <a:cubicBezTo>
                          <a:pt x="50" y="27"/>
                          <a:pt x="53" y="14"/>
                          <a:pt x="57" y="7"/>
                        </a:cubicBezTo>
                        <a:cubicBezTo>
                          <a:pt x="61" y="0"/>
                          <a:pt x="72" y="8"/>
                          <a:pt x="75" y="16"/>
                        </a:cubicBezTo>
                        <a:cubicBezTo>
                          <a:pt x="78" y="24"/>
                          <a:pt x="72" y="37"/>
                          <a:pt x="75" y="58"/>
                        </a:cubicBezTo>
                        <a:cubicBezTo>
                          <a:pt x="78" y="79"/>
                          <a:pt x="89" y="120"/>
                          <a:pt x="90" y="145"/>
                        </a:cubicBezTo>
                        <a:cubicBezTo>
                          <a:pt x="91" y="170"/>
                          <a:pt x="84" y="187"/>
                          <a:pt x="81" y="208"/>
                        </a:cubicBezTo>
                        <a:cubicBezTo>
                          <a:pt x="78" y="229"/>
                          <a:pt x="78" y="252"/>
                          <a:pt x="72" y="271"/>
                        </a:cubicBezTo>
                        <a:cubicBezTo>
                          <a:pt x="66" y="290"/>
                          <a:pt x="46" y="303"/>
                          <a:pt x="42" y="322"/>
                        </a:cubicBezTo>
                        <a:cubicBezTo>
                          <a:pt x="38" y="341"/>
                          <a:pt x="38" y="380"/>
                          <a:pt x="45" y="385"/>
                        </a:cubicBezTo>
                        <a:cubicBezTo>
                          <a:pt x="52" y="390"/>
                          <a:pt x="72" y="368"/>
                          <a:pt x="87" y="352"/>
                        </a:cubicBezTo>
                        <a:cubicBezTo>
                          <a:pt x="102" y="336"/>
                          <a:pt x="120" y="310"/>
                          <a:pt x="135" y="289"/>
                        </a:cubicBezTo>
                        <a:cubicBezTo>
                          <a:pt x="150" y="268"/>
                          <a:pt x="168" y="230"/>
                          <a:pt x="180" y="223"/>
                        </a:cubicBezTo>
                        <a:cubicBezTo>
                          <a:pt x="192" y="216"/>
                          <a:pt x="206" y="236"/>
                          <a:pt x="204" y="247"/>
                        </a:cubicBezTo>
                        <a:cubicBezTo>
                          <a:pt x="202" y="258"/>
                          <a:pt x="198" y="257"/>
                          <a:pt x="171" y="289"/>
                        </a:cubicBezTo>
                        <a:cubicBezTo>
                          <a:pt x="144" y="321"/>
                          <a:pt x="65" y="397"/>
                          <a:pt x="45" y="442"/>
                        </a:cubicBezTo>
                        <a:cubicBezTo>
                          <a:pt x="25" y="487"/>
                          <a:pt x="42" y="527"/>
                          <a:pt x="48" y="562"/>
                        </a:cubicBezTo>
                        <a:cubicBezTo>
                          <a:pt x="54" y="597"/>
                          <a:pt x="70" y="646"/>
                          <a:pt x="81" y="655"/>
                        </a:cubicBezTo>
                        <a:cubicBezTo>
                          <a:pt x="92" y="664"/>
                          <a:pt x="104" y="630"/>
                          <a:pt x="114" y="616"/>
                        </a:cubicBezTo>
                        <a:cubicBezTo>
                          <a:pt x="124" y="602"/>
                          <a:pt x="130" y="585"/>
                          <a:pt x="141" y="571"/>
                        </a:cubicBezTo>
                        <a:cubicBezTo>
                          <a:pt x="152" y="557"/>
                          <a:pt x="166" y="546"/>
                          <a:pt x="177" y="535"/>
                        </a:cubicBezTo>
                        <a:cubicBezTo>
                          <a:pt x="188" y="524"/>
                          <a:pt x="198" y="521"/>
                          <a:pt x="210" y="505"/>
                        </a:cubicBezTo>
                        <a:cubicBezTo>
                          <a:pt x="222" y="489"/>
                          <a:pt x="241" y="463"/>
                          <a:pt x="252" y="442"/>
                        </a:cubicBezTo>
                        <a:cubicBezTo>
                          <a:pt x="263" y="421"/>
                          <a:pt x="264" y="399"/>
                          <a:pt x="273" y="379"/>
                        </a:cubicBezTo>
                        <a:cubicBezTo>
                          <a:pt x="282" y="359"/>
                          <a:pt x="296" y="338"/>
                          <a:pt x="306" y="325"/>
                        </a:cubicBezTo>
                        <a:cubicBezTo>
                          <a:pt x="316" y="312"/>
                          <a:pt x="333" y="296"/>
                          <a:pt x="336" y="301"/>
                        </a:cubicBezTo>
                        <a:cubicBezTo>
                          <a:pt x="375" y="322"/>
                          <a:pt x="329" y="342"/>
                          <a:pt x="324" y="355"/>
                        </a:cubicBezTo>
                        <a:cubicBezTo>
                          <a:pt x="319" y="368"/>
                          <a:pt x="303" y="376"/>
                          <a:pt x="303" y="382"/>
                        </a:cubicBezTo>
                        <a:cubicBezTo>
                          <a:pt x="303" y="388"/>
                          <a:pt x="317" y="394"/>
                          <a:pt x="324" y="394"/>
                        </a:cubicBezTo>
                        <a:cubicBezTo>
                          <a:pt x="331" y="394"/>
                          <a:pt x="338" y="385"/>
                          <a:pt x="348" y="379"/>
                        </a:cubicBezTo>
                        <a:cubicBezTo>
                          <a:pt x="358" y="373"/>
                          <a:pt x="375" y="359"/>
                          <a:pt x="384" y="358"/>
                        </a:cubicBezTo>
                        <a:cubicBezTo>
                          <a:pt x="393" y="357"/>
                          <a:pt x="409" y="368"/>
                          <a:pt x="405" y="373"/>
                        </a:cubicBezTo>
                        <a:cubicBezTo>
                          <a:pt x="401" y="378"/>
                          <a:pt x="375" y="384"/>
                          <a:pt x="360" y="391"/>
                        </a:cubicBezTo>
                        <a:cubicBezTo>
                          <a:pt x="345" y="398"/>
                          <a:pt x="327" y="402"/>
                          <a:pt x="312" y="415"/>
                        </a:cubicBezTo>
                        <a:cubicBezTo>
                          <a:pt x="297" y="428"/>
                          <a:pt x="287" y="446"/>
                          <a:pt x="273" y="466"/>
                        </a:cubicBezTo>
                        <a:cubicBezTo>
                          <a:pt x="259" y="486"/>
                          <a:pt x="244" y="519"/>
                          <a:pt x="228" y="538"/>
                        </a:cubicBezTo>
                        <a:cubicBezTo>
                          <a:pt x="212" y="557"/>
                          <a:pt x="187" y="568"/>
                          <a:pt x="174" y="580"/>
                        </a:cubicBezTo>
                        <a:cubicBezTo>
                          <a:pt x="161" y="592"/>
                          <a:pt x="159" y="595"/>
                          <a:pt x="150" y="610"/>
                        </a:cubicBezTo>
                        <a:cubicBezTo>
                          <a:pt x="141" y="625"/>
                          <a:pt x="126" y="655"/>
                          <a:pt x="120" y="670"/>
                        </a:cubicBezTo>
                        <a:cubicBezTo>
                          <a:pt x="114" y="685"/>
                          <a:pt x="112" y="690"/>
                          <a:pt x="111" y="703"/>
                        </a:cubicBezTo>
                        <a:cubicBezTo>
                          <a:pt x="110" y="716"/>
                          <a:pt x="111" y="744"/>
                          <a:pt x="114" y="751"/>
                        </a:cubicBezTo>
                        <a:cubicBezTo>
                          <a:pt x="117" y="758"/>
                          <a:pt x="108" y="761"/>
                          <a:pt x="132" y="745"/>
                        </a:cubicBezTo>
                        <a:cubicBezTo>
                          <a:pt x="156" y="729"/>
                          <a:pt x="227" y="682"/>
                          <a:pt x="255" y="652"/>
                        </a:cubicBezTo>
                        <a:cubicBezTo>
                          <a:pt x="283" y="622"/>
                          <a:pt x="282" y="582"/>
                          <a:pt x="303" y="565"/>
                        </a:cubicBezTo>
                        <a:cubicBezTo>
                          <a:pt x="324" y="548"/>
                          <a:pt x="360" y="557"/>
                          <a:pt x="384" y="550"/>
                        </a:cubicBezTo>
                        <a:cubicBezTo>
                          <a:pt x="408" y="543"/>
                          <a:pt x="436" y="533"/>
                          <a:pt x="450" y="520"/>
                        </a:cubicBezTo>
                        <a:cubicBezTo>
                          <a:pt x="464" y="507"/>
                          <a:pt x="461" y="485"/>
                          <a:pt x="468" y="469"/>
                        </a:cubicBezTo>
                        <a:cubicBezTo>
                          <a:pt x="475" y="453"/>
                          <a:pt x="468" y="427"/>
                          <a:pt x="495" y="424"/>
                        </a:cubicBezTo>
                        <a:cubicBezTo>
                          <a:pt x="522" y="421"/>
                          <a:pt x="499" y="459"/>
                          <a:pt x="495" y="478"/>
                        </a:cubicBezTo>
                        <a:cubicBezTo>
                          <a:pt x="491" y="497"/>
                          <a:pt x="470" y="526"/>
                          <a:pt x="471" y="538"/>
                        </a:cubicBezTo>
                        <a:cubicBezTo>
                          <a:pt x="472" y="550"/>
                          <a:pt x="495" y="545"/>
                          <a:pt x="498" y="550"/>
                        </a:cubicBezTo>
                        <a:cubicBezTo>
                          <a:pt x="507" y="532"/>
                          <a:pt x="499" y="570"/>
                          <a:pt x="489" y="571"/>
                        </a:cubicBezTo>
                        <a:cubicBezTo>
                          <a:pt x="479" y="572"/>
                          <a:pt x="457" y="555"/>
                          <a:pt x="438" y="556"/>
                        </a:cubicBezTo>
                        <a:cubicBezTo>
                          <a:pt x="419" y="557"/>
                          <a:pt x="393" y="569"/>
                          <a:pt x="375" y="574"/>
                        </a:cubicBezTo>
                        <a:cubicBezTo>
                          <a:pt x="357" y="579"/>
                          <a:pt x="340" y="580"/>
                          <a:pt x="330" y="589"/>
                        </a:cubicBezTo>
                        <a:cubicBezTo>
                          <a:pt x="320" y="598"/>
                          <a:pt x="322" y="615"/>
                          <a:pt x="312" y="628"/>
                        </a:cubicBezTo>
                        <a:cubicBezTo>
                          <a:pt x="302" y="641"/>
                          <a:pt x="287" y="656"/>
                          <a:pt x="273" y="670"/>
                        </a:cubicBezTo>
                        <a:cubicBezTo>
                          <a:pt x="259" y="684"/>
                          <a:pt x="254" y="693"/>
                          <a:pt x="228" y="712"/>
                        </a:cubicBezTo>
                        <a:cubicBezTo>
                          <a:pt x="202" y="731"/>
                          <a:pt x="142" y="770"/>
                          <a:pt x="120" y="784"/>
                        </a:cubicBezTo>
                        <a:cubicBezTo>
                          <a:pt x="98" y="798"/>
                          <a:pt x="100" y="788"/>
                          <a:pt x="93" y="799"/>
                        </a:cubicBezTo>
                        <a:cubicBezTo>
                          <a:pt x="86" y="810"/>
                          <a:pt x="83" y="832"/>
                          <a:pt x="78" y="850"/>
                        </a:cubicBezTo>
                        <a:cubicBezTo>
                          <a:pt x="73" y="868"/>
                          <a:pt x="68" y="887"/>
                          <a:pt x="63" y="907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37" name="Freeform 526"/>
                  <p:cNvSpPr>
                    <a:spLocks/>
                  </p:cNvSpPr>
                  <p:nvPr/>
                </p:nvSpPr>
                <p:spPr bwMode="auto">
                  <a:xfrm>
                    <a:off x="1266" y="2775"/>
                    <a:ext cx="135" cy="129"/>
                  </a:xfrm>
                  <a:custGeom>
                    <a:avLst/>
                    <a:gdLst>
                      <a:gd name="T0" fmla="*/ 0 w 135"/>
                      <a:gd name="T1" fmla="*/ 129 h 129"/>
                      <a:gd name="T2" fmla="*/ 39 w 135"/>
                      <a:gd name="T3" fmla="*/ 120 h 129"/>
                      <a:gd name="T4" fmla="*/ 69 w 135"/>
                      <a:gd name="T5" fmla="*/ 72 h 129"/>
                      <a:gd name="T6" fmla="*/ 123 w 135"/>
                      <a:gd name="T7" fmla="*/ 36 h 129"/>
                      <a:gd name="T8" fmla="*/ 135 w 135"/>
                      <a:gd name="T9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129">
                        <a:moveTo>
                          <a:pt x="0" y="129"/>
                        </a:moveTo>
                        <a:cubicBezTo>
                          <a:pt x="14" y="129"/>
                          <a:pt x="28" y="129"/>
                          <a:pt x="39" y="120"/>
                        </a:cubicBezTo>
                        <a:cubicBezTo>
                          <a:pt x="50" y="111"/>
                          <a:pt x="55" y="86"/>
                          <a:pt x="69" y="72"/>
                        </a:cubicBezTo>
                        <a:cubicBezTo>
                          <a:pt x="83" y="58"/>
                          <a:pt x="112" y="48"/>
                          <a:pt x="123" y="36"/>
                        </a:cubicBezTo>
                        <a:cubicBezTo>
                          <a:pt x="134" y="24"/>
                          <a:pt x="134" y="12"/>
                          <a:pt x="135" y="0"/>
                        </a:cubicBezTo>
                      </a:path>
                    </a:pathLst>
                  </a:custGeom>
                  <a:noFill/>
                  <a:ln w="12700">
                    <a:pattFill prst="sphere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38" name="Freeform 525"/>
                  <p:cNvSpPr>
                    <a:spLocks/>
                  </p:cNvSpPr>
                  <p:nvPr/>
                </p:nvSpPr>
                <p:spPr bwMode="auto">
                  <a:xfrm>
                    <a:off x="1104" y="2670"/>
                    <a:ext cx="135" cy="129"/>
                  </a:xfrm>
                  <a:custGeom>
                    <a:avLst/>
                    <a:gdLst>
                      <a:gd name="T0" fmla="*/ 0 w 135"/>
                      <a:gd name="T1" fmla="*/ 129 h 129"/>
                      <a:gd name="T2" fmla="*/ 39 w 135"/>
                      <a:gd name="T3" fmla="*/ 120 h 129"/>
                      <a:gd name="T4" fmla="*/ 69 w 135"/>
                      <a:gd name="T5" fmla="*/ 72 h 129"/>
                      <a:gd name="T6" fmla="*/ 123 w 135"/>
                      <a:gd name="T7" fmla="*/ 36 h 129"/>
                      <a:gd name="T8" fmla="*/ 135 w 135"/>
                      <a:gd name="T9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129">
                        <a:moveTo>
                          <a:pt x="0" y="129"/>
                        </a:moveTo>
                        <a:cubicBezTo>
                          <a:pt x="14" y="129"/>
                          <a:pt x="28" y="129"/>
                          <a:pt x="39" y="120"/>
                        </a:cubicBezTo>
                        <a:cubicBezTo>
                          <a:pt x="50" y="111"/>
                          <a:pt x="55" y="86"/>
                          <a:pt x="69" y="72"/>
                        </a:cubicBezTo>
                        <a:cubicBezTo>
                          <a:pt x="83" y="58"/>
                          <a:pt x="112" y="48"/>
                          <a:pt x="123" y="36"/>
                        </a:cubicBezTo>
                        <a:cubicBezTo>
                          <a:pt x="134" y="24"/>
                          <a:pt x="134" y="12"/>
                          <a:pt x="135" y="0"/>
                        </a:cubicBezTo>
                      </a:path>
                    </a:pathLst>
                  </a:custGeom>
                  <a:noFill/>
                  <a:ln w="12700">
                    <a:pattFill prst="sphere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39" name="Freeform 524"/>
                  <p:cNvSpPr>
                    <a:spLocks/>
                  </p:cNvSpPr>
                  <p:nvPr/>
                </p:nvSpPr>
                <p:spPr bwMode="auto">
                  <a:xfrm>
                    <a:off x="879" y="2676"/>
                    <a:ext cx="135" cy="129"/>
                  </a:xfrm>
                  <a:custGeom>
                    <a:avLst/>
                    <a:gdLst>
                      <a:gd name="T0" fmla="*/ 0 w 135"/>
                      <a:gd name="T1" fmla="*/ 129 h 129"/>
                      <a:gd name="T2" fmla="*/ 39 w 135"/>
                      <a:gd name="T3" fmla="*/ 120 h 129"/>
                      <a:gd name="T4" fmla="*/ 69 w 135"/>
                      <a:gd name="T5" fmla="*/ 72 h 129"/>
                      <a:gd name="T6" fmla="*/ 123 w 135"/>
                      <a:gd name="T7" fmla="*/ 36 h 129"/>
                      <a:gd name="T8" fmla="*/ 135 w 135"/>
                      <a:gd name="T9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129">
                        <a:moveTo>
                          <a:pt x="0" y="129"/>
                        </a:moveTo>
                        <a:cubicBezTo>
                          <a:pt x="14" y="129"/>
                          <a:pt x="28" y="129"/>
                          <a:pt x="39" y="120"/>
                        </a:cubicBezTo>
                        <a:cubicBezTo>
                          <a:pt x="50" y="111"/>
                          <a:pt x="55" y="86"/>
                          <a:pt x="69" y="72"/>
                        </a:cubicBezTo>
                        <a:cubicBezTo>
                          <a:pt x="83" y="58"/>
                          <a:pt x="112" y="48"/>
                          <a:pt x="123" y="36"/>
                        </a:cubicBezTo>
                        <a:cubicBezTo>
                          <a:pt x="134" y="24"/>
                          <a:pt x="134" y="12"/>
                          <a:pt x="135" y="0"/>
                        </a:cubicBezTo>
                      </a:path>
                    </a:pathLst>
                  </a:custGeom>
                  <a:noFill/>
                  <a:ln w="12700">
                    <a:pattFill prst="sphere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74" name="Group 505"/>
                <p:cNvGrpSpPr>
                  <a:grpSpLocks/>
                </p:cNvGrpSpPr>
                <p:nvPr/>
              </p:nvGrpSpPr>
              <p:grpSpPr bwMode="auto">
                <a:xfrm flipH="1">
                  <a:off x="2883" y="2395"/>
                  <a:ext cx="299" cy="847"/>
                  <a:chOff x="1894" y="2708"/>
                  <a:chExt cx="299" cy="847"/>
                </a:xfrm>
              </p:grpSpPr>
              <p:sp>
                <p:nvSpPr>
                  <p:cNvPr id="1519" name="Freeform 522"/>
                  <p:cNvSpPr>
                    <a:spLocks/>
                  </p:cNvSpPr>
                  <p:nvPr/>
                </p:nvSpPr>
                <p:spPr bwMode="auto">
                  <a:xfrm>
                    <a:off x="1894" y="2708"/>
                    <a:ext cx="299" cy="847"/>
                  </a:xfrm>
                  <a:custGeom>
                    <a:avLst/>
                    <a:gdLst>
                      <a:gd name="T0" fmla="*/ 119 w 299"/>
                      <a:gd name="T1" fmla="*/ 100 h 847"/>
                      <a:gd name="T2" fmla="*/ 38 w 299"/>
                      <a:gd name="T3" fmla="*/ 226 h 847"/>
                      <a:gd name="T4" fmla="*/ 8 w 299"/>
                      <a:gd name="T5" fmla="*/ 394 h 847"/>
                      <a:gd name="T6" fmla="*/ 86 w 299"/>
                      <a:gd name="T7" fmla="*/ 445 h 847"/>
                      <a:gd name="T8" fmla="*/ 212 w 299"/>
                      <a:gd name="T9" fmla="*/ 436 h 847"/>
                      <a:gd name="T10" fmla="*/ 224 w 299"/>
                      <a:gd name="T11" fmla="*/ 496 h 847"/>
                      <a:gd name="T12" fmla="*/ 155 w 299"/>
                      <a:gd name="T13" fmla="*/ 586 h 847"/>
                      <a:gd name="T14" fmla="*/ 194 w 299"/>
                      <a:gd name="T15" fmla="*/ 676 h 847"/>
                      <a:gd name="T16" fmla="*/ 209 w 299"/>
                      <a:gd name="T17" fmla="*/ 766 h 847"/>
                      <a:gd name="T18" fmla="*/ 215 w 299"/>
                      <a:gd name="T19" fmla="*/ 841 h 847"/>
                      <a:gd name="T20" fmla="*/ 272 w 299"/>
                      <a:gd name="T21" fmla="*/ 727 h 847"/>
                      <a:gd name="T22" fmla="*/ 257 w 299"/>
                      <a:gd name="T23" fmla="*/ 646 h 847"/>
                      <a:gd name="T24" fmla="*/ 224 w 299"/>
                      <a:gd name="T25" fmla="*/ 598 h 847"/>
                      <a:gd name="T26" fmla="*/ 290 w 299"/>
                      <a:gd name="T27" fmla="*/ 517 h 847"/>
                      <a:gd name="T28" fmla="*/ 281 w 299"/>
                      <a:gd name="T29" fmla="*/ 403 h 847"/>
                      <a:gd name="T30" fmla="*/ 185 w 299"/>
                      <a:gd name="T31" fmla="*/ 370 h 847"/>
                      <a:gd name="T32" fmla="*/ 86 w 299"/>
                      <a:gd name="T33" fmla="*/ 370 h 847"/>
                      <a:gd name="T34" fmla="*/ 86 w 299"/>
                      <a:gd name="T35" fmla="*/ 313 h 847"/>
                      <a:gd name="T36" fmla="*/ 143 w 299"/>
                      <a:gd name="T37" fmla="*/ 199 h 847"/>
                      <a:gd name="T38" fmla="*/ 248 w 299"/>
                      <a:gd name="T39" fmla="*/ 55 h 847"/>
                      <a:gd name="T40" fmla="*/ 242 w 299"/>
                      <a:gd name="T41" fmla="*/ 4 h 847"/>
                      <a:gd name="T42" fmla="*/ 185 w 299"/>
                      <a:gd name="T43" fmla="*/ 31 h 847"/>
                      <a:gd name="T44" fmla="*/ 119 w 299"/>
                      <a:gd name="T45" fmla="*/ 100 h 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99" h="847">
                        <a:moveTo>
                          <a:pt x="119" y="100"/>
                        </a:moveTo>
                        <a:cubicBezTo>
                          <a:pt x="95" y="132"/>
                          <a:pt x="56" y="177"/>
                          <a:pt x="38" y="226"/>
                        </a:cubicBezTo>
                        <a:cubicBezTo>
                          <a:pt x="20" y="275"/>
                          <a:pt x="0" y="358"/>
                          <a:pt x="8" y="394"/>
                        </a:cubicBezTo>
                        <a:cubicBezTo>
                          <a:pt x="16" y="430"/>
                          <a:pt x="52" y="438"/>
                          <a:pt x="86" y="445"/>
                        </a:cubicBezTo>
                        <a:cubicBezTo>
                          <a:pt x="120" y="452"/>
                          <a:pt x="189" y="427"/>
                          <a:pt x="212" y="436"/>
                        </a:cubicBezTo>
                        <a:cubicBezTo>
                          <a:pt x="235" y="445"/>
                          <a:pt x="233" y="471"/>
                          <a:pt x="224" y="496"/>
                        </a:cubicBezTo>
                        <a:cubicBezTo>
                          <a:pt x="215" y="521"/>
                          <a:pt x="160" y="556"/>
                          <a:pt x="155" y="586"/>
                        </a:cubicBezTo>
                        <a:cubicBezTo>
                          <a:pt x="150" y="616"/>
                          <a:pt x="185" y="646"/>
                          <a:pt x="194" y="676"/>
                        </a:cubicBezTo>
                        <a:cubicBezTo>
                          <a:pt x="203" y="706"/>
                          <a:pt x="206" y="739"/>
                          <a:pt x="209" y="766"/>
                        </a:cubicBezTo>
                        <a:cubicBezTo>
                          <a:pt x="212" y="793"/>
                          <a:pt x="179" y="835"/>
                          <a:pt x="215" y="841"/>
                        </a:cubicBezTo>
                        <a:cubicBezTo>
                          <a:pt x="251" y="847"/>
                          <a:pt x="265" y="759"/>
                          <a:pt x="272" y="727"/>
                        </a:cubicBezTo>
                        <a:cubicBezTo>
                          <a:pt x="279" y="695"/>
                          <a:pt x="265" y="667"/>
                          <a:pt x="257" y="646"/>
                        </a:cubicBezTo>
                        <a:cubicBezTo>
                          <a:pt x="249" y="625"/>
                          <a:pt x="219" y="619"/>
                          <a:pt x="224" y="598"/>
                        </a:cubicBezTo>
                        <a:cubicBezTo>
                          <a:pt x="229" y="577"/>
                          <a:pt x="281" y="549"/>
                          <a:pt x="290" y="517"/>
                        </a:cubicBezTo>
                        <a:cubicBezTo>
                          <a:pt x="299" y="485"/>
                          <a:pt x="298" y="427"/>
                          <a:pt x="281" y="403"/>
                        </a:cubicBezTo>
                        <a:cubicBezTo>
                          <a:pt x="264" y="379"/>
                          <a:pt x="217" y="376"/>
                          <a:pt x="185" y="370"/>
                        </a:cubicBezTo>
                        <a:cubicBezTo>
                          <a:pt x="153" y="364"/>
                          <a:pt x="103" y="380"/>
                          <a:pt x="86" y="370"/>
                        </a:cubicBezTo>
                        <a:cubicBezTo>
                          <a:pt x="69" y="360"/>
                          <a:pt x="77" y="341"/>
                          <a:pt x="86" y="313"/>
                        </a:cubicBezTo>
                        <a:cubicBezTo>
                          <a:pt x="95" y="285"/>
                          <a:pt x="116" y="242"/>
                          <a:pt x="143" y="199"/>
                        </a:cubicBezTo>
                        <a:cubicBezTo>
                          <a:pt x="170" y="156"/>
                          <a:pt x="232" y="87"/>
                          <a:pt x="248" y="55"/>
                        </a:cubicBezTo>
                        <a:cubicBezTo>
                          <a:pt x="264" y="23"/>
                          <a:pt x="252" y="8"/>
                          <a:pt x="242" y="4"/>
                        </a:cubicBezTo>
                        <a:cubicBezTo>
                          <a:pt x="232" y="0"/>
                          <a:pt x="205" y="15"/>
                          <a:pt x="185" y="31"/>
                        </a:cubicBezTo>
                        <a:cubicBezTo>
                          <a:pt x="165" y="47"/>
                          <a:pt x="143" y="68"/>
                          <a:pt x="119" y="100"/>
                        </a:cubicBezTo>
                        <a:close/>
                      </a:path>
                    </a:pathLst>
                  </a:custGeom>
                  <a:solidFill>
                    <a:srgbClr val="CC0066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20" name="Freeform 521"/>
                  <p:cNvSpPr>
                    <a:spLocks/>
                  </p:cNvSpPr>
                  <p:nvPr/>
                </p:nvSpPr>
                <p:spPr bwMode="auto">
                  <a:xfrm>
                    <a:off x="1923" y="2869"/>
                    <a:ext cx="120" cy="104"/>
                  </a:xfrm>
                  <a:custGeom>
                    <a:avLst/>
                    <a:gdLst>
                      <a:gd name="T0" fmla="*/ 39 w 120"/>
                      <a:gd name="T1" fmla="*/ 2 h 104"/>
                      <a:gd name="T2" fmla="*/ 111 w 120"/>
                      <a:gd name="T3" fmla="*/ 41 h 104"/>
                      <a:gd name="T4" fmla="*/ 96 w 120"/>
                      <a:gd name="T5" fmla="*/ 77 h 104"/>
                      <a:gd name="T6" fmla="*/ 87 w 120"/>
                      <a:gd name="T7" fmla="*/ 98 h 104"/>
                      <a:gd name="T8" fmla="*/ 81 w 120"/>
                      <a:gd name="T9" fmla="*/ 101 h 104"/>
                      <a:gd name="T10" fmla="*/ 12 w 120"/>
                      <a:gd name="T11" fmla="*/ 77 h 104"/>
                      <a:gd name="T12" fmla="*/ 9 w 120"/>
                      <a:gd name="T13" fmla="*/ 50 h 104"/>
                      <a:gd name="T14" fmla="*/ 39 w 120"/>
                      <a:gd name="T15" fmla="*/ 2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0" h="104">
                        <a:moveTo>
                          <a:pt x="39" y="2"/>
                        </a:moveTo>
                        <a:cubicBezTo>
                          <a:pt x="57" y="0"/>
                          <a:pt x="102" y="29"/>
                          <a:pt x="111" y="41"/>
                        </a:cubicBezTo>
                        <a:cubicBezTo>
                          <a:pt x="120" y="53"/>
                          <a:pt x="100" y="68"/>
                          <a:pt x="96" y="77"/>
                        </a:cubicBezTo>
                        <a:cubicBezTo>
                          <a:pt x="92" y="86"/>
                          <a:pt x="89" y="94"/>
                          <a:pt x="87" y="98"/>
                        </a:cubicBezTo>
                        <a:cubicBezTo>
                          <a:pt x="85" y="102"/>
                          <a:pt x="93" y="104"/>
                          <a:pt x="81" y="101"/>
                        </a:cubicBezTo>
                        <a:cubicBezTo>
                          <a:pt x="69" y="98"/>
                          <a:pt x="24" y="85"/>
                          <a:pt x="12" y="77"/>
                        </a:cubicBezTo>
                        <a:cubicBezTo>
                          <a:pt x="0" y="69"/>
                          <a:pt x="5" y="62"/>
                          <a:pt x="9" y="50"/>
                        </a:cubicBezTo>
                        <a:cubicBezTo>
                          <a:pt x="13" y="38"/>
                          <a:pt x="33" y="12"/>
                          <a:pt x="39" y="2"/>
                        </a:cubicBezTo>
                        <a:close/>
                      </a:path>
                    </a:pathLst>
                  </a:custGeom>
                  <a:solidFill>
                    <a:srgbClr val="CC0066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521" name="Group 506"/>
                  <p:cNvGrpSpPr>
                    <a:grpSpLocks/>
                  </p:cNvGrpSpPr>
                  <p:nvPr/>
                </p:nvGrpSpPr>
                <p:grpSpPr bwMode="auto">
                  <a:xfrm>
                    <a:off x="1935" y="2821"/>
                    <a:ext cx="244" cy="656"/>
                    <a:chOff x="1935" y="2824"/>
                    <a:chExt cx="244" cy="656"/>
                  </a:xfrm>
                </p:grpSpPr>
                <p:sp>
                  <p:nvSpPr>
                    <p:cNvPr id="1522" name="Freeform 520"/>
                    <p:cNvSpPr>
                      <a:spLocks/>
                    </p:cNvSpPr>
                    <p:nvPr/>
                  </p:nvSpPr>
                  <p:spPr bwMode="auto">
                    <a:xfrm>
                      <a:off x="2043" y="2824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23" name="Freeform 519"/>
                    <p:cNvSpPr>
                      <a:spLocks/>
                    </p:cNvSpPr>
                    <p:nvPr/>
                  </p:nvSpPr>
                  <p:spPr bwMode="auto">
                    <a:xfrm>
                      <a:off x="2004" y="2860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24" name="Freeform 518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1968" y="3079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25" name="Freeform 517"/>
                    <p:cNvSpPr>
                      <a:spLocks/>
                    </p:cNvSpPr>
                    <p:nvPr/>
                  </p:nvSpPr>
                  <p:spPr bwMode="auto">
                    <a:xfrm>
                      <a:off x="1950" y="2977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26" name="Freeform 516"/>
                    <p:cNvSpPr>
                      <a:spLocks/>
                    </p:cNvSpPr>
                    <p:nvPr/>
                  </p:nvSpPr>
                  <p:spPr bwMode="auto">
                    <a:xfrm>
                      <a:off x="1935" y="3037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27" name="Freeform 515"/>
                    <p:cNvSpPr>
                      <a:spLocks/>
                    </p:cNvSpPr>
                    <p:nvPr/>
                  </p:nvSpPr>
                  <p:spPr bwMode="auto">
                    <a:xfrm>
                      <a:off x="2115" y="3238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28" name="Freeform 514"/>
                    <p:cNvSpPr>
                      <a:spLocks/>
                    </p:cNvSpPr>
                    <p:nvPr/>
                  </p:nvSpPr>
                  <p:spPr bwMode="auto">
                    <a:xfrm>
                      <a:off x="2145" y="319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29" name="Freeform 513"/>
                    <p:cNvSpPr>
                      <a:spLocks/>
                    </p:cNvSpPr>
                    <p:nvPr/>
                  </p:nvSpPr>
                  <p:spPr bwMode="auto">
                    <a:xfrm>
                      <a:off x="2151" y="3130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30" name="Freeform 512"/>
                    <p:cNvSpPr>
                      <a:spLocks/>
                    </p:cNvSpPr>
                    <p:nvPr/>
                  </p:nvSpPr>
                  <p:spPr bwMode="auto">
                    <a:xfrm>
                      <a:off x="2133" y="337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31" name="Freeform 511"/>
                    <p:cNvSpPr>
                      <a:spLocks/>
                    </p:cNvSpPr>
                    <p:nvPr/>
                  </p:nvSpPr>
                  <p:spPr bwMode="auto">
                    <a:xfrm>
                      <a:off x="2124" y="3445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32" name="Freeform 510"/>
                    <p:cNvSpPr>
                      <a:spLocks/>
                    </p:cNvSpPr>
                    <p:nvPr/>
                  </p:nvSpPr>
                  <p:spPr bwMode="auto">
                    <a:xfrm>
                      <a:off x="2127" y="3403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33" name="Freeform 509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016" y="3079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34" name="Freeform 508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064" y="3082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35" name="Freeform 507"/>
                    <p:cNvSpPr>
                      <a:spLocks/>
                    </p:cNvSpPr>
                    <p:nvPr/>
                  </p:nvSpPr>
                  <p:spPr bwMode="auto">
                    <a:xfrm rot="15557919">
                      <a:off x="2118" y="3091"/>
                      <a:ext cx="28" cy="35"/>
                    </a:xfrm>
                    <a:custGeom>
                      <a:avLst/>
                      <a:gdLst>
                        <a:gd name="T0" fmla="*/ 27 w 28"/>
                        <a:gd name="T1" fmla="*/ 35 h 35"/>
                        <a:gd name="T2" fmla="*/ 24 w 28"/>
                        <a:gd name="T3" fmla="*/ 5 h 35"/>
                        <a:gd name="T4" fmla="*/ 0 w 28"/>
                        <a:gd name="T5" fmla="*/ 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" h="35">
                          <a:moveTo>
                            <a:pt x="27" y="35"/>
                          </a:moveTo>
                          <a:cubicBezTo>
                            <a:pt x="26" y="30"/>
                            <a:pt x="28" y="10"/>
                            <a:pt x="24" y="5"/>
                          </a:cubicBezTo>
                          <a:cubicBezTo>
                            <a:pt x="20" y="0"/>
                            <a:pt x="5" y="5"/>
                            <a:pt x="0" y="5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1475" name="Group 500"/>
                <p:cNvGrpSpPr>
                  <a:grpSpLocks/>
                </p:cNvGrpSpPr>
                <p:nvPr/>
              </p:nvGrpSpPr>
              <p:grpSpPr bwMode="auto">
                <a:xfrm rot="14386471">
                  <a:off x="1946" y="1775"/>
                  <a:ext cx="420" cy="768"/>
                  <a:chOff x="774" y="2441"/>
                  <a:chExt cx="627" cy="907"/>
                </a:xfrm>
              </p:grpSpPr>
              <p:sp>
                <p:nvSpPr>
                  <p:cNvPr id="1515" name="Freeform 504"/>
                  <p:cNvSpPr>
                    <a:spLocks/>
                  </p:cNvSpPr>
                  <p:nvPr/>
                </p:nvSpPr>
                <p:spPr bwMode="auto">
                  <a:xfrm>
                    <a:off x="774" y="2441"/>
                    <a:ext cx="522" cy="907"/>
                  </a:xfrm>
                  <a:custGeom>
                    <a:avLst/>
                    <a:gdLst>
                      <a:gd name="T0" fmla="*/ 45 w 522"/>
                      <a:gd name="T1" fmla="*/ 775 h 907"/>
                      <a:gd name="T2" fmla="*/ 9 w 522"/>
                      <a:gd name="T3" fmla="*/ 547 h 907"/>
                      <a:gd name="T4" fmla="*/ 12 w 522"/>
                      <a:gd name="T5" fmla="*/ 316 h 907"/>
                      <a:gd name="T6" fmla="*/ 51 w 522"/>
                      <a:gd name="T7" fmla="*/ 61 h 907"/>
                      <a:gd name="T8" fmla="*/ 75 w 522"/>
                      <a:gd name="T9" fmla="*/ 16 h 907"/>
                      <a:gd name="T10" fmla="*/ 90 w 522"/>
                      <a:gd name="T11" fmla="*/ 145 h 907"/>
                      <a:gd name="T12" fmla="*/ 72 w 522"/>
                      <a:gd name="T13" fmla="*/ 271 h 907"/>
                      <a:gd name="T14" fmla="*/ 45 w 522"/>
                      <a:gd name="T15" fmla="*/ 385 h 907"/>
                      <a:gd name="T16" fmla="*/ 135 w 522"/>
                      <a:gd name="T17" fmla="*/ 289 h 907"/>
                      <a:gd name="T18" fmla="*/ 204 w 522"/>
                      <a:gd name="T19" fmla="*/ 247 h 907"/>
                      <a:gd name="T20" fmla="*/ 45 w 522"/>
                      <a:gd name="T21" fmla="*/ 442 h 907"/>
                      <a:gd name="T22" fmla="*/ 81 w 522"/>
                      <a:gd name="T23" fmla="*/ 655 h 907"/>
                      <a:gd name="T24" fmla="*/ 141 w 522"/>
                      <a:gd name="T25" fmla="*/ 571 h 907"/>
                      <a:gd name="T26" fmla="*/ 210 w 522"/>
                      <a:gd name="T27" fmla="*/ 505 h 907"/>
                      <a:gd name="T28" fmla="*/ 273 w 522"/>
                      <a:gd name="T29" fmla="*/ 379 h 907"/>
                      <a:gd name="T30" fmla="*/ 336 w 522"/>
                      <a:gd name="T31" fmla="*/ 301 h 907"/>
                      <a:gd name="T32" fmla="*/ 303 w 522"/>
                      <a:gd name="T33" fmla="*/ 382 h 907"/>
                      <a:gd name="T34" fmla="*/ 348 w 522"/>
                      <a:gd name="T35" fmla="*/ 379 h 907"/>
                      <a:gd name="T36" fmla="*/ 405 w 522"/>
                      <a:gd name="T37" fmla="*/ 373 h 907"/>
                      <a:gd name="T38" fmla="*/ 312 w 522"/>
                      <a:gd name="T39" fmla="*/ 415 h 907"/>
                      <a:gd name="T40" fmla="*/ 228 w 522"/>
                      <a:gd name="T41" fmla="*/ 538 h 907"/>
                      <a:gd name="T42" fmla="*/ 150 w 522"/>
                      <a:gd name="T43" fmla="*/ 610 h 907"/>
                      <a:gd name="T44" fmla="*/ 111 w 522"/>
                      <a:gd name="T45" fmla="*/ 703 h 907"/>
                      <a:gd name="T46" fmla="*/ 132 w 522"/>
                      <a:gd name="T47" fmla="*/ 745 h 907"/>
                      <a:gd name="T48" fmla="*/ 303 w 522"/>
                      <a:gd name="T49" fmla="*/ 565 h 907"/>
                      <a:gd name="T50" fmla="*/ 450 w 522"/>
                      <a:gd name="T51" fmla="*/ 520 h 907"/>
                      <a:gd name="T52" fmla="*/ 495 w 522"/>
                      <a:gd name="T53" fmla="*/ 424 h 907"/>
                      <a:gd name="T54" fmla="*/ 471 w 522"/>
                      <a:gd name="T55" fmla="*/ 538 h 907"/>
                      <a:gd name="T56" fmla="*/ 489 w 522"/>
                      <a:gd name="T57" fmla="*/ 571 h 907"/>
                      <a:gd name="T58" fmla="*/ 375 w 522"/>
                      <a:gd name="T59" fmla="*/ 574 h 907"/>
                      <a:gd name="T60" fmla="*/ 312 w 522"/>
                      <a:gd name="T61" fmla="*/ 628 h 907"/>
                      <a:gd name="T62" fmla="*/ 228 w 522"/>
                      <a:gd name="T63" fmla="*/ 712 h 907"/>
                      <a:gd name="T64" fmla="*/ 93 w 522"/>
                      <a:gd name="T65" fmla="*/ 799 h 907"/>
                      <a:gd name="T66" fmla="*/ 63 w 522"/>
                      <a:gd name="T67" fmla="*/ 907 h 9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22" h="907">
                        <a:moveTo>
                          <a:pt x="30" y="895"/>
                        </a:moveTo>
                        <a:cubicBezTo>
                          <a:pt x="33" y="875"/>
                          <a:pt x="40" y="810"/>
                          <a:pt x="45" y="775"/>
                        </a:cubicBezTo>
                        <a:cubicBezTo>
                          <a:pt x="50" y="740"/>
                          <a:pt x="69" y="720"/>
                          <a:pt x="63" y="682"/>
                        </a:cubicBezTo>
                        <a:cubicBezTo>
                          <a:pt x="57" y="644"/>
                          <a:pt x="18" y="597"/>
                          <a:pt x="9" y="547"/>
                        </a:cubicBezTo>
                        <a:cubicBezTo>
                          <a:pt x="0" y="497"/>
                          <a:pt x="9" y="417"/>
                          <a:pt x="9" y="379"/>
                        </a:cubicBezTo>
                        <a:cubicBezTo>
                          <a:pt x="9" y="341"/>
                          <a:pt x="3" y="344"/>
                          <a:pt x="12" y="316"/>
                        </a:cubicBezTo>
                        <a:cubicBezTo>
                          <a:pt x="21" y="288"/>
                          <a:pt x="57" y="253"/>
                          <a:pt x="63" y="211"/>
                        </a:cubicBezTo>
                        <a:cubicBezTo>
                          <a:pt x="69" y="169"/>
                          <a:pt x="52" y="95"/>
                          <a:pt x="51" y="61"/>
                        </a:cubicBezTo>
                        <a:cubicBezTo>
                          <a:pt x="50" y="27"/>
                          <a:pt x="53" y="14"/>
                          <a:pt x="57" y="7"/>
                        </a:cubicBezTo>
                        <a:cubicBezTo>
                          <a:pt x="61" y="0"/>
                          <a:pt x="72" y="8"/>
                          <a:pt x="75" y="16"/>
                        </a:cubicBezTo>
                        <a:cubicBezTo>
                          <a:pt x="78" y="24"/>
                          <a:pt x="72" y="37"/>
                          <a:pt x="75" y="58"/>
                        </a:cubicBezTo>
                        <a:cubicBezTo>
                          <a:pt x="78" y="79"/>
                          <a:pt x="89" y="120"/>
                          <a:pt x="90" y="145"/>
                        </a:cubicBezTo>
                        <a:cubicBezTo>
                          <a:pt x="91" y="170"/>
                          <a:pt x="84" y="187"/>
                          <a:pt x="81" y="208"/>
                        </a:cubicBezTo>
                        <a:cubicBezTo>
                          <a:pt x="78" y="229"/>
                          <a:pt x="78" y="252"/>
                          <a:pt x="72" y="271"/>
                        </a:cubicBezTo>
                        <a:cubicBezTo>
                          <a:pt x="66" y="290"/>
                          <a:pt x="46" y="303"/>
                          <a:pt x="42" y="322"/>
                        </a:cubicBezTo>
                        <a:cubicBezTo>
                          <a:pt x="38" y="341"/>
                          <a:pt x="38" y="380"/>
                          <a:pt x="45" y="385"/>
                        </a:cubicBezTo>
                        <a:cubicBezTo>
                          <a:pt x="52" y="390"/>
                          <a:pt x="72" y="368"/>
                          <a:pt x="87" y="352"/>
                        </a:cubicBezTo>
                        <a:cubicBezTo>
                          <a:pt x="102" y="336"/>
                          <a:pt x="120" y="310"/>
                          <a:pt x="135" y="289"/>
                        </a:cubicBezTo>
                        <a:cubicBezTo>
                          <a:pt x="150" y="268"/>
                          <a:pt x="168" y="230"/>
                          <a:pt x="180" y="223"/>
                        </a:cubicBezTo>
                        <a:cubicBezTo>
                          <a:pt x="192" y="216"/>
                          <a:pt x="206" y="236"/>
                          <a:pt x="204" y="247"/>
                        </a:cubicBezTo>
                        <a:cubicBezTo>
                          <a:pt x="202" y="258"/>
                          <a:pt x="198" y="257"/>
                          <a:pt x="171" y="289"/>
                        </a:cubicBezTo>
                        <a:cubicBezTo>
                          <a:pt x="144" y="321"/>
                          <a:pt x="65" y="397"/>
                          <a:pt x="45" y="442"/>
                        </a:cubicBezTo>
                        <a:cubicBezTo>
                          <a:pt x="25" y="487"/>
                          <a:pt x="42" y="527"/>
                          <a:pt x="48" y="562"/>
                        </a:cubicBezTo>
                        <a:cubicBezTo>
                          <a:pt x="54" y="597"/>
                          <a:pt x="70" y="646"/>
                          <a:pt x="81" y="655"/>
                        </a:cubicBezTo>
                        <a:cubicBezTo>
                          <a:pt x="92" y="664"/>
                          <a:pt x="104" y="630"/>
                          <a:pt x="114" y="616"/>
                        </a:cubicBezTo>
                        <a:cubicBezTo>
                          <a:pt x="124" y="602"/>
                          <a:pt x="130" y="585"/>
                          <a:pt x="141" y="571"/>
                        </a:cubicBezTo>
                        <a:cubicBezTo>
                          <a:pt x="152" y="557"/>
                          <a:pt x="166" y="546"/>
                          <a:pt x="177" y="535"/>
                        </a:cubicBezTo>
                        <a:cubicBezTo>
                          <a:pt x="188" y="524"/>
                          <a:pt x="198" y="521"/>
                          <a:pt x="210" y="505"/>
                        </a:cubicBezTo>
                        <a:cubicBezTo>
                          <a:pt x="222" y="489"/>
                          <a:pt x="241" y="463"/>
                          <a:pt x="252" y="442"/>
                        </a:cubicBezTo>
                        <a:cubicBezTo>
                          <a:pt x="263" y="421"/>
                          <a:pt x="264" y="399"/>
                          <a:pt x="273" y="379"/>
                        </a:cubicBezTo>
                        <a:cubicBezTo>
                          <a:pt x="282" y="359"/>
                          <a:pt x="296" y="338"/>
                          <a:pt x="306" y="325"/>
                        </a:cubicBezTo>
                        <a:cubicBezTo>
                          <a:pt x="316" y="312"/>
                          <a:pt x="333" y="296"/>
                          <a:pt x="336" y="301"/>
                        </a:cubicBezTo>
                        <a:cubicBezTo>
                          <a:pt x="375" y="322"/>
                          <a:pt x="329" y="342"/>
                          <a:pt x="324" y="355"/>
                        </a:cubicBezTo>
                        <a:cubicBezTo>
                          <a:pt x="319" y="368"/>
                          <a:pt x="303" y="376"/>
                          <a:pt x="303" y="382"/>
                        </a:cubicBezTo>
                        <a:cubicBezTo>
                          <a:pt x="303" y="388"/>
                          <a:pt x="317" y="394"/>
                          <a:pt x="324" y="394"/>
                        </a:cubicBezTo>
                        <a:cubicBezTo>
                          <a:pt x="331" y="394"/>
                          <a:pt x="338" y="385"/>
                          <a:pt x="348" y="379"/>
                        </a:cubicBezTo>
                        <a:cubicBezTo>
                          <a:pt x="358" y="373"/>
                          <a:pt x="375" y="359"/>
                          <a:pt x="384" y="358"/>
                        </a:cubicBezTo>
                        <a:cubicBezTo>
                          <a:pt x="393" y="357"/>
                          <a:pt x="409" y="368"/>
                          <a:pt x="405" y="373"/>
                        </a:cubicBezTo>
                        <a:cubicBezTo>
                          <a:pt x="401" y="378"/>
                          <a:pt x="375" y="384"/>
                          <a:pt x="360" y="391"/>
                        </a:cubicBezTo>
                        <a:cubicBezTo>
                          <a:pt x="345" y="398"/>
                          <a:pt x="327" y="402"/>
                          <a:pt x="312" y="415"/>
                        </a:cubicBezTo>
                        <a:cubicBezTo>
                          <a:pt x="297" y="428"/>
                          <a:pt x="287" y="446"/>
                          <a:pt x="273" y="466"/>
                        </a:cubicBezTo>
                        <a:cubicBezTo>
                          <a:pt x="259" y="486"/>
                          <a:pt x="244" y="519"/>
                          <a:pt x="228" y="538"/>
                        </a:cubicBezTo>
                        <a:cubicBezTo>
                          <a:pt x="212" y="557"/>
                          <a:pt x="187" y="568"/>
                          <a:pt x="174" y="580"/>
                        </a:cubicBezTo>
                        <a:cubicBezTo>
                          <a:pt x="161" y="592"/>
                          <a:pt x="159" y="595"/>
                          <a:pt x="150" y="610"/>
                        </a:cubicBezTo>
                        <a:cubicBezTo>
                          <a:pt x="141" y="625"/>
                          <a:pt x="126" y="655"/>
                          <a:pt x="120" y="670"/>
                        </a:cubicBezTo>
                        <a:cubicBezTo>
                          <a:pt x="114" y="685"/>
                          <a:pt x="112" y="690"/>
                          <a:pt x="111" y="703"/>
                        </a:cubicBezTo>
                        <a:cubicBezTo>
                          <a:pt x="110" y="716"/>
                          <a:pt x="111" y="744"/>
                          <a:pt x="114" y="751"/>
                        </a:cubicBezTo>
                        <a:cubicBezTo>
                          <a:pt x="117" y="758"/>
                          <a:pt x="108" y="761"/>
                          <a:pt x="132" y="745"/>
                        </a:cubicBezTo>
                        <a:cubicBezTo>
                          <a:pt x="156" y="729"/>
                          <a:pt x="227" y="682"/>
                          <a:pt x="255" y="652"/>
                        </a:cubicBezTo>
                        <a:cubicBezTo>
                          <a:pt x="283" y="622"/>
                          <a:pt x="282" y="582"/>
                          <a:pt x="303" y="565"/>
                        </a:cubicBezTo>
                        <a:cubicBezTo>
                          <a:pt x="324" y="548"/>
                          <a:pt x="360" y="557"/>
                          <a:pt x="384" y="550"/>
                        </a:cubicBezTo>
                        <a:cubicBezTo>
                          <a:pt x="408" y="543"/>
                          <a:pt x="436" y="533"/>
                          <a:pt x="450" y="520"/>
                        </a:cubicBezTo>
                        <a:cubicBezTo>
                          <a:pt x="464" y="507"/>
                          <a:pt x="461" y="485"/>
                          <a:pt x="468" y="469"/>
                        </a:cubicBezTo>
                        <a:cubicBezTo>
                          <a:pt x="475" y="453"/>
                          <a:pt x="468" y="427"/>
                          <a:pt x="495" y="424"/>
                        </a:cubicBezTo>
                        <a:cubicBezTo>
                          <a:pt x="522" y="421"/>
                          <a:pt x="499" y="459"/>
                          <a:pt x="495" y="478"/>
                        </a:cubicBezTo>
                        <a:cubicBezTo>
                          <a:pt x="491" y="497"/>
                          <a:pt x="470" y="526"/>
                          <a:pt x="471" y="538"/>
                        </a:cubicBezTo>
                        <a:cubicBezTo>
                          <a:pt x="472" y="550"/>
                          <a:pt x="495" y="545"/>
                          <a:pt x="498" y="550"/>
                        </a:cubicBezTo>
                        <a:cubicBezTo>
                          <a:pt x="507" y="532"/>
                          <a:pt x="499" y="570"/>
                          <a:pt x="489" y="571"/>
                        </a:cubicBezTo>
                        <a:cubicBezTo>
                          <a:pt x="479" y="572"/>
                          <a:pt x="457" y="555"/>
                          <a:pt x="438" y="556"/>
                        </a:cubicBezTo>
                        <a:cubicBezTo>
                          <a:pt x="419" y="557"/>
                          <a:pt x="393" y="569"/>
                          <a:pt x="375" y="574"/>
                        </a:cubicBezTo>
                        <a:cubicBezTo>
                          <a:pt x="357" y="579"/>
                          <a:pt x="340" y="580"/>
                          <a:pt x="330" y="589"/>
                        </a:cubicBezTo>
                        <a:cubicBezTo>
                          <a:pt x="320" y="598"/>
                          <a:pt x="322" y="615"/>
                          <a:pt x="312" y="628"/>
                        </a:cubicBezTo>
                        <a:cubicBezTo>
                          <a:pt x="302" y="641"/>
                          <a:pt x="287" y="656"/>
                          <a:pt x="273" y="670"/>
                        </a:cubicBezTo>
                        <a:cubicBezTo>
                          <a:pt x="259" y="684"/>
                          <a:pt x="254" y="693"/>
                          <a:pt x="228" y="712"/>
                        </a:cubicBezTo>
                        <a:cubicBezTo>
                          <a:pt x="202" y="731"/>
                          <a:pt x="142" y="770"/>
                          <a:pt x="120" y="784"/>
                        </a:cubicBezTo>
                        <a:cubicBezTo>
                          <a:pt x="98" y="798"/>
                          <a:pt x="100" y="788"/>
                          <a:pt x="93" y="799"/>
                        </a:cubicBezTo>
                        <a:cubicBezTo>
                          <a:pt x="86" y="810"/>
                          <a:pt x="83" y="832"/>
                          <a:pt x="78" y="850"/>
                        </a:cubicBezTo>
                        <a:cubicBezTo>
                          <a:pt x="73" y="868"/>
                          <a:pt x="68" y="887"/>
                          <a:pt x="63" y="907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16" name="Freeform 503"/>
                  <p:cNvSpPr>
                    <a:spLocks/>
                  </p:cNvSpPr>
                  <p:nvPr/>
                </p:nvSpPr>
                <p:spPr bwMode="auto">
                  <a:xfrm>
                    <a:off x="1266" y="2775"/>
                    <a:ext cx="135" cy="129"/>
                  </a:xfrm>
                  <a:custGeom>
                    <a:avLst/>
                    <a:gdLst>
                      <a:gd name="T0" fmla="*/ 0 w 135"/>
                      <a:gd name="T1" fmla="*/ 129 h 129"/>
                      <a:gd name="T2" fmla="*/ 39 w 135"/>
                      <a:gd name="T3" fmla="*/ 120 h 129"/>
                      <a:gd name="T4" fmla="*/ 69 w 135"/>
                      <a:gd name="T5" fmla="*/ 72 h 129"/>
                      <a:gd name="T6" fmla="*/ 123 w 135"/>
                      <a:gd name="T7" fmla="*/ 36 h 129"/>
                      <a:gd name="T8" fmla="*/ 135 w 135"/>
                      <a:gd name="T9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129">
                        <a:moveTo>
                          <a:pt x="0" y="129"/>
                        </a:moveTo>
                        <a:cubicBezTo>
                          <a:pt x="14" y="129"/>
                          <a:pt x="28" y="129"/>
                          <a:pt x="39" y="120"/>
                        </a:cubicBezTo>
                        <a:cubicBezTo>
                          <a:pt x="50" y="111"/>
                          <a:pt x="55" y="86"/>
                          <a:pt x="69" y="72"/>
                        </a:cubicBezTo>
                        <a:cubicBezTo>
                          <a:pt x="83" y="58"/>
                          <a:pt x="112" y="48"/>
                          <a:pt x="123" y="36"/>
                        </a:cubicBezTo>
                        <a:cubicBezTo>
                          <a:pt x="134" y="24"/>
                          <a:pt x="134" y="12"/>
                          <a:pt x="135" y="0"/>
                        </a:cubicBezTo>
                      </a:path>
                    </a:pathLst>
                  </a:custGeom>
                  <a:noFill/>
                  <a:ln w="12700">
                    <a:pattFill prst="sphere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17" name="Freeform 502"/>
                  <p:cNvSpPr>
                    <a:spLocks/>
                  </p:cNvSpPr>
                  <p:nvPr/>
                </p:nvSpPr>
                <p:spPr bwMode="auto">
                  <a:xfrm>
                    <a:off x="1104" y="2670"/>
                    <a:ext cx="135" cy="129"/>
                  </a:xfrm>
                  <a:custGeom>
                    <a:avLst/>
                    <a:gdLst>
                      <a:gd name="T0" fmla="*/ 0 w 135"/>
                      <a:gd name="T1" fmla="*/ 129 h 129"/>
                      <a:gd name="T2" fmla="*/ 39 w 135"/>
                      <a:gd name="T3" fmla="*/ 120 h 129"/>
                      <a:gd name="T4" fmla="*/ 69 w 135"/>
                      <a:gd name="T5" fmla="*/ 72 h 129"/>
                      <a:gd name="T6" fmla="*/ 123 w 135"/>
                      <a:gd name="T7" fmla="*/ 36 h 129"/>
                      <a:gd name="T8" fmla="*/ 135 w 135"/>
                      <a:gd name="T9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129">
                        <a:moveTo>
                          <a:pt x="0" y="129"/>
                        </a:moveTo>
                        <a:cubicBezTo>
                          <a:pt x="14" y="129"/>
                          <a:pt x="28" y="129"/>
                          <a:pt x="39" y="120"/>
                        </a:cubicBezTo>
                        <a:cubicBezTo>
                          <a:pt x="50" y="111"/>
                          <a:pt x="55" y="86"/>
                          <a:pt x="69" y="72"/>
                        </a:cubicBezTo>
                        <a:cubicBezTo>
                          <a:pt x="83" y="58"/>
                          <a:pt x="112" y="48"/>
                          <a:pt x="123" y="36"/>
                        </a:cubicBezTo>
                        <a:cubicBezTo>
                          <a:pt x="134" y="24"/>
                          <a:pt x="134" y="12"/>
                          <a:pt x="135" y="0"/>
                        </a:cubicBezTo>
                      </a:path>
                    </a:pathLst>
                  </a:custGeom>
                  <a:noFill/>
                  <a:ln w="12700">
                    <a:pattFill prst="sphere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18" name="Freeform 501"/>
                  <p:cNvSpPr>
                    <a:spLocks/>
                  </p:cNvSpPr>
                  <p:nvPr/>
                </p:nvSpPr>
                <p:spPr bwMode="auto">
                  <a:xfrm>
                    <a:off x="879" y="2676"/>
                    <a:ext cx="135" cy="129"/>
                  </a:xfrm>
                  <a:custGeom>
                    <a:avLst/>
                    <a:gdLst>
                      <a:gd name="T0" fmla="*/ 0 w 135"/>
                      <a:gd name="T1" fmla="*/ 129 h 129"/>
                      <a:gd name="T2" fmla="*/ 39 w 135"/>
                      <a:gd name="T3" fmla="*/ 120 h 129"/>
                      <a:gd name="T4" fmla="*/ 69 w 135"/>
                      <a:gd name="T5" fmla="*/ 72 h 129"/>
                      <a:gd name="T6" fmla="*/ 123 w 135"/>
                      <a:gd name="T7" fmla="*/ 36 h 129"/>
                      <a:gd name="T8" fmla="*/ 135 w 135"/>
                      <a:gd name="T9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129">
                        <a:moveTo>
                          <a:pt x="0" y="129"/>
                        </a:moveTo>
                        <a:cubicBezTo>
                          <a:pt x="14" y="129"/>
                          <a:pt x="28" y="129"/>
                          <a:pt x="39" y="120"/>
                        </a:cubicBezTo>
                        <a:cubicBezTo>
                          <a:pt x="50" y="111"/>
                          <a:pt x="55" y="86"/>
                          <a:pt x="69" y="72"/>
                        </a:cubicBezTo>
                        <a:cubicBezTo>
                          <a:pt x="83" y="58"/>
                          <a:pt x="112" y="48"/>
                          <a:pt x="123" y="36"/>
                        </a:cubicBezTo>
                        <a:cubicBezTo>
                          <a:pt x="134" y="24"/>
                          <a:pt x="134" y="12"/>
                          <a:pt x="135" y="0"/>
                        </a:cubicBezTo>
                      </a:path>
                    </a:pathLst>
                  </a:custGeom>
                  <a:noFill/>
                  <a:ln w="12700">
                    <a:pattFill prst="sphere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76" name="Group 487"/>
                <p:cNvGrpSpPr>
                  <a:grpSpLocks/>
                </p:cNvGrpSpPr>
                <p:nvPr/>
              </p:nvGrpSpPr>
              <p:grpSpPr bwMode="auto">
                <a:xfrm>
                  <a:off x="2393" y="3189"/>
                  <a:ext cx="645" cy="458"/>
                  <a:chOff x="2393" y="3189"/>
                  <a:chExt cx="645" cy="458"/>
                </a:xfrm>
              </p:grpSpPr>
              <p:sp>
                <p:nvSpPr>
                  <p:cNvPr id="1503" name="Freeform 499"/>
                  <p:cNvSpPr>
                    <a:spLocks/>
                  </p:cNvSpPr>
                  <p:nvPr/>
                </p:nvSpPr>
                <p:spPr bwMode="auto">
                  <a:xfrm rot="-2280064">
                    <a:off x="2802" y="3371"/>
                    <a:ext cx="121" cy="120"/>
                  </a:xfrm>
                  <a:custGeom>
                    <a:avLst/>
                    <a:gdLst>
                      <a:gd name="T0" fmla="*/ 48 w 121"/>
                      <a:gd name="T1" fmla="*/ 40 h 120"/>
                      <a:gd name="T2" fmla="*/ 3 w 121"/>
                      <a:gd name="T3" fmla="*/ 79 h 120"/>
                      <a:gd name="T4" fmla="*/ 30 w 121"/>
                      <a:gd name="T5" fmla="*/ 118 h 120"/>
                      <a:gd name="T6" fmla="*/ 108 w 121"/>
                      <a:gd name="T7" fmla="*/ 64 h 120"/>
                      <a:gd name="T8" fmla="*/ 105 w 121"/>
                      <a:gd name="T9" fmla="*/ 4 h 120"/>
                      <a:gd name="T10" fmla="*/ 48 w 121"/>
                      <a:gd name="T11" fmla="*/ 4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1" h="120">
                        <a:moveTo>
                          <a:pt x="48" y="40"/>
                        </a:moveTo>
                        <a:cubicBezTo>
                          <a:pt x="31" y="52"/>
                          <a:pt x="6" y="66"/>
                          <a:pt x="3" y="79"/>
                        </a:cubicBezTo>
                        <a:cubicBezTo>
                          <a:pt x="0" y="92"/>
                          <a:pt x="13" y="120"/>
                          <a:pt x="30" y="118"/>
                        </a:cubicBezTo>
                        <a:cubicBezTo>
                          <a:pt x="47" y="116"/>
                          <a:pt x="95" y="83"/>
                          <a:pt x="108" y="64"/>
                        </a:cubicBezTo>
                        <a:cubicBezTo>
                          <a:pt x="121" y="45"/>
                          <a:pt x="114" y="8"/>
                          <a:pt x="105" y="4"/>
                        </a:cubicBezTo>
                        <a:cubicBezTo>
                          <a:pt x="96" y="0"/>
                          <a:pt x="65" y="28"/>
                          <a:pt x="48" y="40"/>
                        </a:cubicBezTo>
                        <a:close/>
                      </a:path>
                    </a:pathLst>
                  </a:cu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04" name="Freeform 498"/>
                  <p:cNvSpPr>
                    <a:spLocks/>
                  </p:cNvSpPr>
                  <p:nvPr/>
                </p:nvSpPr>
                <p:spPr bwMode="auto">
                  <a:xfrm>
                    <a:off x="2618" y="3499"/>
                    <a:ext cx="135" cy="98"/>
                  </a:xfrm>
                  <a:custGeom>
                    <a:avLst/>
                    <a:gdLst>
                      <a:gd name="T0" fmla="*/ 70 w 135"/>
                      <a:gd name="T1" fmla="*/ 11 h 98"/>
                      <a:gd name="T2" fmla="*/ 1 w 135"/>
                      <a:gd name="T3" fmla="*/ 74 h 98"/>
                      <a:gd name="T4" fmla="*/ 61 w 135"/>
                      <a:gd name="T5" fmla="*/ 92 h 98"/>
                      <a:gd name="T6" fmla="*/ 106 w 135"/>
                      <a:gd name="T7" fmla="*/ 35 h 98"/>
                      <a:gd name="T8" fmla="*/ 133 w 135"/>
                      <a:gd name="T9" fmla="*/ 23 h 98"/>
                      <a:gd name="T10" fmla="*/ 118 w 135"/>
                      <a:gd name="T11" fmla="*/ 2 h 98"/>
                      <a:gd name="T12" fmla="*/ 88 w 135"/>
                      <a:gd name="T13" fmla="*/ 8 h 98"/>
                      <a:gd name="T14" fmla="*/ 70 w 135"/>
                      <a:gd name="T15" fmla="*/ 11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5" h="98">
                        <a:moveTo>
                          <a:pt x="70" y="11"/>
                        </a:moveTo>
                        <a:cubicBezTo>
                          <a:pt x="36" y="36"/>
                          <a:pt x="2" y="61"/>
                          <a:pt x="1" y="74"/>
                        </a:cubicBezTo>
                        <a:cubicBezTo>
                          <a:pt x="0" y="87"/>
                          <a:pt x="44" y="98"/>
                          <a:pt x="61" y="92"/>
                        </a:cubicBezTo>
                        <a:cubicBezTo>
                          <a:pt x="78" y="86"/>
                          <a:pt x="94" y="46"/>
                          <a:pt x="106" y="35"/>
                        </a:cubicBezTo>
                        <a:cubicBezTo>
                          <a:pt x="118" y="24"/>
                          <a:pt x="131" y="28"/>
                          <a:pt x="133" y="23"/>
                        </a:cubicBezTo>
                        <a:cubicBezTo>
                          <a:pt x="135" y="18"/>
                          <a:pt x="125" y="4"/>
                          <a:pt x="118" y="2"/>
                        </a:cubicBezTo>
                        <a:cubicBezTo>
                          <a:pt x="111" y="0"/>
                          <a:pt x="96" y="7"/>
                          <a:pt x="88" y="8"/>
                        </a:cubicBezTo>
                        <a:cubicBezTo>
                          <a:pt x="88" y="8"/>
                          <a:pt x="70" y="11"/>
                          <a:pt x="70" y="11"/>
                        </a:cubicBezTo>
                        <a:close/>
                      </a:path>
                    </a:pathLst>
                  </a:cu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05" name="Oval 497"/>
                  <p:cNvSpPr>
                    <a:spLocks noChangeArrowheads="1"/>
                  </p:cNvSpPr>
                  <p:nvPr/>
                </p:nvSpPr>
                <p:spPr bwMode="auto">
                  <a:xfrm>
                    <a:off x="2715" y="3366"/>
                    <a:ext cx="71" cy="9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06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2967" y="3279"/>
                    <a:ext cx="71" cy="9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07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2634" y="3189"/>
                    <a:ext cx="71" cy="7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08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3258"/>
                    <a:ext cx="71" cy="7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09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2859" y="3261"/>
                    <a:ext cx="71" cy="7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10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2952" y="3462"/>
                    <a:ext cx="71" cy="7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11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2808" y="3576"/>
                    <a:ext cx="71" cy="7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12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2499" y="3477"/>
                    <a:ext cx="71" cy="7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13" name="Oval 489"/>
                  <p:cNvSpPr>
                    <a:spLocks noChangeArrowheads="1"/>
                  </p:cNvSpPr>
                  <p:nvPr/>
                </p:nvSpPr>
                <p:spPr bwMode="auto">
                  <a:xfrm rot="-4637774">
                    <a:off x="2406" y="3339"/>
                    <a:ext cx="71" cy="9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14" name="Freeform 488"/>
                  <p:cNvSpPr>
                    <a:spLocks/>
                  </p:cNvSpPr>
                  <p:nvPr/>
                </p:nvSpPr>
                <p:spPr bwMode="auto">
                  <a:xfrm rot="-2280064">
                    <a:off x="2714" y="3194"/>
                    <a:ext cx="121" cy="120"/>
                  </a:xfrm>
                  <a:custGeom>
                    <a:avLst/>
                    <a:gdLst>
                      <a:gd name="T0" fmla="*/ 48 w 121"/>
                      <a:gd name="T1" fmla="*/ 40 h 120"/>
                      <a:gd name="T2" fmla="*/ 3 w 121"/>
                      <a:gd name="T3" fmla="*/ 79 h 120"/>
                      <a:gd name="T4" fmla="*/ 30 w 121"/>
                      <a:gd name="T5" fmla="*/ 118 h 120"/>
                      <a:gd name="T6" fmla="*/ 108 w 121"/>
                      <a:gd name="T7" fmla="*/ 64 h 120"/>
                      <a:gd name="T8" fmla="*/ 105 w 121"/>
                      <a:gd name="T9" fmla="*/ 4 h 120"/>
                      <a:gd name="T10" fmla="*/ 48 w 121"/>
                      <a:gd name="T11" fmla="*/ 4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1" h="120">
                        <a:moveTo>
                          <a:pt x="48" y="40"/>
                        </a:moveTo>
                        <a:cubicBezTo>
                          <a:pt x="31" y="52"/>
                          <a:pt x="6" y="66"/>
                          <a:pt x="3" y="79"/>
                        </a:cubicBezTo>
                        <a:cubicBezTo>
                          <a:pt x="0" y="92"/>
                          <a:pt x="13" y="120"/>
                          <a:pt x="30" y="118"/>
                        </a:cubicBezTo>
                        <a:cubicBezTo>
                          <a:pt x="47" y="116"/>
                          <a:pt x="95" y="83"/>
                          <a:pt x="108" y="64"/>
                        </a:cubicBezTo>
                        <a:cubicBezTo>
                          <a:pt x="121" y="45"/>
                          <a:pt x="114" y="8"/>
                          <a:pt x="105" y="4"/>
                        </a:cubicBezTo>
                        <a:cubicBezTo>
                          <a:pt x="96" y="0"/>
                          <a:pt x="65" y="28"/>
                          <a:pt x="48" y="40"/>
                        </a:cubicBezTo>
                        <a:close/>
                      </a:path>
                    </a:pathLst>
                  </a:custGeom>
                  <a:solidFill>
                    <a:srgbClr val="FF66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77" name="Group 478"/>
                <p:cNvGrpSpPr>
                  <a:grpSpLocks/>
                </p:cNvGrpSpPr>
                <p:nvPr/>
              </p:nvGrpSpPr>
              <p:grpSpPr bwMode="auto">
                <a:xfrm>
                  <a:off x="2346" y="4573"/>
                  <a:ext cx="413" cy="287"/>
                  <a:chOff x="10027" y="4412"/>
                  <a:chExt cx="413" cy="287"/>
                </a:xfrm>
              </p:grpSpPr>
              <p:grpSp>
                <p:nvGrpSpPr>
                  <p:cNvPr id="1495" name="Group 483"/>
                  <p:cNvGrpSpPr>
                    <a:grpSpLocks/>
                  </p:cNvGrpSpPr>
                  <p:nvPr/>
                </p:nvGrpSpPr>
                <p:grpSpPr bwMode="auto">
                  <a:xfrm>
                    <a:off x="10027" y="4489"/>
                    <a:ext cx="310" cy="210"/>
                    <a:chOff x="10027" y="4489"/>
                    <a:chExt cx="310" cy="210"/>
                  </a:xfrm>
                </p:grpSpPr>
                <p:sp>
                  <p:nvSpPr>
                    <p:cNvPr id="1500" name="Oval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27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01" name="Oval 485"/>
                    <p:cNvSpPr>
                      <a:spLocks noChangeArrowheads="1"/>
                    </p:cNvSpPr>
                    <p:nvPr/>
                  </p:nvSpPr>
                  <p:spPr bwMode="auto">
                    <a:xfrm rot="1640388">
                      <a:off x="10220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02" name="Oval 484"/>
                    <p:cNvSpPr>
                      <a:spLocks noChangeArrowheads="1"/>
                    </p:cNvSpPr>
                    <p:nvPr/>
                  </p:nvSpPr>
                  <p:spPr bwMode="auto">
                    <a:xfrm rot="7040388">
                      <a:off x="10040" y="4512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496" name="Group 479"/>
                  <p:cNvGrpSpPr>
                    <a:grpSpLocks/>
                  </p:cNvGrpSpPr>
                  <p:nvPr/>
                </p:nvGrpSpPr>
                <p:grpSpPr bwMode="auto">
                  <a:xfrm>
                    <a:off x="10130" y="4412"/>
                    <a:ext cx="310" cy="210"/>
                    <a:chOff x="10027" y="4489"/>
                    <a:chExt cx="310" cy="210"/>
                  </a:xfrm>
                </p:grpSpPr>
                <p:sp>
                  <p:nvSpPr>
                    <p:cNvPr id="1497" name="Oval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27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98" name="Oval 481"/>
                    <p:cNvSpPr>
                      <a:spLocks noChangeArrowheads="1"/>
                    </p:cNvSpPr>
                    <p:nvPr/>
                  </p:nvSpPr>
                  <p:spPr bwMode="auto">
                    <a:xfrm rot="1640388">
                      <a:off x="10220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99" name="Oval 480"/>
                    <p:cNvSpPr>
                      <a:spLocks noChangeArrowheads="1"/>
                    </p:cNvSpPr>
                    <p:nvPr/>
                  </p:nvSpPr>
                  <p:spPr bwMode="auto">
                    <a:xfrm rot="7040388">
                      <a:off x="10040" y="4512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1478" name="Group 469"/>
                <p:cNvGrpSpPr>
                  <a:grpSpLocks/>
                </p:cNvGrpSpPr>
                <p:nvPr/>
              </p:nvGrpSpPr>
              <p:grpSpPr bwMode="auto">
                <a:xfrm>
                  <a:off x="2359" y="5420"/>
                  <a:ext cx="413" cy="287"/>
                  <a:chOff x="10027" y="4412"/>
                  <a:chExt cx="413" cy="287"/>
                </a:xfrm>
              </p:grpSpPr>
              <p:grpSp>
                <p:nvGrpSpPr>
                  <p:cNvPr id="1487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0027" y="4489"/>
                    <a:ext cx="310" cy="210"/>
                    <a:chOff x="10027" y="4489"/>
                    <a:chExt cx="310" cy="210"/>
                  </a:xfrm>
                </p:grpSpPr>
                <p:sp>
                  <p:nvSpPr>
                    <p:cNvPr id="1492" name="Oval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27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93" name="Oval 476"/>
                    <p:cNvSpPr>
                      <a:spLocks noChangeArrowheads="1"/>
                    </p:cNvSpPr>
                    <p:nvPr/>
                  </p:nvSpPr>
                  <p:spPr bwMode="auto">
                    <a:xfrm rot="1640388">
                      <a:off x="10220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94" name="Oval 475"/>
                    <p:cNvSpPr>
                      <a:spLocks noChangeArrowheads="1"/>
                    </p:cNvSpPr>
                    <p:nvPr/>
                  </p:nvSpPr>
                  <p:spPr bwMode="auto">
                    <a:xfrm rot="7040388">
                      <a:off x="10040" y="4512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488" name="Group 470"/>
                  <p:cNvGrpSpPr>
                    <a:grpSpLocks/>
                  </p:cNvGrpSpPr>
                  <p:nvPr/>
                </p:nvGrpSpPr>
                <p:grpSpPr bwMode="auto">
                  <a:xfrm>
                    <a:off x="10130" y="4412"/>
                    <a:ext cx="310" cy="210"/>
                    <a:chOff x="10027" y="4489"/>
                    <a:chExt cx="310" cy="210"/>
                  </a:xfrm>
                </p:grpSpPr>
                <p:sp>
                  <p:nvSpPr>
                    <p:cNvPr id="1489" name="Oval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27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90" name="Oval 472"/>
                    <p:cNvSpPr>
                      <a:spLocks noChangeArrowheads="1"/>
                    </p:cNvSpPr>
                    <p:nvPr/>
                  </p:nvSpPr>
                  <p:spPr bwMode="auto">
                    <a:xfrm rot="1640388">
                      <a:off x="10220" y="4628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91" name="Oval 471"/>
                    <p:cNvSpPr>
                      <a:spLocks noChangeArrowheads="1"/>
                    </p:cNvSpPr>
                    <p:nvPr/>
                  </p:nvSpPr>
                  <p:spPr bwMode="auto">
                    <a:xfrm rot="7040388">
                      <a:off x="10040" y="4512"/>
                      <a:ext cx="117" cy="71"/>
                    </a:xfrm>
                    <a:prstGeom prst="ellipse">
                      <a:avLst/>
                    </a:prstGeom>
                    <a:solidFill>
                      <a:srgbClr val="FF99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1479" name="Group 466"/>
                <p:cNvGrpSpPr>
                  <a:grpSpLocks/>
                </p:cNvGrpSpPr>
                <p:nvPr/>
              </p:nvGrpSpPr>
              <p:grpSpPr bwMode="auto">
                <a:xfrm>
                  <a:off x="2792" y="1909"/>
                  <a:ext cx="394" cy="261"/>
                  <a:chOff x="2669" y="1858"/>
                  <a:chExt cx="394" cy="261"/>
                </a:xfrm>
              </p:grpSpPr>
              <p:sp>
                <p:nvSpPr>
                  <p:cNvPr id="1485" name="Freeform 468" descr="Liège"/>
                  <p:cNvSpPr>
                    <a:spLocks/>
                  </p:cNvSpPr>
                  <p:nvPr/>
                </p:nvSpPr>
                <p:spPr bwMode="auto">
                  <a:xfrm>
                    <a:off x="2669" y="1858"/>
                    <a:ext cx="394" cy="261"/>
                  </a:xfrm>
                  <a:custGeom>
                    <a:avLst/>
                    <a:gdLst>
                      <a:gd name="T0" fmla="*/ 151 w 394"/>
                      <a:gd name="T1" fmla="*/ 257 h 261"/>
                      <a:gd name="T2" fmla="*/ 19 w 394"/>
                      <a:gd name="T3" fmla="*/ 215 h 261"/>
                      <a:gd name="T4" fmla="*/ 37 w 394"/>
                      <a:gd name="T5" fmla="*/ 164 h 261"/>
                      <a:gd name="T6" fmla="*/ 100 w 394"/>
                      <a:gd name="T7" fmla="*/ 119 h 261"/>
                      <a:gd name="T8" fmla="*/ 136 w 394"/>
                      <a:gd name="T9" fmla="*/ 62 h 261"/>
                      <a:gd name="T10" fmla="*/ 220 w 394"/>
                      <a:gd name="T11" fmla="*/ 29 h 261"/>
                      <a:gd name="T12" fmla="*/ 352 w 394"/>
                      <a:gd name="T13" fmla="*/ 2 h 261"/>
                      <a:gd name="T14" fmla="*/ 388 w 394"/>
                      <a:gd name="T15" fmla="*/ 41 h 261"/>
                      <a:gd name="T16" fmla="*/ 313 w 394"/>
                      <a:gd name="T17" fmla="*/ 74 h 261"/>
                      <a:gd name="T18" fmla="*/ 280 w 394"/>
                      <a:gd name="T19" fmla="*/ 104 h 261"/>
                      <a:gd name="T20" fmla="*/ 286 w 394"/>
                      <a:gd name="T21" fmla="*/ 128 h 261"/>
                      <a:gd name="T22" fmla="*/ 286 w 394"/>
                      <a:gd name="T23" fmla="*/ 149 h 261"/>
                      <a:gd name="T24" fmla="*/ 277 w 394"/>
                      <a:gd name="T25" fmla="*/ 206 h 261"/>
                      <a:gd name="T26" fmla="*/ 244 w 394"/>
                      <a:gd name="T27" fmla="*/ 236 h 261"/>
                      <a:gd name="T28" fmla="*/ 196 w 394"/>
                      <a:gd name="T29" fmla="*/ 242 h 261"/>
                      <a:gd name="T30" fmla="*/ 151 w 394"/>
                      <a:gd name="T31" fmla="*/ 257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94" h="261">
                        <a:moveTo>
                          <a:pt x="151" y="257"/>
                        </a:moveTo>
                        <a:cubicBezTo>
                          <a:pt x="122" y="253"/>
                          <a:pt x="38" y="230"/>
                          <a:pt x="19" y="215"/>
                        </a:cubicBezTo>
                        <a:cubicBezTo>
                          <a:pt x="0" y="200"/>
                          <a:pt x="24" y="180"/>
                          <a:pt x="37" y="164"/>
                        </a:cubicBezTo>
                        <a:cubicBezTo>
                          <a:pt x="50" y="148"/>
                          <a:pt x="84" y="136"/>
                          <a:pt x="100" y="119"/>
                        </a:cubicBezTo>
                        <a:cubicBezTo>
                          <a:pt x="116" y="102"/>
                          <a:pt x="116" y="77"/>
                          <a:pt x="136" y="62"/>
                        </a:cubicBezTo>
                        <a:cubicBezTo>
                          <a:pt x="156" y="47"/>
                          <a:pt x="184" y="39"/>
                          <a:pt x="220" y="29"/>
                        </a:cubicBezTo>
                        <a:cubicBezTo>
                          <a:pt x="256" y="19"/>
                          <a:pt x="324" y="0"/>
                          <a:pt x="352" y="2"/>
                        </a:cubicBezTo>
                        <a:cubicBezTo>
                          <a:pt x="380" y="4"/>
                          <a:pt x="394" y="29"/>
                          <a:pt x="388" y="41"/>
                        </a:cubicBezTo>
                        <a:cubicBezTo>
                          <a:pt x="382" y="53"/>
                          <a:pt x="331" y="63"/>
                          <a:pt x="313" y="74"/>
                        </a:cubicBezTo>
                        <a:cubicBezTo>
                          <a:pt x="295" y="85"/>
                          <a:pt x="285" y="95"/>
                          <a:pt x="280" y="104"/>
                        </a:cubicBezTo>
                        <a:cubicBezTo>
                          <a:pt x="275" y="113"/>
                          <a:pt x="285" y="121"/>
                          <a:pt x="286" y="128"/>
                        </a:cubicBezTo>
                        <a:cubicBezTo>
                          <a:pt x="287" y="135"/>
                          <a:pt x="287" y="136"/>
                          <a:pt x="286" y="149"/>
                        </a:cubicBezTo>
                        <a:cubicBezTo>
                          <a:pt x="285" y="162"/>
                          <a:pt x="284" y="192"/>
                          <a:pt x="277" y="206"/>
                        </a:cubicBezTo>
                        <a:cubicBezTo>
                          <a:pt x="270" y="220"/>
                          <a:pt x="257" y="230"/>
                          <a:pt x="244" y="236"/>
                        </a:cubicBezTo>
                        <a:cubicBezTo>
                          <a:pt x="231" y="242"/>
                          <a:pt x="214" y="239"/>
                          <a:pt x="196" y="242"/>
                        </a:cubicBezTo>
                        <a:cubicBezTo>
                          <a:pt x="178" y="245"/>
                          <a:pt x="180" y="261"/>
                          <a:pt x="151" y="257"/>
                        </a:cubicBezTo>
                        <a:close/>
                      </a:path>
                    </a:pathLst>
                  </a:cu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486" name="Freeform 467" descr="Liège"/>
                  <p:cNvSpPr>
                    <a:spLocks/>
                  </p:cNvSpPr>
                  <p:nvPr/>
                </p:nvSpPr>
                <p:spPr bwMode="auto">
                  <a:xfrm>
                    <a:off x="2706" y="1867"/>
                    <a:ext cx="333" cy="244"/>
                  </a:xfrm>
                  <a:custGeom>
                    <a:avLst/>
                    <a:gdLst>
                      <a:gd name="T0" fmla="*/ 93 w 333"/>
                      <a:gd name="T1" fmla="*/ 242 h 244"/>
                      <a:gd name="T2" fmla="*/ 102 w 333"/>
                      <a:gd name="T3" fmla="*/ 218 h 244"/>
                      <a:gd name="T4" fmla="*/ 75 w 333"/>
                      <a:gd name="T5" fmla="*/ 233 h 244"/>
                      <a:gd name="T6" fmla="*/ 45 w 333"/>
                      <a:gd name="T7" fmla="*/ 197 h 244"/>
                      <a:gd name="T8" fmla="*/ 63 w 333"/>
                      <a:gd name="T9" fmla="*/ 188 h 244"/>
                      <a:gd name="T10" fmla="*/ 81 w 333"/>
                      <a:gd name="T11" fmla="*/ 218 h 244"/>
                      <a:gd name="T12" fmla="*/ 96 w 333"/>
                      <a:gd name="T13" fmla="*/ 224 h 244"/>
                      <a:gd name="T14" fmla="*/ 33 w 333"/>
                      <a:gd name="T15" fmla="*/ 188 h 244"/>
                      <a:gd name="T16" fmla="*/ 9 w 333"/>
                      <a:gd name="T17" fmla="*/ 179 h 244"/>
                      <a:gd name="T18" fmla="*/ 30 w 333"/>
                      <a:gd name="T19" fmla="*/ 161 h 244"/>
                      <a:gd name="T20" fmla="*/ 57 w 333"/>
                      <a:gd name="T21" fmla="*/ 173 h 244"/>
                      <a:gd name="T22" fmla="*/ 87 w 333"/>
                      <a:gd name="T23" fmla="*/ 125 h 244"/>
                      <a:gd name="T24" fmla="*/ 96 w 333"/>
                      <a:gd name="T25" fmla="*/ 95 h 244"/>
                      <a:gd name="T26" fmla="*/ 75 w 333"/>
                      <a:gd name="T27" fmla="*/ 143 h 244"/>
                      <a:gd name="T28" fmla="*/ 132 w 333"/>
                      <a:gd name="T29" fmla="*/ 113 h 244"/>
                      <a:gd name="T30" fmla="*/ 90 w 333"/>
                      <a:gd name="T31" fmla="*/ 98 h 244"/>
                      <a:gd name="T32" fmla="*/ 159 w 333"/>
                      <a:gd name="T33" fmla="*/ 116 h 244"/>
                      <a:gd name="T34" fmla="*/ 144 w 333"/>
                      <a:gd name="T35" fmla="*/ 155 h 244"/>
                      <a:gd name="T36" fmla="*/ 108 w 333"/>
                      <a:gd name="T37" fmla="*/ 173 h 244"/>
                      <a:gd name="T38" fmla="*/ 111 w 333"/>
                      <a:gd name="T39" fmla="*/ 218 h 244"/>
                      <a:gd name="T40" fmla="*/ 102 w 333"/>
                      <a:gd name="T41" fmla="*/ 167 h 244"/>
                      <a:gd name="T42" fmla="*/ 135 w 333"/>
                      <a:gd name="T43" fmla="*/ 170 h 244"/>
                      <a:gd name="T44" fmla="*/ 120 w 333"/>
                      <a:gd name="T45" fmla="*/ 188 h 244"/>
                      <a:gd name="T46" fmla="*/ 144 w 333"/>
                      <a:gd name="T47" fmla="*/ 218 h 244"/>
                      <a:gd name="T48" fmla="*/ 147 w 333"/>
                      <a:gd name="T49" fmla="*/ 143 h 244"/>
                      <a:gd name="T50" fmla="*/ 177 w 333"/>
                      <a:gd name="T51" fmla="*/ 182 h 244"/>
                      <a:gd name="T52" fmla="*/ 177 w 333"/>
                      <a:gd name="T53" fmla="*/ 152 h 244"/>
                      <a:gd name="T54" fmla="*/ 150 w 333"/>
                      <a:gd name="T55" fmla="*/ 215 h 244"/>
                      <a:gd name="T56" fmla="*/ 210 w 333"/>
                      <a:gd name="T57" fmla="*/ 149 h 244"/>
                      <a:gd name="T58" fmla="*/ 174 w 333"/>
                      <a:gd name="T59" fmla="*/ 188 h 244"/>
                      <a:gd name="T60" fmla="*/ 171 w 333"/>
                      <a:gd name="T61" fmla="*/ 116 h 244"/>
                      <a:gd name="T62" fmla="*/ 129 w 333"/>
                      <a:gd name="T63" fmla="*/ 143 h 244"/>
                      <a:gd name="T64" fmla="*/ 165 w 333"/>
                      <a:gd name="T65" fmla="*/ 155 h 244"/>
                      <a:gd name="T66" fmla="*/ 192 w 333"/>
                      <a:gd name="T67" fmla="*/ 110 h 244"/>
                      <a:gd name="T68" fmla="*/ 126 w 333"/>
                      <a:gd name="T69" fmla="*/ 80 h 244"/>
                      <a:gd name="T70" fmla="*/ 144 w 333"/>
                      <a:gd name="T71" fmla="*/ 98 h 244"/>
                      <a:gd name="T72" fmla="*/ 153 w 333"/>
                      <a:gd name="T73" fmla="*/ 41 h 244"/>
                      <a:gd name="T74" fmla="*/ 165 w 333"/>
                      <a:gd name="T75" fmla="*/ 86 h 244"/>
                      <a:gd name="T76" fmla="*/ 207 w 333"/>
                      <a:gd name="T77" fmla="*/ 20 h 244"/>
                      <a:gd name="T78" fmla="*/ 159 w 333"/>
                      <a:gd name="T79" fmla="*/ 29 h 244"/>
                      <a:gd name="T80" fmla="*/ 189 w 333"/>
                      <a:gd name="T81" fmla="*/ 53 h 244"/>
                      <a:gd name="T82" fmla="*/ 192 w 333"/>
                      <a:gd name="T83" fmla="*/ 38 h 244"/>
                      <a:gd name="T84" fmla="*/ 189 w 333"/>
                      <a:gd name="T85" fmla="*/ 38 h 244"/>
                      <a:gd name="T86" fmla="*/ 183 w 333"/>
                      <a:gd name="T87" fmla="*/ 20 h 244"/>
                      <a:gd name="T88" fmla="*/ 252 w 333"/>
                      <a:gd name="T89" fmla="*/ 41 h 244"/>
                      <a:gd name="T90" fmla="*/ 174 w 333"/>
                      <a:gd name="T91" fmla="*/ 59 h 244"/>
                      <a:gd name="T92" fmla="*/ 243 w 333"/>
                      <a:gd name="T93" fmla="*/ 26 h 244"/>
                      <a:gd name="T94" fmla="*/ 252 w 333"/>
                      <a:gd name="T95" fmla="*/ 71 h 244"/>
                      <a:gd name="T96" fmla="*/ 225 w 333"/>
                      <a:gd name="T97" fmla="*/ 53 h 244"/>
                      <a:gd name="T98" fmla="*/ 243 w 333"/>
                      <a:gd name="T99" fmla="*/ 23 h 244"/>
                      <a:gd name="T100" fmla="*/ 249 w 333"/>
                      <a:gd name="T101" fmla="*/ 80 h 244"/>
                      <a:gd name="T102" fmla="*/ 261 w 333"/>
                      <a:gd name="T103" fmla="*/ 65 h 244"/>
                      <a:gd name="T104" fmla="*/ 192 w 333"/>
                      <a:gd name="T105" fmla="*/ 77 h 244"/>
                      <a:gd name="T106" fmla="*/ 231 w 333"/>
                      <a:gd name="T107" fmla="*/ 50 h 244"/>
                      <a:gd name="T108" fmla="*/ 318 w 333"/>
                      <a:gd name="T109" fmla="*/ 44 h 244"/>
                      <a:gd name="T110" fmla="*/ 312 w 333"/>
                      <a:gd name="T111" fmla="*/ 5 h 244"/>
                      <a:gd name="T112" fmla="*/ 261 w 333"/>
                      <a:gd name="T113" fmla="*/ 53 h 244"/>
                      <a:gd name="T114" fmla="*/ 279 w 333"/>
                      <a:gd name="T115" fmla="*/ 32 h 244"/>
                      <a:gd name="T116" fmla="*/ 291 w 333"/>
                      <a:gd name="T117" fmla="*/ 47 h 244"/>
                      <a:gd name="T118" fmla="*/ 288 w 333"/>
                      <a:gd name="T119" fmla="*/ 38 h 244"/>
                      <a:gd name="T120" fmla="*/ 303 w 333"/>
                      <a:gd name="T121" fmla="*/ 26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33" h="244">
                        <a:moveTo>
                          <a:pt x="102" y="239"/>
                        </a:moveTo>
                        <a:cubicBezTo>
                          <a:pt x="99" y="240"/>
                          <a:pt x="95" y="244"/>
                          <a:pt x="93" y="242"/>
                        </a:cubicBezTo>
                        <a:cubicBezTo>
                          <a:pt x="89" y="238"/>
                          <a:pt x="87" y="224"/>
                          <a:pt x="87" y="224"/>
                        </a:cubicBezTo>
                        <a:cubicBezTo>
                          <a:pt x="90" y="213"/>
                          <a:pt x="96" y="200"/>
                          <a:pt x="102" y="218"/>
                        </a:cubicBezTo>
                        <a:cubicBezTo>
                          <a:pt x="101" y="221"/>
                          <a:pt x="102" y="225"/>
                          <a:pt x="99" y="227"/>
                        </a:cubicBezTo>
                        <a:cubicBezTo>
                          <a:pt x="92" y="231"/>
                          <a:pt x="75" y="233"/>
                          <a:pt x="75" y="233"/>
                        </a:cubicBezTo>
                        <a:cubicBezTo>
                          <a:pt x="61" y="232"/>
                          <a:pt x="42" y="239"/>
                          <a:pt x="42" y="221"/>
                        </a:cubicBezTo>
                        <a:cubicBezTo>
                          <a:pt x="42" y="213"/>
                          <a:pt x="40" y="204"/>
                          <a:pt x="45" y="197"/>
                        </a:cubicBezTo>
                        <a:cubicBezTo>
                          <a:pt x="49" y="192"/>
                          <a:pt x="63" y="191"/>
                          <a:pt x="63" y="191"/>
                        </a:cubicBezTo>
                        <a:cubicBezTo>
                          <a:pt x="86" y="199"/>
                          <a:pt x="62" y="192"/>
                          <a:pt x="63" y="188"/>
                        </a:cubicBezTo>
                        <a:cubicBezTo>
                          <a:pt x="64" y="184"/>
                          <a:pt x="71" y="184"/>
                          <a:pt x="75" y="182"/>
                        </a:cubicBezTo>
                        <a:cubicBezTo>
                          <a:pt x="93" y="187"/>
                          <a:pt x="104" y="210"/>
                          <a:pt x="81" y="218"/>
                        </a:cubicBezTo>
                        <a:cubicBezTo>
                          <a:pt x="69" y="215"/>
                          <a:pt x="34" y="212"/>
                          <a:pt x="57" y="197"/>
                        </a:cubicBezTo>
                        <a:cubicBezTo>
                          <a:pt x="79" y="200"/>
                          <a:pt x="130" y="198"/>
                          <a:pt x="96" y="224"/>
                        </a:cubicBezTo>
                        <a:cubicBezTo>
                          <a:pt x="64" y="222"/>
                          <a:pt x="55" y="221"/>
                          <a:pt x="30" y="215"/>
                        </a:cubicBezTo>
                        <a:cubicBezTo>
                          <a:pt x="15" y="205"/>
                          <a:pt x="15" y="194"/>
                          <a:pt x="33" y="188"/>
                        </a:cubicBezTo>
                        <a:cubicBezTo>
                          <a:pt x="61" y="167"/>
                          <a:pt x="64" y="174"/>
                          <a:pt x="60" y="206"/>
                        </a:cubicBezTo>
                        <a:cubicBezTo>
                          <a:pt x="33" y="200"/>
                          <a:pt x="28" y="198"/>
                          <a:pt x="9" y="179"/>
                        </a:cubicBezTo>
                        <a:cubicBezTo>
                          <a:pt x="0" y="152"/>
                          <a:pt x="60" y="167"/>
                          <a:pt x="66" y="167"/>
                        </a:cubicBezTo>
                        <a:cubicBezTo>
                          <a:pt x="75" y="195"/>
                          <a:pt x="37" y="168"/>
                          <a:pt x="30" y="161"/>
                        </a:cubicBezTo>
                        <a:cubicBezTo>
                          <a:pt x="37" y="128"/>
                          <a:pt x="34" y="129"/>
                          <a:pt x="66" y="134"/>
                        </a:cubicBezTo>
                        <a:cubicBezTo>
                          <a:pt x="74" y="150"/>
                          <a:pt x="84" y="180"/>
                          <a:pt x="57" y="173"/>
                        </a:cubicBezTo>
                        <a:cubicBezTo>
                          <a:pt x="46" y="162"/>
                          <a:pt x="41" y="155"/>
                          <a:pt x="36" y="140"/>
                        </a:cubicBezTo>
                        <a:cubicBezTo>
                          <a:pt x="41" y="107"/>
                          <a:pt x="51" y="119"/>
                          <a:pt x="87" y="125"/>
                        </a:cubicBezTo>
                        <a:cubicBezTo>
                          <a:pt x="102" y="155"/>
                          <a:pt x="81" y="118"/>
                          <a:pt x="78" y="107"/>
                        </a:cubicBezTo>
                        <a:cubicBezTo>
                          <a:pt x="80" y="97"/>
                          <a:pt x="78" y="81"/>
                          <a:pt x="96" y="95"/>
                        </a:cubicBezTo>
                        <a:cubicBezTo>
                          <a:pt x="102" y="99"/>
                          <a:pt x="108" y="113"/>
                          <a:pt x="108" y="113"/>
                        </a:cubicBezTo>
                        <a:cubicBezTo>
                          <a:pt x="104" y="149"/>
                          <a:pt x="110" y="156"/>
                          <a:pt x="75" y="143"/>
                        </a:cubicBezTo>
                        <a:cubicBezTo>
                          <a:pt x="65" y="128"/>
                          <a:pt x="65" y="115"/>
                          <a:pt x="84" y="110"/>
                        </a:cubicBezTo>
                        <a:cubicBezTo>
                          <a:pt x="100" y="111"/>
                          <a:pt x="116" y="109"/>
                          <a:pt x="132" y="113"/>
                        </a:cubicBezTo>
                        <a:cubicBezTo>
                          <a:pt x="146" y="116"/>
                          <a:pt x="126" y="133"/>
                          <a:pt x="123" y="134"/>
                        </a:cubicBezTo>
                        <a:cubicBezTo>
                          <a:pt x="96" y="124"/>
                          <a:pt x="95" y="124"/>
                          <a:pt x="90" y="98"/>
                        </a:cubicBezTo>
                        <a:cubicBezTo>
                          <a:pt x="96" y="67"/>
                          <a:pt x="98" y="74"/>
                          <a:pt x="135" y="77"/>
                        </a:cubicBezTo>
                        <a:cubicBezTo>
                          <a:pt x="151" y="87"/>
                          <a:pt x="151" y="100"/>
                          <a:pt x="159" y="116"/>
                        </a:cubicBezTo>
                        <a:cubicBezTo>
                          <a:pt x="157" y="145"/>
                          <a:pt x="166" y="164"/>
                          <a:pt x="138" y="158"/>
                        </a:cubicBezTo>
                        <a:cubicBezTo>
                          <a:pt x="120" y="146"/>
                          <a:pt x="134" y="140"/>
                          <a:pt x="144" y="155"/>
                        </a:cubicBezTo>
                        <a:cubicBezTo>
                          <a:pt x="139" y="170"/>
                          <a:pt x="116" y="185"/>
                          <a:pt x="102" y="194"/>
                        </a:cubicBezTo>
                        <a:cubicBezTo>
                          <a:pt x="104" y="187"/>
                          <a:pt x="103" y="178"/>
                          <a:pt x="108" y="173"/>
                        </a:cubicBezTo>
                        <a:cubicBezTo>
                          <a:pt x="111" y="170"/>
                          <a:pt x="114" y="178"/>
                          <a:pt x="114" y="182"/>
                        </a:cubicBezTo>
                        <a:cubicBezTo>
                          <a:pt x="115" y="194"/>
                          <a:pt x="115" y="207"/>
                          <a:pt x="111" y="218"/>
                        </a:cubicBezTo>
                        <a:cubicBezTo>
                          <a:pt x="110" y="222"/>
                          <a:pt x="103" y="220"/>
                          <a:pt x="99" y="221"/>
                        </a:cubicBezTo>
                        <a:cubicBezTo>
                          <a:pt x="60" y="211"/>
                          <a:pt x="78" y="183"/>
                          <a:pt x="102" y="167"/>
                        </a:cubicBezTo>
                        <a:cubicBezTo>
                          <a:pt x="124" y="171"/>
                          <a:pt x="124" y="173"/>
                          <a:pt x="129" y="194"/>
                        </a:cubicBezTo>
                        <a:cubicBezTo>
                          <a:pt x="113" y="218"/>
                          <a:pt x="117" y="176"/>
                          <a:pt x="135" y="170"/>
                        </a:cubicBezTo>
                        <a:cubicBezTo>
                          <a:pt x="169" y="181"/>
                          <a:pt x="168" y="226"/>
                          <a:pt x="138" y="233"/>
                        </a:cubicBezTo>
                        <a:cubicBezTo>
                          <a:pt x="129" y="215"/>
                          <a:pt x="126" y="206"/>
                          <a:pt x="120" y="188"/>
                        </a:cubicBezTo>
                        <a:cubicBezTo>
                          <a:pt x="130" y="168"/>
                          <a:pt x="140" y="179"/>
                          <a:pt x="159" y="185"/>
                        </a:cubicBezTo>
                        <a:cubicBezTo>
                          <a:pt x="164" y="200"/>
                          <a:pt x="159" y="213"/>
                          <a:pt x="144" y="218"/>
                        </a:cubicBezTo>
                        <a:cubicBezTo>
                          <a:pt x="120" y="212"/>
                          <a:pt x="111" y="210"/>
                          <a:pt x="105" y="185"/>
                        </a:cubicBezTo>
                        <a:cubicBezTo>
                          <a:pt x="117" y="157"/>
                          <a:pt x="121" y="153"/>
                          <a:pt x="147" y="143"/>
                        </a:cubicBezTo>
                        <a:cubicBezTo>
                          <a:pt x="161" y="146"/>
                          <a:pt x="178" y="143"/>
                          <a:pt x="180" y="161"/>
                        </a:cubicBezTo>
                        <a:cubicBezTo>
                          <a:pt x="181" y="168"/>
                          <a:pt x="181" y="176"/>
                          <a:pt x="177" y="182"/>
                        </a:cubicBezTo>
                        <a:cubicBezTo>
                          <a:pt x="173" y="188"/>
                          <a:pt x="159" y="194"/>
                          <a:pt x="159" y="194"/>
                        </a:cubicBezTo>
                        <a:cubicBezTo>
                          <a:pt x="123" y="176"/>
                          <a:pt x="153" y="160"/>
                          <a:pt x="177" y="152"/>
                        </a:cubicBezTo>
                        <a:cubicBezTo>
                          <a:pt x="198" y="156"/>
                          <a:pt x="202" y="166"/>
                          <a:pt x="192" y="191"/>
                        </a:cubicBezTo>
                        <a:cubicBezTo>
                          <a:pt x="186" y="204"/>
                          <a:pt x="163" y="212"/>
                          <a:pt x="150" y="215"/>
                        </a:cubicBezTo>
                        <a:cubicBezTo>
                          <a:pt x="100" y="195"/>
                          <a:pt x="130" y="153"/>
                          <a:pt x="168" y="143"/>
                        </a:cubicBezTo>
                        <a:cubicBezTo>
                          <a:pt x="182" y="145"/>
                          <a:pt x="197" y="145"/>
                          <a:pt x="210" y="149"/>
                        </a:cubicBezTo>
                        <a:cubicBezTo>
                          <a:pt x="224" y="154"/>
                          <a:pt x="209" y="174"/>
                          <a:pt x="207" y="176"/>
                        </a:cubicBezTo>
                        <a:cubicBezTo>
                          <a:pt x="200" y="185"/>
                          <a:pt x="183" y="186"/>
                          <a:pt x="174" y="188"/>
                        </a:cubicBezTo>
                        <a:cubicBezTo>
                          <a:pt x="153" y="184"/>
                          <a:pt x="150" y="182"/>
                          <a:pt x="135" y="167"/>
                        </a:cubicBezTo>
                        <a:cubicBezTo>
                          <a:pt x="123" y="132"/>
                          <a:pt x="143" y="123"/>
                          <a:pt x="171" y="116"/>
                        </a:cubicBezTo>
                        <a:cubicBezTo>
                          <a:pt x="223" y="125"/>
                          <a:pt x="195" y="162"/>
                          <a:pt x="162" y="173"/>
                        </a:cubicBezTo>
                        <a:cubicBezTo>
                          <a:pt x="135" y="166"/>
                          <a:pt x="134" y="168"/>
                          <a:pt x="129" y="143"/>
                        </a:cubicBezTo>
                        <a:cubicBezTo>
                          <a:pt x="139" y="107"/>
                          <a:pt x="144" y="113"/>
                          <a:pt x="183" y="116"/>
                        </a:cubicBezTo>
                        <a:cubicBezTo>
                          <a:pt x="200" y="141"/>
                          <a:pt x="184" y="142"/>
                          <a:pt x="165" y="155"/>
                        </a:cubicBezTo>
                        <a:cubicBezTo>
                          <a:pt x="124" y="147"/>
                          <a:pt x="94" y="123"/>
                          <a:pt x="147" y="83"/>
                        </a:cubicBezTo>
                        <a:cubicBezTo>
                          <a:pt x="179" y="86"/>
                          <a:pt x="179" y="84"/>
                          <a:pt x="192" y="110"/>
                        </a:cubicBezTo>
                        <a:cubicBezTo>
                          <a:pt x="175" y="132"/>
                          <a:pt x="172" y="125"/>
                          <a:pt x="141" y="119"/>
                        </a:cubicBezTo>
                        <a:cubicBezTo>
                          <a:pt x="132" y="104"/>
                          <a:pt x="129" y="97"/>
                          <a:pt x="126" y="80"/>
                        </a:cubicBezTo>
                        <a:cubicBezTo>
                          <a:pt x="147" y="37"/>
                          <a:pt x="168" y="66"/>
                          <a:pt x="186" y="89"/>
                        </a:cubicBezTo>
                        <a:cubicBezTo>
                          <a:pt x="173" y="110"/>
                          <a:pt x="166" y="105"/>
                          <a:pt x="144" y="98"/>
                        </a:cubicBezTo>
                        <a:cubicBezTo>
                          <a:pt x="140" y="86"/>
                          <a:pt x="130" y="80"/>
                          <a:pt x="123" y="68"/>
                        </a:cubicBezTo>
                        <a:cubicBezTo>
                          <a:pt x="127" y="47"/>
                          <a:pt x="134" y="49"/>
                          <a:pt x="153" y="41"/>
                        </a:cubicBezTo>
                        <a:cubicBezTo>
                          <a:pt x="164" y="43"/>
                          <a:pt x="176" y="42"/>
                          <a:pt x="186" y="47"/>
                        </a:cubicBezTo>
                        <a:cubicBezTo>
                          <a:pt x="214" y="60"/>
                          <a:pt x="171" y="82"/>
                          <a:pt x="165" y="86"/>
                        </a:cubicBezTo>
                        <a:cubicBezTo>
                          <a:pt x="118" y="73"/>
                          <a:pt x="136" y="31"/>
                          <a:pt x="171" y="14"/>
                        </a:cubicBezTo>
                        <a:cubicBezTo>
                          <a:pt x="183" y="16"/>
                          <a:pt x="195" y="16"/>
                          <a:pt x="207" y="20"/>
                        </a:cubicBezTo>
                        <a:cubicBezTo>
                          <a:pt x="233" y="29"/>
                          <a:pt x="213" y="65"/>
                          <a:pt x="195" y="71"/>
                        </a:cubicBezTo>
                        <a:cubicBezTo>
                          <a:pt x="169" y="66"/>
                          <a:pt x="165" y="53"/>
                          <a:pt x="159" y="29"/>
                        </a:cubicBezTo>
                        <a:cubicBezTo>
                          <a:pt x="179" y="17"/>
                          <a:pt x="180" y="17"/>
                          <a:pt x="204" y="20"/>
                        </a:cubicBezTo>
                        <a:cubicBezTo>
                          <a:pt x="208" y="39"/>
                          <a:pt x="204" y="43"/>
                          <a:pt x="189" y="53"/>
                        </a:cubicBezTo>
                        <a:cubicBezTo>
                          <a:pt x="172" y="44"/>
                          <a:pt x="155" y="17"/>
                          <a:pt x="183" y="8"/>
                        </a:cubicBezTo>
                        <a:cubicBezTo>
                          <a:pt x="192" y="17"/>
                          <a:pt x="199" y="25"/>
                          <a:pt x="192" y="38"/>
                        </a:cubicBezTo>
                        <a:cubicBezTo>
                          <a:pt x="190" y="41"/>
                          <a:pt x="190" y="47"/>
                          <a:pt x="186" y="47"/>
                        </a:cubicBezTo>
                        <a:cubicBezTo>
                          <a:pt x="183" y="47"/>
                          <a:pt x="188" y="41"/>
                          <a:pt x="189" y="38"/>
                        </a:cubicBezTo>
                        <a:cubicBezTo>
                          <a:pt x="198" y="52"/>
                          <a:pt x="203" y="45"/>
                          <a:pt x="207" y="32"/>
                        </a:cubicBezTo>
                        <a:cubicBezTo>
                          <a:pt x="203" y="16"/>
                          <a:pt x="198" y="15"/>
                          <a:pt x="183" y="20"/>
                        </a:cubicBezTo>
                        <a:cubicBezTo>
                          <a:pt x="176" y="40"/>
                          <a:pt x="183" y="49"/>
                          <a:pt x="201" y="56"/>
                        </a:cubicBezTo>
                        <a:cubicBezTo>
                          <a:pt x="222" y="52"/>
                          <a:pt x="233" y="47"/>
                          <a:pt x="252" y="41"/>
                        </a:cubicBezTo>
                        <a:cubicBezTo>
                          <a:pt x="279" y="0"/>
                          <a:pt x="258" y="5"/>
                          <a:pt x="213" y="11"/>
                        </a:cubicBezTo>
                        <a:cubicBezTo>
                          <a:pt x="190" y="25"/>
                          <a:pt x="185" y="36"/>
                          <a:pt x="174" y="59"/>
                        </a:cubicBezTo>
                        <a:cubicBezTo>
                          <a:pt x="189" y="90"/>
                          <a:pt x="230" y="66"/>
                          <a:pt x="252" y="53"/>
                        </a:cubicBezTo>
                        <a:cubicBezTo>
                          <a:pt x="265" y="36"/>
                          <a:pt x="264" y="30"/>
                          <a:pt x="243" y="26"/>
                        </a:cubicBezTo>
                        <a:cubicBezTo>
                          <a:pt x="217" y="29"/>
                          <a:pt x="211" y="25"/>
                          <a:pt x="198" y="47"/>
                        </a:cubicBezTo>
                        <a:cubicBezTo>
                          <a:pt x="203" y="85"/>
                          <a:pt x="214" y="74"/>
                          <a:pt x="252" y="71"/>
                        </a:cubicBezTo>
                        <a:cubicBezTo>
                          <a:pt x="280" y="52"/>
                          <a:pt x="265" y="47"/>
                          <a:pt x="246" y="35"/>
                        </a:cubicBezTo>
                        <a:cubicBezTo>
                          <a:pt x="240" y="36"/>
                          <a:pt x="190" y="44"/>
                          <a:pt x="225" y="53"/>
                        </a:cubicBezTo>
                        <a:cubicBezTo>
                          <a:pt x="263" y="50"/>
                          <a:pt x="260" y="42"/>
                          <a:pt x="291" y="32"/>
                        </a:cubicBezTo>
                        <a:cubicBezTo>
                          <a:pt x="298" y="4"/>
                          <a:pt x="264" y="20"/>
                          <a:pt x="243" y="23"/>
                        </a:cubicBezTo>
                        <a:cubicBezTo>
                          <a:pt x="216" y="41"/>
                          <a:pt x="211" y="33"/>
                          <a:pt x="195" y="65"/>
                        </a:cubicBezTo>
                        <a:cubicBezTo>
                          <a:pt x="201" y="95"/>
                          <a:pt x="216" y="82"/>
                          <a:pt x="249" y="80"/>
                        </a:cubicBezTo>
                        <a:cubicBezTo>
                          <a:pt x="262" y="61"/>
                          <a:pt x="237" y="69"/>
                          <a:pt x="225" y="71"/>
                        </a:cubicBezTo>
                        <a:cubicBezTo>
                          <a:pt x="216" y="99"/>
                          <a:pt x="253" y="75"/>
                          <a:pt x="261" y="65"/>
                        </a:cubicBezTo>
                        <a:cubicBezTo>
                          <a:pt x="250" y="37"/>
                          <a:pt x="244" y="41"/>
                          <a:pt x="213" y="47"/>
                        </a:cubicBezTo>
                        <a:cubicBezTo>
                          <a:pt x="201" y="55"/>
                          <a:pt x="196" y="64"/>
                          <a:pt x="192" y="77"/>
                        </a:cubicBezTo>
                        <a:cubicBezTo>
                          <a:pt x="213" y="81"/>
                          <a:pt x="233" y="84"/>
                          <a:pt x="249" y="68"/>
                        </a:cubicBezTo>
                        <a:cubicBezTo>
                          <a:pt x="247" y="55"/>
                          <a:pt x="245" y="29"/>
                          <a:pt x="231" y="50"/>
                        </a:cubicBezTo>
                        <a:cubicBezTo>
                          <a:pt x="240" y="69"/>
                          <a:pt x="251" y="69"/>
                          <a:pt x="270" y="65"/>
                        </a:cubicBezTo>
                        <a:cubicBezTo>
                          <a:pt x="282" y="47"/>
                          <a:pt x="296" y="48"/>
                          <a:pt x="318" y="44"/>
                        </a:cubicBezTo>
                        <a:cubicBezTo>
                          <a:pt x="332" y="30"/>
                          <a:pt x="333" y="22"/>
                          <a:pt x="330" y="2"/>
                        </a:cubicBezTo>
                        <a:cubicBezTo>
                          <a:pt x="313" y="13"/>
                          <a:pt x="323" y="27"/>
                          <a:pt x="312" y="5"/>
                        </a:cubicBezTo>
                        <a:cubicBezTo>
                          <a:pt x="278" y="9"/>
                          <a:pt x="266" y="4"/>
                          <a:pt x="249" y="29"/>
                        </a:cubicBezTo>
                        <a:cubicBezTo>
                          <a:pt x="245" y="45"/>
                          <a:pt x="244" y="49"/>
                          <a:pt x="261" y="53"/>
                        </a:cubicBezTo>
                        <a:cubicBezTo>
                          <a:pt x="307" y="50"/>
                          <a:pt x="309" y="59"/>
                          <a:pt x="333" y="35"/>
                        </a:cubicBezTo>
                        <a:cubicBezTo>
                          <a:pt x="319" y="14"/>
                          <a:pt x="326" y="19"/>
                          <a:pt x="279" y="32"/>
                        </a:cubicBezTo>
                        <a:cubicBezTo>
                          <a:pt x="273" y="34"/>
                          <a:pt x="264" y="48"/>
                          <a:pt x="270" y="50"/>
                        </a:cubicBezTo>
                        <a:cubicBezTo>
                          <a:pt x="277" y="52"/>
                          <a:pt x="284" y="48"/>
                          <a:pt x="291" y="47"/>
                        </a:cubicBezTo>
                        <a:cubicBezTo>
                          <a:pt x="291" y="47"/>
                          <a:pt x="307" y="29"/>
                          <a:pt x="291" y="29"/>
                        </a:cubicBezTo>
                        <a:cubicBezTo>
                          <a:pt x="288" y="29"/>
                          <a:pt x="286" y="36"/>
                          <a:pt x="288" y="38"/>
                        </a:cubicBezTo>
                        <a:cubicBezTo>
                          <a:pt x="290" y="40"/>
                          <a:pt x="294" y="36"/>
                          <a:pt x="297" y="35"/>
                        </a:cubicBezTo>
                        <a:cubicBezTo>
                          <a:pt x="299" y="32"/>
                          <a:pt x="303" y="26"/>
                          <a:pt x="303" y="26"/>
                        </a:cubicBezTo>
                      </a:path>
                    </a:pathLst>
                  </a:custGeom>
                  <a:blipFill dpi="0" rotWithShape="1">
                    <a:blip r:embed="rId3">
                      <a:alphaModFix amt="44000"/>
                    </a:blip>
                    <a:srcRect/>
                    <a:tile tx="0" ty="0" sx="100000" sy="100000" flip="none" algn="tl"/>
                  </a:blip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480" name="AutoShape 465"/>
                <p:cNvSpPr>
                  <a:spLocks noChangeArrowheads="1"/>
                </p:cNvSpPr>
                <p:nvPr/>
              </p:nvSpPr>
              <p:spPr bwMode="auto">
                <a:xfrm rot="5593471">
                  <a:off x="280" y="3491"/>
                  <a:ext cx="856" cy="142"/>
                </a:xfrm>
                <a:custGeom>
                  <a:avLst/>
                  <a:gdLst>
                    <a:gd name="G0" fmla="+- 16429 0 0"/>
                    <a:gd name="G1" fmla="+- 6735 0 0"/>
                    <a:gd name="G2" fmla="+- 21600 0 6735"/>
                    <a:gd name="G3" fmla="+- 10800 0 6735"/>
                    <a:gd name="G4" fmla="+- 21600 0 16429"/>
                    <a:gd name="G5" fmla="*/ G4 G3 10800"/>
                    <a:gd name="G6" fmla="+- 21600 0 G5"/>
                    <a:gd name="T0" fmla="*/ 16429 w 21600"/>
                    <a:gd name="T1" fmla="*/ 0 h 21600"/>
                    <a:gd name="T2" fmla="*/ 0 w 21600"/>
                    <a:gd name="T3" fmla="*/ 10800 h 21600"/>
                    <a:gd name="T4" fmla="*/ 16429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429" y="0"/>
                      </a:moveTo>
                      <a:lnTo>
                        <a:pt x="16429" y="6735"/>
                      </a:lnTo>
                      <a:lnTo>
                        <a:pt x="3375" y="6735"/>
                      </a:lnTo>
                      <a:lnTo>
                        <a:pt x="3375" y="14865"/>
                      </a:lnTo>
                      <a:lnTo>
                        <a:pt x="16429" y="14865"/>
                      </a:lnTo>
                      <a:lnTo>
                        <a:pt x="16429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6735"/>
                      </a:moveTo>
                      <a:lnTo>
                        <a:pt x="1350" y="14865"/>
                      </a:lnTo>
                      <a:lnTo>
                        <a:pt x="2700" y="14865"/>
                      </a:lnTo>
                      <a:lnTo>
                        <a:pt x="2700" y="6735"/>
                      </a:lnTo>
                      <a:close/>
                    </a:path>
                    <a:path w="21600" h="21600">
                      <a:moveTo>
                        <a:pt x="0" y="6735"/>
                      </a:moveTo>
                      <a:lnTo>
                        <a:pt x="0" y="14865"/>
                      </a:lnTo>
                      <a:lnTo>
                        <a:pt x="675" y="14865"/>
                      </a:lnTo>
                      <a:lnTo>
                        <a:pt x="675" y="6735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31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81" name="AutoShape 464"/>
                <p:cNvSpPr>
                  <a:spLocks noChangeArrowheads="1"/>
                </p:cNvSpPr>
                <p:nvPr/>
              </p:nvSpPr>
              <p:spPr bwMode="auto">
                <a:xfrm>
                  <a:off x="556" y="1339"/>
                  <a:ext cx="207" cy="821"/>
                </a:xfrm>
                <a:prstGeom prst="upArrow">
                  <a:avLst>
                    <a:gd name="adj1" fmla="val 50000"/>
                    <a:gd name="adj2" fmla="val 99155"/>
                  </a:avLst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82" name="Line 463"/>
                <p:cNvSpPr>
                  <a:spLocks noChangeShapeType="1"/>
                </p:cNvSpPr>
                <p:nvPr/>
              </p:nvSpPr>
              <p:spPr bwMode="auto">
                <a:xfrm>
                  <a:off x="1882" y="5491"/>
                  <a:ext cx="441" cy="14"/>
                </a:xfrm>
                <a:prstGeom prst="line">
                  <a:avLst/>
                </a:prstGeom>
                <a:noFill/>
                <a:ln w="3175">
                  <a:solidFill>
                    <a:srgbClr val="00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83" name="Line 462"/>
                <p:cNvSpPr>
                  <a:spLocks noChangeShapeType="1"/>
                </p:cNvSpPr>
                <p:nvPr/>
              </p:nvSpPr>
              <p:spPr bwMode="auto">
                <a:xfrm flipH="1">
                  <a:off x="2514" y="3561"/>
                  <a:ext cx="214" cy="974"/>
                </a:xfrm>
                <a:prstGeom prst="line">
                  <a:avLst/>
                </a:prstGeom>
                <a:noFill/>
                <a:ln w="3175">
                  <a:solidFill>
                    <a:srgbClr val="00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84" name="Line 461"/>
                <p:cNvSpPr>
                  <a:spLocks noChangeShapeType="1"/>
                </p:cNvSpPr>
                <p:nvPr/>
              </p:nvSpPr>
              <p:spPr bwMode="auto">
                <a:xfrm flipH="1">
                  <a:off x="1453" y="2236"/>
                  <a:ext cx="303" cy="215"/>
                </a:xfrm>
                <a:prstGeom prst="line">
                  <a:avLst/>
                </a:prstGeom>
                <a:noFill/>
                <a:ln w="3175">
                  <a:solidFill>
                    <a:srgbClr val="00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302" name="Group 391"/>
              <p:cNvGrpSpPr>
                <a:grpSpLocks/>
              </p:cNvGrpSpPr>
              <p:nvPr/>
            </p:nvGrpSpPr>
            <p:grpSpPr bwMode="auto">
              <a:xfrm>
                <a:off x="5962" y="1617"/>
                <a:ext cx="2550" cy="4321"/>
                <a:chOff x="5962" y="1617"/>
                <a:chExt cx="2550" cy="4321"/>
              </a:xfrm>
            </p:grpSpPr>
            <p:grpSp>
              <p:nvGrpSpPr>
                <p:cNvPr id="1387" name="Group 394"/>
                <p:cNvGrpSpPr>
                  <a:grpSpLocks/>
                </p:cNvGrpSpPr>
                <p:nvPr/>
              </p:nvGrpSpPr>
              <p:grpSpPr bwMode="auto">
                <a:xfrm>
                  <a:off x="5962" y="1617"/>
                  <a:ext cx="2550" cy="4321"/>
                  <a:chOff x="5962" y="1617"/>
                  <a:chExt cx="2550" cy="4321"/>
                </a:xfrm>
              </p:grpSpPr>
              <p:grpSp>
                <p:nvGrpSpPr>
                  <p:cNvPr id="1390" name="Group 457"/>
                  <p:cNvGrpSpPr>
                    <a:grpSpLocks/>
                  </p:cNvGrpSpPr>
                  <p:nvPr/>
                </p:nvGrpSpPr>
                <p:grpSpPr bwMode="auto">
                  <a:xfrm>
                    <a:off x="5962" y="2095"/>
                    <a:ext cx="2550" cy="3843"/>
                    <a:chOff x="521" y="2075"/>
                    <a:chExt cx="2766" cy="3843"/>
                  </a:xfrm>
                </p:grpSpPr>
                <p:sp>
                  <p:nvSpPr>
                    <p:cNvPr id="1453" name="Freeform 459" descr="Liège"/>
                    <p:cNvSpPr>
                      <a:spLocks/>
                    </p:cNvSpPr>
                    <p:nvPr/>
                  </p:nvSpPr>
                  <p:spPr bwMode="auto">
                    <a:xfrm>
                      <a:off x="521" y="2075"/>
                      <a:ext cx="2766" cy="3843"/>
                    </a:xfrm>
                    <a:custGeom>
                      <a:avLst/>
                      <a:gdLst>
                        <a:gd name="T0" fmla="*/ 103 w 2766"/>
                        <a:gd name="T1" fmla="*/ 64 h 3843"/>
                        <a:gd name="T2" fmla="*/ 163 w 2766"/>
                        <a:gd name="T3" fmla="*/ 31 h 3843"/>
                        <a:gd name="T4" fmla="*/ 229 w 2766"/>
                        <a:gd name="T5" fmla="*/ 66 h 3843"/>
                        <a:gd name="T6" fmla="*/ 319 w 2766"/>
                        <a:gd name="T7" fmla="*/ 22 h 3843"/>
                        <a:gd name="T8" fmla="*/ 369 w 2766"/>
                        <a:gd name="T9" fmla="*/ 66 h 3843"/>
                        <a:gd name="T10" fmla="*/ 469 w 2766"/>
                        <a:gd name="T11" fmla="*/ 16 h 3843"/>
                        <a:gd name="T12" fmla="*/ 556 w 2766"/>
                        <a:gd name="T13" fmla="*/ 61 h 3843"/>
                        <a:gd name="T14" fmla="*/ 648 w 2766"/>
                        <a:gd name="T15" fmla="*/ 15 h 3843"/>
                        <a:gd name="T16" fmla="*/ 805 w 2766"/>
                        <a:gd name="T17" fmla="*/ 52 h 3843"/>
                        <a:gd name="T18" fmla="*/ 1015 w 2766"/>
                        <a:gd name="T19" fmla="*/ 40 h 3843"/>
                        <a:gd name="T20" fmla="*/ 1180 w 2766"/>
                        <a:gd name="T21" fmla="*/ 67 h 3843"/>
                        <a:gd name="T22" fmla="*/ 1320 w 2766"/>
                        <a:gd name="T23" fmla="*/ 15 h 3843"/>
                        <a:gd name="T24" fmla="*/ 1540 w 2766"/>
                        <a:gd name="T25" fmla="*/ 31 h 3843"/>
                        <a:gd name="T26" fmla="*/ 1687 w 2766"/>
                        <a:gd name="T27" fmla="*/ 58 h 3843"/>
                        <a:gd name="T28" fmla="*/ 1888 w 2766"/>
                        <a:gd name="T29" fmla="*/ 19 h 3843"/>
                        <a:gd name="T30" fmla="*/ 1993 w 2766"/>
                        <a:gd name="T31" fmla="*/ 53 h 3843"/>
                        <a:gd name="T32" fmla="*/ 2119 w 2766"/>
                        <a:gd name="T33" fmla="*/ 15 h 3843"/>
                        <a:gd name="T34" fmla="*/ 2269 w 2766"/>
                        <a:gd name="T35" fmla="*/ 64 h 3843"/>
                        <a:gd name="T36" fmla="*/ 2323 w 2766"/>
                        <a:gd name="T37" fmla="*/ 19 h 3843"/>
                        <a:gd name="T38" fmla="*/ 2446 w 2766"/>
                        <a:gd name="T39" fmla="*/ 55 h 3843"/>
                        <a:gd name="T40" fmla="*/ 2563 w 2766"/>
                        <a:gd name="T41" fmla="*/ 3 h 3843"/>
                        <a:gd name="T42" fmla="*/ 2656 w 2766"/>
                        <a:gd name="T43" fmla="*/ 73 h 3843"/>
                        <a:gd name="T44" fmla="*/ 2741 w 2766"/>
                        <a:gd name="T45" fmla="*/ 53 h 3843"/>
                        <a:gd name="T46" fmla="*/ 2766 w 2766"/>
                        <a:gd name="T47" fmla="*/ 3843 h 3843"/>
                        <a:gd name="T48" fmla="*/ 0 w 2766"/>
                        <a:gd name="T49" fmla="*/ 3843 h 3843"/>
                        <a:gd name="T50" fmla="*/ 0 w 2766"/>
                        <a:gd name="T51" fmla="*/ 40 h 3843"/>
                        <a:gd name="T52" fmla="*/ 103 w 2766"/>
                        <a:gd name="T53" fmla="*/ 64 h 38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766" h="3843">
                          <a:moveTo>
                            <a:pt x="103" y="64"/>
                          </a:moveTo>
                          <a:cubicBezTo>
                            <a:pt x="130" y="63"/>
                            <a:pt x="109" y="37"/>
                            <a:pt x="163" y="31"/>
                          </a:cubicBezTo>
                          <a:cubicBezTo>
                            <a:pt x="217" y="25"/>
                            <a:pt x="195" y="60"/>
                            <a:pt x="229" y="66"/>
                          </a:cubicBezTo>
                          <a:cubicBezTo>
                            <a:pt x="255" y="64"/>
                            <a:pt x="256" y="22"/>
                            <a:pt x="319" y="22"/>
                          </a:cubicBezTo>
                          <a:cubicBezTo>
                            <a:pt x="382" y="22"/>
                            <a:pt x="339" y="60"/>
                            <a:pt x="369" y="66"/>
                          </a:cubicBezTo>
                          <a:cubicBezTo>
                            <a:pt x="394" y="65"/>
                            <a:pt x="438" y="17"/>
                            <a:pt x="469" y="16"/>
                          </a:cubicBezTo>
                          <a:cubicBezTo>
                            <a:pt x="535" y="16"/>
                            <a:pt x="526" y="61"/>
                            <a:pt x="556" y="61"/>
                          </a:cubicBezTo>
                          <a:cubicBezTo>
                            <a:pt x="586" y="61"/>
                            <a:pt x="607" y="16"/>
                            <a:pt x="648" y="15"/>
                          </a:cubicBezTo>
                          <a:cubicBezTo>
                            <a:pt x="699" y="9"/>
                            <a:pt x="744" y="48"/>
                            <a:pt x="805" y="52"/>
                          </a:cubicBezTo>
                          <a:cubicBezTo>
                            <a:pt x="866" y="56"/>
                            <a:pt x="953" y="38"/>
                            <a:pt x="1015" y="40"/>
                          </a:cubicBezTo>
                          <a:lnTo>
                            <a:pt x="1180" y="67"/>
                          </a:lnTo>
                          <a:lnTo>
                            <a:pt x="1320" y="15"/>
                          </a:lnTo>
                          <a:lnTo>
                            <a:pt x="1540" y="31"/>
                          </a:lnTo>
                          <a:lnTo>
                            <a:pt x="1687" y="58"/>
                          </a:lnTo>
                          <a:cubicBezTo>
                            <a:pt x="1745" y="56"/>
                            <a:pt x="1768" y="19"/>
                            <a:pt x="1888" y="19"/>
                          </a:cubicBezTo>
                          <a:cubicBezTo>
                            <a:pt x="2008" y="19"/>
                            <a:pt x="1955" y="54"/>
                            <a:pt x="1993" y="53"/>
                          </a:cubicBezTo>
                          <a:cubicBezTo>
                            <a:pt x="2031" y="52"/>
                            <a:pt x="2073" y="13"/>
                            <a:pt x="2119" y="15"/>
                          </a:cubicBezTo>
                          <a:cubicBezTo>
                            <a:pt x="2212" y="23"/>
                            <a:pt x="2216" y="60"/>
                            <a:pt x="2269" y="64"/>
                          </a:cubicBezTo>
                          <a:cubicBezTo>
                            <a:pt x="2303" y="65"/>
                            <a:pt x="2294" y="20"/>
                            <a:pt x="2323" y="19"/>
                          </a:cubicBezTo>
                          <a:cubicBezTo>
                            <a:pt x="2386" y="10"/>
                            <a:pt x="2406" y="58"/>
                            <a:pt x="2446" y="55"/>
                          </a:cubicBezTo>
                          <a:cubicBezTo>
                            <a:pt x="2486" y="52"/>
                            <a:pt x="2528" y="0"/>
                            <a:pt x="2563" y="3"/>
                          </a:cubicBezTo>
                          <a:cubicBezTo>
                            <a:pt x="2653" y="8"/>
                            <a:pt x="2626" y="65"/>
                            <a:pt x="2656" y="73"/>
                          </a:cubicBezTo>
                          <a:lnTo>
                            <a:pt x="2741" y="53"/>
                          </a:lnTo>
                          <a:lnTo>
                            <a:pt x="2766" y="3843"/>
                          </a:lnTo>
                          <a:lnTo>
                            <a:pt x="0" y="3843"/>
                          </a:lnTo>
                          <a:lnTo>
                            <a:pt x="0" y="40"/>
                          </a:lnTo>
                          <a:lnTo>
                            <a:pt x="103" y="64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3">
                        <a:alphaModFix amt="44000"/>
                      </a:blip>
                      <a:srcRect/>
                      <a:tile tx="0" ty="0" sx="100000" sy="100000" flip="none" algn="tl"/>
                    </a:blip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54" name="Freeform 458"/>
                    <p:cNvSpPr>
                      <a:spLocks/>
                    </p:cNvSpPr>
                    <p:nvPr/>
                  </p:nvSpPr>
                  <p:spPr bwMode="auto">
                    <a:xfrm>
                      <a:off x="529" y="5086"/>
                      <a:ext cx="2750" cy="826"/>
                    </a:xfrm>
                    <a:custGeom>
                      <a:avLst/>
                      <a:gdLst>
                        <a:gd name="T0" fmla="*/ 103 w 2766"/>
                        <a:gd name="T1" fmla="*/ 14 h 828"/>
                        <a:gd name="T2" fmla="*/ 163 w 2766"/>
                        <a:gd name="T3" fmla="*/ 7 h 828"/>
                        <a:gd name="T4" fmla="*/ 229 w 2766"/>
                        <a:gd name="T5" fmla="*/ 14 h 828"/>
                        <a:gd name="T6" fmla="*/ 319 w 2766"/>
                        <a:gd name="T7" fmla="*/ 5 h 828"/>
                        <a:gd name="T8" fmla="*/ 369 w 2766"/>
                        <a:gd name="T9" fmla="*/ 14 h 828"/>
                        <a:gd name="T10" fmla="*/ 469 w 2766"/>
                        <a:gd name="T11" fmla="*/ 3 h 828"/>
                        <a:gd name="T12" fmla="*/ 556 w 2766"/>
                        <a:gd name="T13" fmla="*/ 13 h 828"/>
                        <a:gd name="T14" fmla="*/ 648 w 2766"/>
                        <a:gd name="T15" fmla="*/ 3 h 828"/>
                        <a:gd name="T16" fmla="*/ 805 w 2766"/>
                        <a:gd name="T17" fmla="*/ 11 h 828"/>
                        <a:gd name="T18" fmla="*/ 1015 w 2766"/>
                        <a:gd name="T19" fmla="*/ 9 h 828"/>
                        <a:gd name="T20" fmla="*/ 1180 w 2766"/>
                        <a:gd name="T21" fmla="*/ 14 h 828"/>
                        <a:gd name="T22" fmla="*/ 1320 w 2766"/>
                        <a:gd name="T23" fmla="*/ 3 h 828"/>
                        <a:gd name="T24" fmla="*/ 1540 w 2766"/>
                        <a:gd name="T25" fmla="*/ 7 h 828"/>
                        <a:gd name="T26" fmla="*/ 1687 w 2766"/>
                        <a:gd name="T27" fmla="*/ 12 h 828"/>
                        <a:gd name="T28" fmla="*/ 1888 w 2766"/>
                        <a:gd name="T29" fmla="*/ 4 h 828"/>
                        <a:gd name="T30" fmla="*/ 1993 w 2766"/>
                        <a:gd name="T31" fmla="*/ 11 h 828"/>
                        <a:gd name="T32" fmla="*/ 2119 w 2766"/>
                        <a:gd name="T33" fmla="*/ 3 h 828"/>
                        <a:gd name="T34" fmla="*/ 2269 w 2766"/>
                        <a:gd name="T35" fmla="*/ 14 h 828"/>
                        <a:gd name="T36" fmla="*/ 2323 w 2766"/>
                        <a:gd name="T37" fmla="*/ 4 h 828"/>
                        <a:gd name="T38" fmla="*/ 2446 w 2766"/>
                        <a:gd name="T39" fmla="*/ 12 h 828"/>
                        <a:gd name="T40" fmla="*/ 2563 w 2766"/>
                        <a:gd name="T41" fmla="*/ 1 h 828"/>
                        <a:gd name="T42" fmla="*/ 2656 w 2766"/>
                        <a:gd name="T43" fmla="*/ 16 h 828"/>
                        <a:gd name="T44" fmla="*/ 2763 w 2766"/>
                        <a:gd name="T45" fmla="*/ 17 h 828"/>
                        <a:gd name="T46" fmla="*/ 2766 w 2766"/>
                        <a:gd name="T47" fmla="*/ 828 h 828"/>
                        <a:gd name="T48" fmla="*/ 0 w 2766"/>
                        <a:gd name="T49" fmla="*/ 828 h 828"/>
                        <a:gd name="T50" fmla="*/ 0 w 2766"/>
                        <a:gd name="T51" fmla="*/ 9 h 828"/>
                        <a:gd name="T52" fmla="*/ 103 w 2766"/>
                        <a:gd name="T53" fmla="*/ 14 h 8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766" h="828">
                          <a:moveTo>
                            <a:pt x="103" y="14"/>
                          </a:moveTo>
                          <a:cubicBezTo>
                            <a:pt x="130" y="14"/>
                            <a:pt x="109" y="8"/>
                            <a:pt x="163" y="7"/>
                          </a:cubicBezTo>
                          <a:cubicBezTo>
                            <a:pt x="217" y="5"/>
                            <a:pt x="195" y="13"/>
                            <a:pt x="229" y="14"/>
                          </a:cubicBezTo>
                          <a:cubicBezTo>
                            <a:pt x="255" y="14"/>
                            <a:pt x="256" y="5"/>
                            <a:pt x="319" y="5"/>
                          </a:cubicBezTo>
                          <a:cubicBezTo>
                            <a:pt x="382" y="5"/>
                            <a:pt x="339" y="13"/>
                            <a:pt x="369" y="14"/>
                          </a:cubicBezTo>
                          <a:cubicBezTo>
                            <a:pt x="394" y="14"/>
                            <a:pt x="438" y="4"/>
                            <a:pt x="469" y="3"/>
                          </a:cubicBezTo>
                          <a:cubicBezTo>
                            <a:pt x="535" y="3"/>
                            <a:pt x="526" y="13"/>
                            <a:pt x="556" y="13"/>
                          </a:cubicBezTo>
                          <a:cubicBezTo>
                            <a:pt x="586" y="13"/>
                            <a:pt x="607" y="3"/>
                            <a:pt x="648" y="3"/>
                          </a:cubicBezTo>
                          <a:cubicBezTo>
                            <a:pt x="699" y="2"/>
                            <a:pt x="744" y="10"/>
                            <a:pt x="805" y="11"/>
                          </a:cubicBezTo>
                          <a:cubicBezTo>
                            <a:pt x="866" y="12"/>
                            <a:pt x="953" y="8"/>
                            <a:pt x="1015" y="9"/>
                          </a:cubicBezTo>
                          <a:lnTo>
                            <a:pt x="1180" y="14"/>
                          </a:lnTo>
                          <a:lnTo>
                            <a:pt x="1320" y="3"/>
                          </a:lnTo>
                          <a:lnTo>
                            <a:pt x="1540" y="7"/>
                          </a:lnTo>
                          <a:lnTo>
                            <a:pt x="1687" y="12"/>
                          </a:lnTo>
                          <a:cubicBezTo>
                            <a:pt x="1745" y="12"/>
                            <a:pt x="1768" y="4"/>
                            <a:pt x="1888" y="4"/>
                          </a:cubicBezTo>
                          <a:cubicBezTo>
                            <a:pt x="2008" y="4"/>
                            <a:pt x="1955" y="12"/>
                            <a:pt x="1993" y="11"/>
                          </a:cubicBezTo>
                          <a:cubicBezTo>
                            <a:pt x="2031" y="11"/>
                            <a:pt x="2073" y="3"/>
                            <a:pt x="2119" y="3"/>
                          </a:cubicBezTo>
                          <a:cubicBezTo>
                            <a:pt x="2212" y="5"/>
                            <a:pt x="2216" y="13"/>
                            <a:pt x="2269" y="14"/>
                          </a:cubicBezTo>
                          <a:cubicBezTo>
                            <a:pt x="2303" y="14"/>
                            <a:pt x="2294" y="4"/>
                            <a:pt x="2323" y="4"/>
                          </a:cubicBezTo>
                          <a:cubicBezTo>
                            <a:pt x="2386" y="2"/>
                            <a:pt x="2406" y="12"/>
                            <a:pt x="2446" y="12"/>
                          </a:cubicBezTo>
                          <a:cubicBezTo>
                            <a:pt x="2486" y="11"/>
                            <a:pt x="2528" y="0"/>
                            <a:pt x="2563" y="1"/>
                          </a:cubicBezTo>
                          <a:cubicBezTo>
                            <a:pt x="2653" y="2"/>
                            <a:pt x="2626" y="14"/>
                            <a:pt x="2656" y="16"/>
                          </a:cubicBezTo>
                          <a:lnTo>
                            <a:pt x="2763" y="17"/>
                          </a:lnTo>
                          <a:lnTo>
                            <a:pt x="2766" y="828"/>
                          </a:lnTo>
                          <a:lnTo>
                            <a:pt x="0" y="828"/>
                          </a:lnTo>
                          <a:lnTo>
                            <a:pt x="0" y="9"/>
                          </a:lnTo>
                          <a:lnTo>
                            <a:pt x="103" y="14"/>
                          </a:lnTo>
                          <a:close/>
                        </a:path>
                      </a:pathLst>
                    </a:custGeom>
                    <a:solidFill>
                      <a:srgbClr val="B85C00">
                        <a:alpha val="81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91" name="Group 448"/>
                  <p:cNvGrpSpPr>
                    <a:grpSpLocks/>
                  </p:cNvGrpSpPr>
                  <p:nvPr/>
                </p:nvGrpSpPr>
                <p:grpSpPr bwMode="auto">
                  <a:xfrm>
                    <a:off x="6616" y="5015"/>
                    <a:ext cx="413" cy="287"/>
                    <a:chOff x="10027" y="4412"/>
                    <a:chExt cx="413" cy="287"/>
                  </a:xfrm>
                </p:grpSpPr>
                <p:grpSp>
                  <p:nvGrpSpPr>
                    <p:cNvPr id="1445" name="Group 4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27" y="4489"/>
                      <a:ext cx="310" cy="210"/>
                      <a:chOff x="10027" y="4489"/>
                      <a:chExt cx="310" cy="210"/>
                    </a:xfrm>
                  </p:grpSpPr>
                  <p:sp>
                    <p:nvSpPr>
                      <p:cNvPr id="1450" name="Oval 4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27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317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51" name="Oval 455"/>
                      <p:cNvSpPr>
                        <a:spLocks noChangeArrowheads="1"/>
                      </p:cNvSpPr>
                      <p:nvPr/>
                    </p:nvSpPr>
                    <p:spPr bwMode="auto">
                      <a:xfrm rot="1640388">
                        <a:off x="10220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317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52" name="Oval 454"/>
                      <p:cNvSpPr>
                        <a:spLocks noChangeArrowheads="1"/>
                      </p:cNvSpPr>
                      <p:nvPr/>
                    </p:nvSpPr>
                    <p:spPr bwMode="auto">
                      <a:xfrm rot="7040388">
                        <a:off x="10040" y="4512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317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446" name="Group 4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130" y="4412"/>
                      <a:ext cx="310" cy="210"/>
                      <a:chOff x="10027" y="4489"/>
                      <a:chExt cx="310" cy="210"/>
                    </a:xfrm>
                  </p:grpSpPr>
                  <p:sp>
                    <p:nvSpPr>
                      <p:cNvPr id="1447" name="Oval 4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27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317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48" name="Oval 451"/>
                      <p:cNvSpPr>
                        <a:spLocks noChangeArrowheads="1"/>
                      </p:cNvSpPr>
                      <p:nvPr/>
                    </p:nvSpPr>
                    <p:spPr bwMode="auto">
                      <a:xfrm rot="1640388">
                        <a:off x="10220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317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49" name="Oval 450"/>
                      <p:cNvSpPr>
                        <a:spLocks noChangeArrowheads="1"/>
                      </p:cNvSpPr>
                      <p:nvPr/>
                    </p:nvSpPr>
                    <p:spPr bwMode="auto">
                      <a:xfrm rot="7040388">
                        <a:off x="10040" y="4512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317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92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6515" y="3411"/>
                    <a:ext cx="413" cy="287"/>
                    <a:chOff x="10027" y="4412"/>
                    <a:chExt cx="413" cy="287"/>
                  </a:xfrm>
                </p:grpSpPr>
                <p:grpSp>
                  <p:nvGrpSpPr>
                    <p:cNvPr id="1437" name="Group 4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27" y="4489"/>
                      <a:ext cx="310" cy="210"/>
                      <a:chOff x="10027" y="4489"/>
                      <a:chExt cx="310" cy="210"/>
                    </a:xfrm>
                  </p:grpSpPr>
                  <p:sp>
                    <p:nvSpPr>
                      <p:cNvPr id="1442" name="Oval 4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27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43" name="Oval 446"/>
                      <p:cNvSpPr>
                        <a:spLocks noChangeArrowheads="1"/>
                      </p:cNvSpPr>
                      <p:nvPr/>
                    </p:nvSpPr>
                    <p:spPr bwMode="auto">
                      <a:xfrm rot="1640388">
                        <a:off x="10220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44" name="Oval 445"/>
                      <p:cNvSpPr>
                        <a:spLocks noChangeArrowheads="1"/>
                      </p:cNvSpPr>
                      <p:nvPr/>
                    </p:nvSpPr>
                    <p:spPr bwMode="auto">
                      <a:xfrm rot="7040388">
                        <a:off x="10040" y="4512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438" name="Group 4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130" y="4412"/>
                      <a:ext cx="310" cy="210"/>
                      <a:chOff x="10027" y="4489"/>
                      <a:chExt cx="310" cy="210"/>
                    </a:xfrm>
                  </p:grpSpPr>
                  <p:sp>
                    <p:nvSpPr>
                      <p:cNvPr id="1439" name="Oval 4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27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40" name="Oval 442"/>
                      <p:cNvSpPr>
                        <a:spLocks noChangeArrowheads="1"/>
                      </p:cNvSpPr>
                      <p:nvPr/>
                    </p:nvSpPr>
                    <p:spPr bwMode="auto">
                      <a:xfrm rot="1640388">
                        <a:off x="10220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441" name="Oval 441"/>
                      <p:cNvSpPr>
                        <a:spLocks noChangeArrowheads="1"/>
                      </p:cNvSpPr>
                      <p:nvPr/>
                    </p:nvSpPr>
                    <p:spPr bwMode="auto">
                      <a:xfrm rot="7040388">
                        <a:off x="10040" y="4512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93" name="Group 429"/>
                  <p:cNvGrpSpPr>
                    <a:grpSpLocks/>
                  </p:cNvGrpSpPr>
                  <p:nvPr/>
                </p:nvGrpSpPr>
                <p:grpSpPr bwMode="auto">
                  <a:xfrm rot="-2337982">
                    <a:off x="7040" y="2426"/>
                    <a:ext cx="579" cy="205"/>
                    <a:chOff x="4595" y="2076"/>
                    <a:chExt cx="879" cy="729"/>
                  </a:xfrm>
                </p:grpSpPr>
                <p:sp>
                  <p:nvSpPr>
                    <p:cNvPr id="1428" name="Freeform 438"/>
                    <p:cNvSpPr>
                      <a:spLocks/>
                    </p:cNvSpPr>
                    <p:nvPr/>
                  </p:nvSpPr>
                  <p:spPr bwMode="auto">
                    <a:xfrm>
                      <a:off x="4595" y="2076"/>
                      <a:ext cx="879" cy="729"/>
                    </a:xfrm>
                    <a:custGeom>
                      <a:avLst/>
                      <a:gdLst>
                        <a:gd name="T0" fmla="*/ 49 w 879"/>
                        <a:gd name="T1" fmla="*/ 540 h 729"/>
                        <a:gd name="T2" fmla="*/ 1 w 879"/>
                        <a:gd name="T3" fmla="*/ 507 h 729"/>
                        <a:gd name="T4" fmla="*/ 40 w 879"/>
                        <a:gd name="T5" fmla="*/ 498 h 729"/>
                        <a:gd name="T6" fmla="*/ 151 w 879"/>
                        <a:gd name="T7" fmla="*/ 474 h 729"/>
                        <a:gd name="T8" fmla="*/ 199 w 879"/>
                        <a:gd name="T9" fmla="*/ 435 h 729"/>
                        <a:gd name="T10" fmla="*/ 175 w 879"/>
                        <a:gd name="T11" fmla="*/ 405 h 729"/>
                        <a:gd name="T12" fmla="*/ 232 w 879"/>
                        <a:gd name="T13" fmla="*/ 333 h 729"/>
                        <a:gd name="T14" fmla="*/ 328 w 879"/>
                        <a:gd name="T15" fmla="*/ 306 h 729"/>
                        <a:gd name="T16" fmla="*/ 448 w 879"/>
                        <a:gd name="T17" fmla="*/ 261 h 729"/>
                        <a:gd name="T18" fmla="*/ 466 w 879"/>
                        <a:gd name="T19" fmla="*/ 195 h 729"/>
                        <a:gd name="T20" fmla="*/ 463 w 879"/>
                        <a:gd name="T21" fmla="*/ 135 h 729"/>
                        <a:gd name="T22" fmla="*/ 586 w 879"/>
                        <a:gd name="T23" fmla="*/ 105 h 729"/>
                        <a:gd name="T24" fmla="*/ 637 w 879"/>
                        <a:gd name="T25" fmla="*/ 156 h 729"/>
                        <a:gd name="T26" fmla="*/ 676 w 879"/>
                        <a:gd name="T27" fmla="*/ 159 h 729"/>
                        <a:gd name="T28" fmla="*/ 724 w 879"/>
                        <a:gd name="T29" fmla="*/ 129 h 729"/>
                        <a:gd name="T30" fmla="*/ 796 w 879"/>
                        <a:gd name="T31" fmla="*/ 72 h 729"/>
                        <a:gd name="T32" fmla="*/ 820 w 879"/>
                        <a:gd name="T33" fmla="*/ 6 h 729"/>
                        <a:gd name="T34" fmla="*/ 844 w 879"/>
                        <a:gd name="T35" fmla="*/ 36 h 729"/>
                        <a:gd name="T36" fmla="*/ 874 w 879"/>
                        <a:gd name="T37" fmla="*/ 42 h 729"/>
                        <a:gd name="T38" fmla="*/ 811 w 879"/>
                        <a:gd name="T39" fmla="*/ 99 h 729"/>
                        <a:gd name="T40" fmla="*/ 742 w 879"/>
                        <a:gd name="T41" fmla="*/ 177 h 729"/>
                        <a:gd name="T42" fmla="*/ 799 w 879"/>
                        <a:gd name="T43" fmla="*/ 243 h 729"/>
                        <a:gd name="T44" fmla="*/ 811 w 879"/>
                        <a:gd name="T45" fmla="*/ 318 h 729"/>
                        <a:gd name="T46" fmla="*/ 742 w 879"/>
                        <a:gd name="T47" fmla="*/ 363 h 729"/>
                        <a:gd name="T48" fmla="*/ 742 w 879"/>
                        <a:gd name="T49" fmla="*/ 330 h 729"/>
                        <a:gd name="T50" fmla="*/ 733 w 879"/>
                        <a:gd name="T51" fmla="*/ 411 h 729"/>
                        <a:gd name="T52" fmla="*/ 700 w 879"/>
                        <a:gd name="T53" fmla="*/ 447 h 729"/>
                        <a:gd name="T54" fmla="*/ 724 w 879"/>
                        <a:gd name="T55" fmla="*/ 333 h 729"/>
                        <a:gd name="T56" fmla="*/ 655 w 879"/>
                        <a:gd name="T57" fmla="*/ 249 h 729"/>
                        <a:gd name="T58" fmla="*/ 610 w 879"/>
                        <a:gd name="T59" fmla="*/ 318 h 729"/>
                        <a:gd name="T60" fmla="*/ 694 w 879"/>
                        <a:gd name="T61" fmla="*/ 342 h 729"/>
                        <a:gd name="T62" fmla="*/ 664 w 879"/>
                        <a:gd name="T63" fmla="*/ 390 h 729"/>
                        <a:gd name="T64" fmla="*/ 625 w 879"/>
                        <a:gd name="T65" fmla="*/ 468 h 729"/>
                        <a:gd name="T66" fmla="*/ 634 w 879"/>
                        <a:gd name="T67" fmla="*/ 498 h 729"/>
                        <a:gd name="T68" fmla="*/ 544 w 879"/>
                        <a:gd name="T69" fmla="*/ 483 h 729"/>
                        <a:gd name="T70" fmla="*/ 547 w 879"/>
                        <a:gd name="T71" fmla="*/ 453 h 729"/>
                        <a:gd name="T72" fmla="*/ 532 w 879"/>
                        <a:gd name="T73" fmla="*/ 501 h 729"/>
                        <a:gd name="T74" fmla="*/ 532 w 879"/>
                        <a:gd name="T75" fmla="*/ 543 h 729"/>
                        <a:gd name="T76" fmla="*/ 469 w 879"/>
                        <a:gd name="T77" fmla="*/ 585 h 729"/>
                        <a:gd name="T78" fmla="*/ 484 w 879"/>
                        <a:gd name="T79" fmla="*/ 537 h 729"/>
                        <a:gd name="T80" fmla="*/ 490 w 879"/>
                        <a:gd name="T81" fmla="*/ 495 h 729"/>
                        <a:gd name="T82" fmla="*/ 448 w 879"/>
                        <a:gd name="T83" fmla="*/ 450 h 729"/>
                        <a:gd name="T84" fmla="*/ 421 w 879"/>
                        <a:gd name="T85" fmla="*/ 447 h 729"/>
                        <a:gd name="T86" fmla="*/ 433 w 879"/>
                        <a:gd name="T87" fmla="*/ 513 h 729"/>
                        <a:gd name="T88" fmla="*/ 448 w 879"/>
                        <a:gd name="T89" fmla="*/ 537 h 729"/>
                        <a:gd name="T90" fmla="*/ 421 w 879"/>
                        <a:gd name="T91" fmla="*/ 552 h 729"/>
                        <a:gd name="T92" fmla="*/ 364 w 879"/>
                        <a:gd name="T93" fmla="*/ 585 h 729"/>
                        <a:gd name="T94" fmla="*/ 385 w 879"/>
                        <a:gd name="T95" fmla="*/ 597 h 729"/>
                        <a:gd name="T96" fmla="*/ 397 w 879"/>
                        <a:gd name="T97" fmla="*/ 663 h 729"/>
                        <a:gd name="T98" fmla="*/ 346 w 879"/>
                        <a:gd name="T99" fmla="*/ 642 h 729"/>
                        <a:gd name="T100" fmla="*/ 325 w 879"/>
                        <a:gd name="T101" fmla="*/ 573 h 729"/>
                        <a:gd name="T102" fmla="*/ 280 w 879"/>
                        <a:gd name="T103" fmla="*/ 645 h 729"/>
                        <a:gd name="T104" fmla="*/ 220 w 879"/>
                        <a:gd name="T105" fmla="*/ 720 h 729"/>
                        <a:gd name="T106" fmla="*/ 160 w 879"/>
                        <a:gd name="T107" fmla="*/ 702 h 729"/>
                        <a:gd name="T108" fmla="*/ 208 w 879"/>
                        <a:gd name="T109" fmla="*/ 615 h 729"/>
                        <a:gd name="T110" fmla="*/ 184 w 879"/>
                        <a:gd name="T111" fmla="*/ 588 h 729"/>
                        <a:gd name="T112" fmla="*/ 106 w 879"/>
                        <a:gd name="T113" fmla="*/ 579 h 729"/>
                        <a:gd name="T114" fmla="*/ 49 w 879"/>
                        <a:gd name="T115" fmla="*/ 540 h 7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879" h="729">
                          <a:moveTo>
                            <a:pt x="49" y="540"/>
                          </a:moveTo>
                          <a:cubicBezTo>
                            <a:pt x="31" y="528"/>
                            <a:pt x="2" y="514"/>
                            <a:pt x="1" y="507"/>
                          </a:cubicBezTo>
                          <a:cubicBezTo>
                            <a:pt x="0" y="500"/>
                            <a:pt x="15" y="503"/>
                            <a:pt x="40" y="498"/>
                          </a:cubicBezTo>
                          <a:cubicBezTo>
                            <a:pt x="65" y="493"/>
                            <a:pt x="125" y="484"/>
                            <a:pt x="151" y="474"/>
                          </a:cubicBezTo>
                          <a:cubicBezTo>
                            <a:pt x="177" y="464"/>
                            <a:pt x="195" y="446"/>
                            <a:pt x="199" y="435"/>
                          </a:cubicBezTo>
                          <a:cubicBezTo>
                            <a:pt x="203" y="424"/>
                            <a:pt x="170" y="422"/>
                            <a:pt x="175" y="405"/>
                          </a:cubicBezTo>
                          <a:cubicBezTo>
                            <a:pt x="180" y="388"/>
                            <a:pt x="207" y="349"/>
                            <a:pt x="232" y="333"/>
                          </a:cubicBezTo>
                          <a:cubicBezTo>
                            <a:pt x="257" y="317"/>
                            <a:pt x="292" y="318"/>
                            <a:pt x="328" y="306"/>
                          </a:cubicBezTo>
                          <a:cubicBezTo>
                            <a:pt x="364" y="294"/>
                            <a:pt x="425" y="280"/>
                            <a:pt x="448" y="261"/>
                          </a:cubicBezTo>
                          <a:cubicBezTo>
                            <a:pt x="471" y="242"/>
                            <a:pt x="464" y="216"/>
                            <a:pt x="466" y="195"/>
                          </a:cubicBezTo>
                          <a:cubicBezTo>
                            <a:pt x="468" y="174"/>
                            <a:pt x="443" y="150"/>
                            <a:pt x="463" y="135"/>
                          </a:cubicBezTo>
                          <a:cubicBezTo>
                            <a:pt x="483" y="120"/>
                            <a:pt x="557" y="102"/>
                            <a:pt x="586" y="105"/>
                          </a:cubicBezTo>
                          <a:cubicBezTo>
                            <a:pt x="615" y="108"/>
                            <a:pt x="622" y="147"/>
                            <a:pt x="637" y="156"/>
                          </a:cubicBezTo>
                          <a:cubicBezTo>
                            <a:pt x="652" y="165"/>
                            <a:pt x="662" y="163"/>
                            <a:pt x="676" y="159"/>
                          </a:cubicBezTo>
                          <a:cubicBezTo>
                            <a:pt x="690" y="155"/>
                            <a:pt x="704" y="143"/>
                            <a:pt x="724" y="129"/>
                          </a:cubicBezTo>
                          <a:cubicBezTo>
                            <a:pt x="744" y="115"/>
                            <a:pt x="780" y="92"/>
                            <a:pt x="796" y="72"/>
                          </a:cubicBezTo>
                          <a:cubicBezTo>
                            <a:pt x="812" y="52"/>
                            <a:pt x="812" y="12"/>
                            <a:pt x="820" y="6"/>
                          </a:cubicBezTo>
                          <a:cubicBezTo>
                            <a:pt x="828" y="0"/>
                            <a:pt x="835" y="30"/>
                            <a:pt x="844" y="36"/>
                          </a:cubicBezTo>
                          <a:cubicBezTo>
                            <a:pt x="853" y="42"/>
                            <a:pt x="879" y="32"/>
                            <a:pt x="874" y="42"/>
                          </a:cubicBezTo>
                          <a:cubicBezTo>
                            <a:pt x="869" y="52"/>
                            <a:pt x="833" y="76"/>
                            <a:pt x="811" y="99"/>
                          </a:cubicBezTo>
                          <a:cubicBezTo>
                            <a:pt x="789" y="122"/>
                            <a:pt x="744" y="153"/>
                            <a:pt x="742" y="177"/>
                          </a:cubicBezTo>
                          <a:cubicBezTo>
                            <a:pt x="740" y="201"/>
                            <a:pt x="788" y="220"/>
                            <a:pt x="799" y="243"/>
                          </a:cubicBezTo>
                          <a:cubicBezTo>
                            <a:pt x="810" y="266"/>
                            <a:pt x="820" y="298"/>
                            <a:pt x="811" y="318"/>
                          </a:cubicBezTo>
                          <a:cubicBezTo>
                            <a:pt x="802" y="338"/>
                            <a:pt x="753" y="361"/>
                            <a:pt x="742" y="363"/>
                          </a:cubicBezTo>
                          <a:cubicBezTo>
                            <a:pt x="731" y="365"/>
                            <a:pt x="743" y="322"/>
                            <a:pt x="742" y="330"/>
                          </a:cubicBezTo>
                          <a:cubicBezTo>
                            <a:pt x="741" y="338"/>
                            <a:pt x="740" y="392"/>
                            <a:pt x="733" y="411"/>
                          </a:cubicBezTo>
                          <a:cubicBezTo>
                            <a:pt x="726" y="430"/>
                            <a:pt x="701" y="460"/>
                            <a:pt x="700" y="447"/>
                          </a:cubicBezTo>
                          <a:cubicBezTo>
                            <a:pt x="699" y="434"/>
                            <a:pt x="731" y="366"/>
                            <a:pt x="724" y="333"/>
                          </a:cubicBezTo>
                          <a:cubicBezTo>
                            <a:pt x="717" y="300"/>
                            <a:pt x="674" y="251"/>
                            <a:pt x="655" y="249"/>
                          </a:cubicBezTo>
                          <a:cubicBezTo>
                            <a:pt x="636" y="247"/>
                            <a:pt x="604" y="303"/>
                            <a:pt x="610" y="318"/>
                          </a:cubicBezTo>
                          <a:cubicBezTo>
                            <a:pt x="616" y="333"/>
                            <a:pt x="685" y="330"/>
                            <a:pt x="694" y="342"/>
                          </a:cubicBezTo>
                          <a:cubicBezTo>
                            <a:pt x="703" y="354"/>
                            <a:pt x="675" y="369"/>
                            <a:pt x="664" y="390"/>
                          </a:cubicBezTo>
                          <a:cubicBezTo>
                            <a:pt x="653" y="411"/>
                            <a:pt x="630" y="450"/>
                            <a:pt x="625" y="468"/>
                          </a:cubicBezTo>
                          <a:cubicBezTo>
                            <a:pt x="620" y="486"/>
                            <a:pt x="647" y="496"/>
                            <a:pt x="634" y="498"/>
                          </a:cubicBezTo>
                          <a:cubicBezTo>
                            <a:pt x="621" y="500"/>
                            <a:pt x="558" y="490"/>
                            <a:pt x="544" y="483"/>
                          </a:cubicBezTo>
                          <a:cubicBezTo>
                            <a:pt x="530" y="476"/>
                            <a:pt x="549" y="450"/>
                            <a:pt x="547" y="453"/>
                          </a:cubicBezTo>
                          <a:cubicBezTo>
                            <a:pt x="545" y="456"/>
                            <a:pt x="534" y="486"/>
                            <a:pt x="532" y="501"/>
                          </a:cubicBezTo>
                          <a:cubicBezTo>
                            <a:pt x="530" y="516"/>
                            <a:pt x="542" y="529"/>
                            <a:pt x="532" y="543"/>
                          </a:cubicBezTo>
                          <a:cubicBezTo>
                            <a:pt x="522" y="557"/>
                            <a:pt x="477" y="586"/>
                            <a:pt x="469" y="585"/>
                          </a:cubicBezTo>
                          <a:cubicBezTo>
                            <a:pt x="461" y="584"/>
                            <a:pt x="481" y="552"/>
                            <a:pt x="484" y="537"/>
                          </a:cubicBezTo>
                          <a:cubicBezTo>
                            <a:pt x="487" y="522"/>
                            <a:pt x="496" y="509"/>
                            <a:pt x="490" y="495"/>
                          </a:cubicBezTo>
                          <a:cubicBezTo>
                            <a:pt x="484" y="481"/>
                            <a:pt x="459" y="458"/>
                            <a:pt x="448" y="450"/>
                          </a:cubicBezTo>
                          <a:cubicBezTo>
                            <a:pt x="437" y="442"/>
                            <a:pt x="423" y="437"/>
                            <a:pt x="421" y="447"/>
                          </a:cubicBezTo>
                          <a:cubicBezTo>
                            <a:pt x="419" y="457"/>
                            <a:pt x="429" y="498"/>
                            <a:pt x="433" y="513"/>
                          </a:cubicBezTo>
                          <a:cubicBezTo>
                            <a:pt x="437" y="528"/>
                            <a:pt x="450" y="530"/>
                            <a:pt x="448" y="537"/>
                          </a:cubicBezTo>
                          <a:cubicBezTo>
                            <a:pt x="446" y="544"/>
                            <a:pt x="435" y="544"/>
                            <a:pt x="421" y="552"/>
                          </a:cubicBezTo>
                          <a:cubicBezTo>
                            <a:pt x="407" y="560"/>
                            <a:pt x="370" y="578"/>
                            <a:pt x="364" y="585"/>
                          </a:cubicBezTo>
                          <a:cubicBezTo>
                            <a:pt x="358" y="592"/>
                            <a:pt x="380" y="584"/>
                            <a:pt x="385" y="597"/>
                          </a:cubicBezTo>
                          <a:cubicBezTo>
                            <a:pt x="390" y="610"/>
                            <a:pt x="403" y="656"/>
                            <a:pt x="397" y="663"/>
                          </a:cubicBezTo>
                          <a:cubicBezTo>
                            <a:pt x="391" y="670"/>
                            <a:pt x="358" y="657"/>
                            <a:pt x="346" y="642"/>
                          </a:cubicBezTo>
                          <a:cubicBezTo>
                            <a:pt x="334" y="627"/>
                            <a:pt x="336" y="572"/>
                            <a:pt x="325" y="573"/>
                          </a:cubicBezTo>
                          <a:cubicBezTo>
                            <a:pt x="314" y="574"/>
                            <a:pt x="297" y="621"/>
                            <a:pt x="280" y="645"/>
                          </a:cubicBezTo>
                          <a:cubicBezTo>
                            <a:pt x="263" y="669"/>
                            <a:pt x="240" y="711"/>
                            <a:pt x="220" y="720"/>
                          </a:cubicBezTo>
                          <a:cubicBezTo>
                            <a:pt x="200" y="729"/>
                            <a:pt x="162" y="719"/>
                            <a:pt x="160" y="702"/>
                          </a:cubicBezTo>
                          <a:cubicBezTo>
                            <a:pt x="158" y="685"/>
                            <a:pt x="204" y="634"/>
                            <a:pt x="208" y="615"/>
                          </a:cubicBezTo>
                          <a:cubicBezTo>
                            <a:pt x="212" y="596"/>
                            <a:pt x="201" y="594"/>
                            <a:pt x="184" y="588"/>
                          </a:cubicBezTo>
                          <a:cubicBezTo>
                            <a:pt x="167" y="582"/>
                            <a:pt x="128" y="585"/>
                            <a:pt x="106" y="579"/>
                          </a:cubicBezTo>
                          <a:cubicBezTo>
                            <a:pt x="84" y="573"/>
                            <a:pt x="67" y="552"/>
                            <a:pt x="49" y="540"/>
                          </a:cubicBez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9" name="Freeform 437"/>
                    <p:cNvSpPr>
                      <a:spLocks/>
                    </p:cNvSpPr>
                    <p:nvPr/>
                  </p:nvSpPr>
                  <p:spPr bwMode="auto">
                    <a:xfrm>
                      <a:off x="4761" y="2223"/>
                      <a:ext cx="567" cy="396"/>
                    </a:xfrm>
                    <a:custGeom>
                      <a:avLst/>
                      <a:gdLst>
                        <a:gd name="T0" fmla="*/ 567 w 567"/>
                        <a:gd name="T1" fmla="*/ 0 h 396"/>
                        <a:gd name="T2" fmla="*/ 387 w 567"/>
                        <a:gd name="T3" fmla="*/ 111 h 396"/>
                        <a:gd name="T4" fmla="*/ 282 w 567"/>
                        <a:gd name="T5" fmla="*/ 210 h 396"/>
                        <a:gd name="T6" fmla="*/ 123 w 567"/>
                        <a:gd name="T7" fmla="*/ 342 h 396"/>
                        <a:gd name="T8" fmla="*/ 0 w 567"/>
                        <a:gd name="T9" fmla="*/ 396 h 3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7" h="396">
                          <a:moveTo>
                            <a:pt x="567" y="0"/>
                          </a:moveTo>
                          <a:cubicBezTo>
                            <a:pt x="500" y="38"/>
                            <a:pt x="434" y="76"/>
                            <a:pt x="387" y="111"/>
                          </a:cubicBezTo>
                          <a:cubicBezTo>
                            <a:pt x="340" y="146"/>
                            <a:pt x="326" y="172"/>
                            <a:pt x="282" y="210"/>
                          </a:cubicBezTo>
                          <a:cubicBezTo>
                            <a:pt x="238" y="248"/>
                            <a:pt x="170" y="311"/>
                            <a:pt x="123" y="342"/>
                          </a:cubicBezTo>
                          <a:cubicBezTo>
                            <a:pt x="76" y="373"/>
                            <a:pt x="38" y="384"/>
                            <a:pt x="0" y="396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30" name="Line 4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45" y="2565"/>
                      <a:ext cx="57" cy="114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31" name="Line 4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1" y="2427"/>
                      <a:ext cx="24" cy="114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32" name="Line 4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1" y="2241"/>
                      <a:ext cx="30" cy="13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33" name="Line 4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51" y="2478"/>
                      <a:ext cx="105" cy="2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34" name="Line 4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7" y="2364"/>
                      <a:ext cx="24" cy="114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35" name="Line 4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14" y="2397"/>
                      <a:ext cx="105" cy="2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36" name="Line 4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5" y="2262"/>
                      <a:ext cx="105" cy="2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94" name="Group 419"/>
                  <p:cNvGrpSpPr>
                    <a:grpSpLocks/>
                  </p:cNvGrpSpPr>
                  <p:nvPr/>
                </p:nvGrpSpPr>
                <p:grpSpPr bwMode="auto">
                  <a:xfrm rot="-3058599">
                    <a:off x="7139" y="2734"/>
                    <a:ext cx="579" cy="201"/>
                    <a:chOff x="4595" y="2076"/>
                    <a:chExt cx="879" cy="729"/>
                  </a:xfrm>
                </p:grpSpPr>
                <p:sp>
                  <p:nvSpPr>
                    <p:cNvPr id="1419" name="Freeform 428"/>
                    <p:cNvSpPr>
                      <a:spLocks/>
                    </p:cNvSpPr>
                    <p:nvPr/>
                  </p:nvSpPr>
                  <p:spPr bwMode="auto">
                    <a:xfrm>
                      <a:off x="4595" y="2076"/>
                      <a:ext cx="879" cy="729"/>
                    </a:xfrm>
                    <a:custGeom>
                      <a:avLst/>
                      <a:gdLst>
                        <a:gd name="T0" fmla="*/ 49 w 879"/>
                        <a:gd name="T1" fmla="*/ 540 h 729"/>
                        <a:gd name="T2" fmla="*/ 1 w 879"/>
                        <a:gd name="T3" fmla="*/ 507 h 729"/>
                        <a:gd name="T4" fmla="*/ 40 w 879"/>
                        <a:gd name="T5" fmla="*/ 498 h 729"/>
                        <a:gd name="T6" fmla="*/ 151 w 879"/>
                        <a:gd name="T7" fmla="*/ 474 h 729"/>
                        <a:gd name="T8" fmla="*/ 199 w 879"/>
                        <a:gd name="T9" fmla="*/ 435 h 729"/>
                        <a:gd name="T10" fmla="*/ 175 w 879"/>
                        <a:gd name="T11" fmla="*/ 405 h 729"/>
                        <a:gd name="T12" fmla="*/ 232 w 879"/>
                        <a:gd name="T13" fmla="*/ 333 h 729"/>
                        <a:gd name="T14" fmla="*/ 328 w 879"/>
                        <a:gd name="T15" fmla="*/ 306 h 729"/>
                        <a:gd name="T16" fmla="*/ 448 w 879"/>
                        <a:gd name="T17" fmla="*/ 261 h 729"/>
                        <a:gd name="T18" fmla="*/ 466 w 879"/>
                        <a:gd name="T19" fmla="*/ 195 h 729"/>
                        <a:gd name="T20" fmla="*/ 463 w 879"/>
                        <a:gd name="T21" fmla="*/ 135 h 729"/>
                        <a:gd name="T22" fmla="*/ 586 w 879"/>
                        <a:gd name="T23" fmla="*/ 105 h 729"/>
                        <a:gd name="T24" fmla="*/ 637 w 879"/>
                        <a:gd name="T25" fmla="*/ 156 h 729"/>
                        <a:gd name="T26" fmla="*/ 676 w 879"/>
                        <a:gd name="T27" fmla="*/ 159 h 729"/>
                        <a:gd name="T28" fmla="*/ 724 w 879"/>
                        <a:gd name="T29" fmla="*/ 129 h 729"/>
                        <a:gd name="T30" fmla="*/ 796 w 879"/>
                        <a:gd name="T31" fmla="*/ 72 h 729"/>
                        <a:gd name="T32" fmla="*/ 820 w 879"/>
                        <a:gd name="T33" fmla="*/ 6 h 729"/>
                        <a:gd name="T34" fmla="*/ 844 w 879"/>
                        <a:gd name="T35" fmla="*/ 36 h 729"/>
                        <a:gd name="T36" fmla="*/ 874 w 879"/>
                        <a:gd name="T37" fmla="*/ 42 h 729"/>
                        <a:gd name="T38" fmla="*/ 811 w 879"/>
                        <a:gd name="T39" fmla="*/ 99 h 729"/>
                        <a:gd name="T40" fmla="*/ 742 w 879"/>
                        <a:gd name="T41" fmla="*/ 177 h 729"/>
                        <a:gd name="T42" fmla="*/ 799 w 879"/>
                        <a:gd name="T43" fmla="*/ 243 h 729"/>
                        <a:gd name="T44" fmla="*/ 811 w 879"/>
                        <a:gd name="T45" fmla="*/ 318 h 729"/>
                        <a:gd name="T46" fmla="*/ 742 w 879"/>
                        <a:gd name="T47" fmla="*/ 363 h 729"/>
                        <a:gd name="T48" fmla="*/ 742 w 879"/>
                        <a:gd name="T49" fmla="*/ 330 h 729"/>
                        <a:gd name="T50" fmla="*/ 733 w 879"/>
                        <a:gd name="T51" fmla="*/ 411 h 729"/>
                        <a:gd name="T52" fmla="*/ 700 w 879"/>
                        <a:gd name="T53" fmla="*/ 447 h 729"/>
                        <a:gd name="T54" fmla="*/ 724 w 879"/>
                        <a:gd name="T55" fmla="*/ 333 h 729"/>
                        <a:gd name="T56" fmla="*/ 655 w 879"/>
                        <a:gd name="T57" fmla="*/ 249 h 729"/>
                        <a:gd name="T58" fmla="*/ 610 w 879"/>
                        <a:gd name="T59" fmla="*/ 318 h 729"/>
                        <a:gd name="T60" fmla="*/ 694 w 879"/>
                        <a:gd name="T61" fmla="*/ 342 h 729"/>
                        <a:gd name="T62" fmla="*/ 664 w 879"/>
                        <a:gd name="T63" fmla="*/ 390 h 729"/>
                        <a:gd name="T64" fmla="*/ 625 w 879"/>
                        <a:gd name="T65" fmla="*/ 468 h 729"/>
                        <a:gd name="T66" fmla="*/ 634 w 879"/>
                        <a:gd name="T67" fmla="*/ 498 h 729"/>
                        <a:gd name="T68" fmla="*/ 544 w 879"/>
                        <a:gd name="T69" fmla="*/ 483 h 729"/>
                        <a:gd name="T70" fmla="*/ 547 w 879"/>
                        <a:gd name="T71" fmla="*/ 453 h 729"/>
                        <a:gd name="T72" fmla="*/ 532 w 879"/>
                        <a:gd name="T73" fmla="*/ 501 h 729"/>
                        <a:gd name="T74" fmla="*/ 532 w 879"/>
                        <a:gd name="T75" fmla="*/ 543 h 729"/>
                        <a:gd name="T76" fmla="*/ 469 w 879"/>
                        <a:gd name="T77" fmla="*/ 585 h 729"/>
                        <a:gd name="T78" fmla="*/ 484 w 879"/>
                        <a:gd name="T79" fmla="*/ 537 h 729"/>
                        <a:gd name="T80" fmla="*/ 490 w 879"/>
                        <a:gd name="T81" fmla="*/ 495 h 729"/>
                        <a:gd name="T82" fmla="*/ 448 w 879"/>
                        <a:gd name="T83" fmla="*/ 450 h 729"/>
                        <a:gd name="T84" fmla="*/ 421 w 879"/>
                        <a:gd name="T85" fmla="*/ 447 h 729"/>
                        <a:gd name="T86" fmla="*/ 433 w 879"/>
                        <a:gd name="T87" fmla="*/ 513 h 729"/>
                        <a:gd name="T88" fmla="*/ 448 w 879"/>
                        <a:gd name="T89" fmla="*/ 537 h 729"/>
                        <a:gd name="T90" fmla="*/ 421 w 879"/>
                        <a:gd name="T91" fmla="*/ 552 h 729"/>
                        <a:gd name="T92" fmla="*/ 364 w 879"/>
                        <a:gd name="T93" fmla="*/ 585 h 729"/>
                        <a:gd name="T94" fmla="*/ 385 w 879"/>
                        <a:gd name="T95" fmla="*/ 597 h 729"/>
                        <a:gd name="T96" fmla="*/ 397 w 879"/>
                        <a:gd name="T97" fmla="*/ 663 h 729"/>
                        <a:gd name="T98" fmla="*/ 346 w 879"/>
                        <a:gd name="T99" fmla="*/ 642 h 729"/>
                        <a:gd name="T100" fmla="*/ 325 w 879"/>
                        <a:gd name="T101" fmla="*/ 573 h 729"/>
                        <a:gd name="T102" fmla="*/ 280 w 879"/>
                        <a:gd name="T103" fmla="*/ 645 h 729"/>
                        <a:gd name="T104" fmla="*/ 220 w 879"/>
                        <a:gd name="T105" fmla="*/ 720 h 729"/>
                        <a:gd name="T106" fmla="*/ 160 w 879"/>
                        <a:gd name="T107" fmla="*/ 702 h 729"/>
                        <a:gd name="T108" fmla="*/ 208 w 879"/>
                        <a:gd name="T109" fmla="*/ 615 h 729"/>
                        <a:gd name="T110" fmla="*/ 184 w 879"/>
                        <a:gd name="T111" fmla="*/ 588 h 729"/>
                        <a:gd name="T112" fmla="*/ 106 w 879"/>
                        <a:gd name="T113" fmla="*/ 579 h 729"/>
                        <a:gd name="T114" fmla="*/ 49 w 879"/>
                        <a:gd name="T115" fmla="*/ 540 h 7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879" h="729">
                          <a:moveTo>
                            <a:pt x="49" y="540"/>
                          </a:moveTo>
                          <a:cubicBezTo>
                            <a:pt x="31" y="528"/>
                            <a:pt x="2" y="514"/>
                            <a:pt x="1" y="507"/>
                          </a:cubicBezTo>
                          <a:cubicBezTo>
                            <a:pt x="0" y="500"/>
                            <a:pt x="15" y="503"/>
                            <a:pt x="40" y="498"/>
                          </a:cubicBezTo>
                          <a:cubicBezTo>
                            <a:pt x="65" y="493"/>
                            <a:pt x="125" y="484"/>
                            <a:pt x="151" y="474"/>
                          </a:cubicBezTo>
                          <a:cubicBezTo>
                            <a:pt x="177" y="464"/>
                            <a:pt x="195" y="446"/>
                            <a:pt x="199" y="435"/>
                          </a:cubicBezTo>
                          <a:cubicBezTo>
                            <a:pt x="203" y="424"/>
                            <a:pt x="170" y="422"/>
                            <a:pt x="175" y="405"/>
                          </a:cubicBezTo>
                          <a:cubicBezTo>
                            <a:pt x="180" y="388"/>
                            <a:pt x="207" y="349"/>
                            <a:pt x="232" y="333"/>
                          </a:cubicBezTo>
                          <a:cubicBezTo>
                            <a:pt x="257" y="317"/>
                            <a:pt x="292" y="318"/>
                            <a:pt x="328" y="306"/>
                          </a:cubicBezTo>
                          <a:cubicBezTo>
                            <a:pt x="364" y="294"/>
                            <a:pt x="425" y="280"/>
                            <a:pt x="448" y="261"/>
                          </a:cubicBezTo>
                          <a:cubicBezTo>
                            <a:pt x="471" y="242"/>
                            <a:pt x="464" y="216"/>
                            <a:pt x="466" y="195"/>
                          </a:cubicBezTo>
                          <a:cubicBezTo>
                            <a:pt x="468" y="174"/>
                            <a:pt x="443" y="150"/>
                            <a:pt x="463" y="135"/>
                          </a:cubicBezTo>
                          <a:cubicBezTo>
                            <a:pt x="483" y="120"/>
                            <a:pt x="557" y="102"/>
                            <a:pt x="586" y="105"/>
                          </a:cubicBezTo>
                          <a:cubicBezTo>
                            <a:pt x="615" y="108"/>
                            <a:pt x="622" y="147"/>
                            <a:pt x="637" y="156"/>
                          </a:cubicBezTo>
                          <a:cubicBezTo>
                            <a:pt x="652" y="165"/>
                            <a:pt x="662" y="163"/>
                            <a:pt x="676" y="159"/>
                          </a:cubicBezTo>
                          <a:cubicBezTo>
                            <a:pt x="690" y="155"/>
                            <a:pt x="704" y="143"/>
                            <a:pt x="724" y="129"/>
                          </a:cubicBezTo>
                          <a:cubicBezTo>
                            <a:pt x="744" y="115"/>
                            <a:pt x="780" y="92"/>
                            <a:pt x="796" y="72"/>
                          </a:cubicBezTo>
                          <a:cubicBezTo>
                            <a:pt x="812" y="52"/>
                            <a:pt x="812" y="12"/>
                            <a:pt x="820" y="6"/>
                          </a:cubicBezTo>
                          <a:cubicBezTo>
                            <a:pt x="828" y="0"/>
                            <a:pt x="835" y="30"/>
                            <a:pt x="844" y="36"/>
                          </a:cubicBezTo>
                          <a:cubicBezTo>
                            <a:pt x="853" y="42"/>
                            <a:pt x="879" y="32"/>
                            <a:pt x="874" y="42"/>
                          </a:cubicBezTo>
                          <a:cubicBezTo>
                            <a:pt x="869" y="52"/>
                            <a:pt x="833" y="76"/>
                            <a:pt x="811" y="99"/>
                          </a:cubicBezTo>
                          <a:cubicBezTo>
                            <a:pt x="789" y="122"/>
                            <a:pt x="744" y="153"/>
                            <a:pt x="742" y="177"/>
                          </a:cubicBezTo>
                          <a:cubicBezTo>
                            <a:pt x="740" y="201"/>
                            <a:pt x="788" y="220"/>
                            <a:pt x="799" y="243"/>
                          </a:cubicBezTo>
                          <a:cubicBezTo>
                            <a:pt x="810" y="266"/>
                            <a:pt x="820" y="298"/>
                            <a:pt x="811" y="318"/>
                          </a:cubicBezTo>
                          <a:cubicBezTo>
                            <a:pt x="802" y="338"/>
                            <a:pt x="753" y="361"/>
                            <a:pt x="742" y="363"/>
                          </a:cubicBezTo>
                          <a:cubicBezTo>
                            <a:pt x="731" y="365"/>
                            <a:pt x="743" y="322"/>
                            <a:pt x="742" y="330"/>
                          </a:cubicBezTo>
                          <a:cubicBezTo>
                            <a:pt x="741" y="338"/>
                            <a:pt x="740" y="392"/>
                            <a:pt x="733" y="411"/>
                          </a:cubicBezTo>
                          <a:cubicBezTo>
                            <a:pt x="726" y="430"/>
                            <a:pt x="701" y="460"/>
                            <a:pt x="700" y="447"/>
                          </a:cubicBezTo>
                          <a:cubicBezTo>
                            <a:pt x="699" y="434"/>
                            <a:pt x="731" y="366"/>
                            <a:pt x="724" y="333"/>
                          </a:cubicBezTo>
                          <a:cubicBezTo>
                            <a:pt x="717" y="300"/>
                            <a:pt x="674" y="251"/>
                            <a:pt x="655" y="249"/>
                          </a:cubicBezTo>
                          <a:cubicBezTo>
                            <a:pt x="636" y="247"/>
                            <a:pt x="604" y="303"/>
                            <a:pt x="610" y="318"/>
                          </a:cubicBezTo>
                          <a:cubicBezTo>
                            <a:pt x="616" y="333"/>
                            <a:pt x="685" y="330"/>
                            <a:pt x="694" y="342"/>
                          </a:cubicBezTo>
                          <a:cubicBezTo>
                            <a:pt x="703" y="354"/>
                            <a:pt x="675" y="369"/>
                            <a:pt x="664" y="390"/>
                          </a:cubicBezTo>
                          <a:cubicBezTo>
                            <a:pt x="653" y="411"/>
                            <a:pt x="630" y="450"/>
                            <a:pt x="625" y="468"/>
                          </a:cubicBezTo>
                          <a:cubicBezTo>
                            <a:pt x="620" y="486"/>
                            <a:pt x="647" y="496"/>
                            <a:pt x="634" y="498"/>
                          </a:cubicBezTo>
                          <a:cubicBezTo>
                            <a:pt x="621" y="500"/>
                            <a:pt x="558" y="490"/>
                            <a:pt x="544" y="483"/>
                          </a:cubicBezTo>
                          <a:cubicBezTo>
                            <a:pt x="530" y="476"/>
                            <a:pt x="549" y="450"/>
                            <a:pt x="547" y="453"/>
                          </a:cubicBezTo>
                          <a:cubicBezTo>
                            <a:pt x="545" y="456"/>
                            <a:pt x="534" y="486"/>
                            <a:pt x="532" y="501"/>
                          </a:cubicBezTo>
                          <a:cubicBezTo>
                            <a:pt x="530" y="516"/>
                            <a:pt x="542" y="529"/>
                            <a:pt x="532" y="543"/>
                          </a:cubicBezTo>
                          <a:cubicBezTo>
                            <a:pt x="522" y="557"/>
                            <a:pt x="477" y="586"/>
                            <a:pt x="469" y="585"/>
                          </a:cubicBezTo>
                          <a:cubicBezTo>
                            <a:pt x="461" y="584"/>
                            <a:pt x="481" y="552"/>
                            <a:pt x="484" y="537"/>
                          </a:cubicBezTo>
                          <a:cubicBezTo>
                            <a:pt x="487" y="522"/>
                            <a:pt x="496" y="509"/>
                            <a:pt x="490" y="495"/>
                          </a:cubicBezTo>
                          <a:cubicBezTo>
                            <a:pt x="484" y="481"/>
                            <a:pt x="459" y="458"/>
                            <a:pt x="448" y="450"/>
                          </a:cubicBezTo>
                          <a:cubicBezTo>
                            <a:pt x="437" y="442"/>
                            <a:pt x="423" y="437"/>
                            <a:pt x="421" y="447"/>
                          </a:cubicBezTo>
                          <a:cubicBezTo>
                            <a:pt x="419" y="457"/>
                            <a:pt x="429" y="498"/>
                            <a:pt x="433" y="513"/>
                          </a:cubicBezTo>
                          <a:cubicBezTo>
                            <a:pt x="437" y="528"/>
                            <a:pt x="450" y="530"/>
                            <a:pt x="448" y="537"/>
                          </a:cubicBezTo>
                          <a:cubicBezTo>
                            <a:pt x="446" y="544"/>
                            <a:pt x="435" y="544"/>
                            <a:pt x="421" y="552"/>
                          </a:cubicBezTo>
                          <a:cubicBezTo>
                            <a:pt x="407" y="560"/>
                            <a:pt x="370" y="578"/>
                            <a:pt x="364" y="585"/>
                          </a:cubicBezTo>
                          <a:cubicBezTo>
                            <a:pt x="358" y="592"/>
                            <a:pt x="380" y="584"/>
                            <a:pt x="385" y="597"/>
                          </a:cubicBezTo>
                          <a:cubicBezTo>
                            <a:pt x="390" y="610"/>
                            <a:pt x="403" y="656"/>
                            <a:pt x="397" y="663"/>
                          </a:cubicBezTo>
                          <a:cubicBezTo>
                            <a:pt x="391" y="670"/>
                            <a:pt x="358" y="657"/>
                            <a:pt x="346" y="642"/>
                          </a:cubicBezTo>
                          <a:cubicBezTo>
                            <a:pt x="334" y="627"/>
                            <a:pt x="336" y="572"/>
                            <a:pt x="325" y="573"/>
                          </a:cubicBezTo>
                          <a:cubicBezTo>
                            <a:pt x="314" y="574"/>
                            <a:pt x="297" y="621"/>
                            <a:pt x="280" y="645"/>
                          </a:cubicBezTo>
                          <a:cubicBezTo>
                            <a:pt x="263" y="669"/>
                            <a:pt x="240" y="711"/>
                            <a:pt x="220" y="720"/>
                          </a:cubicBezTo>
                          <a:cubicBezTo>
                            <a:pt x="200" y="729"/>
                            <a:pt x="162" y="719"/>
                            <a:pt x="160" y="702"/>
                          </a:cubicBezTo>
                          <a:cubicBezTo>
                            <a:pt x="158" y="685"/>
                            <a:pt x="204" y="634"/>
                            <a:pt x="208" y="615"/>
                          </a:cubicBezTo>
                          <a:cubicBezTo>
                            <a:pt x="212" y="596"/>
                            <a:pt x="201" y="594"/>
                            <a:pt x="184" y="588"/>
                          </a:cubicBezTo>
                          <a:cubicBezTo>
                            <a:pt x="167" y="582"/>
                            <a:pt x="128" y="585"/>
                            <a:pt x="106" y="579"/>
                          </a:cubicBezTo>
                          <a:cubicBezTo>
                            <a:pt x="84" y="573"/>
                            <a:pt x="67" y="552"/>
                            <a:pt x="49" y="540"/>
                          </a:cubicBez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0" name="Freeform 427"/>
                    <p:cNvSpPr>
                      <a:spLocks/>
                    </p:cNvSpPr>
                    <p:nvPr/>
                  </p:nvSpPr>
                  <p:spPr bwMode="auto">
                    <a:xfrm>
                      <a:off x="4761" y="2223"/>
                      <a:ext cx="567" cy="396"/>
                    </a:xfrm>
                    <a:custGeom>
                      <a:avLst/>
                      <a:gdLst>
                        <a:gd name="T0" fmla="*/ 567 w 567"/>
                        <a:gd name="T1" fmla="*/ 0 h 396"/>
                        <a:gd name="T2" fmla="*/ 387 w 567"/>
                        <a:gd name="T3" fmla="*/ 111 h 396"/>
                        <a:gd name="T4" fmla="*/ 282 w 567"/>
                        <a:gd name="T5" fmla="*/ 210 h 396"/>
                        <a:gd name="T6" fmla="*/ 123 w 567"/>
                        <a:gd name="T7" fmla="*/ 342 h 396"/>
                        <a:gd name="T8" fmla="*/ 0 w 567"/>
                        <a:gd name="T9" fmla="*/ 396 h 3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7" h="396">
                          <a:moveTo>
                            <a:pt x="567" y="0"/>
                          </a:moveTo>
                          <a:cubicBezTo>
                            <a:pt x="500" y="38"/>
                            <a:pt x="434" y="76"/>
                            <a:pt x="387" y="111"/>
                          </a:cubicBezTo>
                          <a:cubicBezTo>
                            <a:pt x="340" y="146"/>
                            <a:pt x="326" y="172"/>
                            <a:pt x="282" y="210"/>
                          </a:cubicBezTo>
                          <a:cubicBezTo>
                            <a:pt x="238" y="248"/>
                            <a:pt x="170" y="311"/>
                            <a:pt x="123" y="342"/>
                          </a:cubicBezTo>
                          <a:cubicBezTo>
                            <a:pt x="76" y="373"/>
                            <a:pt x="38" y="384"/>
                            <a:pt x="0" y="396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1" name="Line 4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45" y="2565"/>
                      <a:ext cx="57" cy="114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2" name="Line 4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1" y="2427"/>
                      <a:ext cx="24" cy="114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3" name="Line 4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1" y="2241"/>
                      <a:ext cx="30" cy="13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4" name="Line 4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51" y="2478"/>
                      <a:ext cx="105" cy="2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5" name="Line 4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7" y="2364"/>
                      <a:ext cx="24" cy="114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6" name="Line 4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14" y="2397"/>
                      <a:ext cx="105" cy="2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7" name="Line 4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5" y="2262"/>
                      <a:ext cx="105" cy="2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95" name="Group 416"/>
                  <p:cNvGrpSpPr>
                    <a:grpSpLocks/>
                  </p:cNvGrpSpPr>
                  <p:nvPr/>
                </p:nvGrpSpPr>
                <p:grpSpPr bwMode="auto">
                  <a:xfrm rot="-3418295">
                    <a:off x="7181" y="3161"/>
                    <a:ext cx="291" cy="111"/>
                    <a:chOff x="1575" y="2496"/>
                    <a:chExt cx="291" cy="111"/>
                  </a:xfrm>
                </p:grpSpPr>
                <p:sp>
                  <p:nvSpPr>
                    <p:cNvPr id="1417" name="Freeform 418"/>
                    <p:cNvSpPr>
                      <a:spLocks/>
                    </p:cNvSpPr>
                    <p:nvPr/>
                  </p:nvSpPr>
                  <p:spPr bwMode="auto">
                    <a:xfrm>
                      <a:off x="1575" y="2496"/>
                      <a:ext cx="291" cy="111"/>
                    </a:xfrm>
                    <a:custGeom>
                      <a:avLst/>
                      <a:gdLst>
                        <a:gd name="T0" fmla="*/ 156 w 291"/>
                        <a:gd name="T1" fmla="*/ 0 h 111"/>
                        <a:gd name="T2" fmla="*/ 51 w 291"/>
                        <a:gd name="T3" fmla="*/ 42 h 111"/>
                        <a:gd name="T4" fmla="*/ 0 w 291"/>
                        <a:gd name="T5" fmla="*/ 72 h 111"/>
                        <a:gd name="T6" fmla="*/ 48 w 291"/>
                        <a:gd name="T7" fmla="*/ 90 h 111"/>
                        <a:gd name="T8" fmla="*/ 42 w 291"/>
                        <a:gd name="T9" fmla="*/ 111 h 111"/>
                        <a:gd name="T10" fmla="*/ 90 w 291"/>
                        <a:gd name="T11" fmla="*/ 96 h 111"/>
                        <a:gd name="T12" fmla="*/ 132 w 291"/>
                        <a:gd name="T13" fmla="*/ 66 h 111"/>
                        <a:gd name="T14" fmla="*/ 159 w 291"/>
                        <a:gd name="T15" fmla="*/ 96 h 111"/>
                        <a:gd name="T16" fmla="*/ 189 w 291"/>
                        <a:gd name="T17" fmla="*/ 72 h 111"/>
                        <a:gd name="T18" fmla="*/ 228 w 291"/>
                        <a:gd name="T19" fmla="*/ 72 h 111"/>
                        <a:gd name="T20" fmla="*/ 258 w 291"/>
                        <a:gd name="T21" fmla="*/ 33 h 111"/>
                        <a:gd name="T22" fmla="*/ 291 w 291"/>
                        <a:gd name="T23" fmla="*/ 9 h 111"/>
                        <a:gd name="T24" fmla="*/ 267 w 291"/>
                        <a:gd name="T25" fmla="*/ 15 h 111"/>
                        <a:gd name="T26" fmla="*/ 210 w 291"/>
                        <a:gd name="T27" fmla="*/ 21 h 111"/>
                        <a:gd name="T28" fmla="*/ 183 w 291"/>
                        <a:gd name="T29" fmla="*/ 0 h 111"/>
                        <a:gd name="T30" fmla="*/ 156 w 291"/>
                        <a:gd name="T31" fmla="*/ 0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91" h="111">
                          <a:moveTo>
                            <a:pt x="156" y="0"/>
                          </a:moveTo>
                          <a:lnTo>
                            <a:pt x="51" y="42"/>
                          </a:lnTo>
                          <a:lnTo>
                            <a:pt x="0" y="72"/>
                          </a:lnTo>
                          <a:lnTo>
                            <a:pt x="48" y="90"/>
                          </a:lnTo>
                          <a:lnTo>
                            <a:pt x="42" y="111"/>
                          </a:lnTo>
                          <a:lnTo>
                            <a:pt x="90" y="96"/>
                          </a:lnTo>
                          <a:lnTo>
                            <a:pt x="132" y="66"/>
                          </a:lnTo>
                          <a:lnTo>
                            <a:pt x="159" y="96"/>
                          </a:lnTo>
                          <a:lnTo>
                            <a:pt x="189" y="72"/>
                          </a:lnTo>
                          <a:lnTo>
                            <a:pt x="228" y="72"/>
                          </a:lnTo>
                          <a:lnTo>
                            <a:pt x="258" y="33"/>
                          </a:lnTo>
                          <a:lnTo>
                            <a:pt x="291" y="9"/>
                          </a:lnTo>
                          <a:lnTo>
                            <a:pt x="267" y="15"/>
                          </a:lnTo>
                          <a:lnTo>
                            <a:pt x="210" y="21"/>
                          </a:lnTo>
                          <a:lnTo>
                            <a:pt x="183" y="0"/>
                          </a:lnTo>
                          <a:lnTo>
                            <a:pt x="156" y="0"/>
                          </a:ln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18" name="Freeform 417"/>
                    <p:cNvSpPr>
                      <a:spLocks/>
                    </p:cNvSpPr>
                    <p:nvPr/>
                  </p:nvSpPr>
                  <p:spPr bwMode="auto">
                    <a:xfrm>
                      <a:off x="1635" y="2511"/>
                      <a:ext cx="144" cy="84"/>
                    </a:xfrm>
                    <a:custGeom>
                      <a:avLst/>
                      <a:gdLst>
                        <a:gd name="T0" fmla="*/ 144 w 144"/>
                        <a:gd name="T1" fmla="*/ 0 h 84"/>
                        <a:gd name="T2" fmla="*/ 93 w 144"/>
                        <a:gd name="T3" fmla="*/ 24 h 84"/>
                        <a:gd name="T4" fmla="*/ 0 w 144"/>
                        <a:gd name="T5" fmla="*/ 84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44" h="84">
                          <a:moveTo>
                            <a:pt x="144" y="0"/>
                          </a:moveTo>
                          <a:cubicBezTo>
                            <a:pt x="130" y="5"/>
                            <a:pt x="117" y="10"/>
                            <a:pt x="93" y="24"/>
                          </a:cubicBezTo>
                          <a:cubicBezTo>
                            <a:pt x="69" y="38"/>
                            <a:pt x="34" y="61"/>
                            <a:pt x="0" y="84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96" name="Group 413"/>
                  <p:cNvGrpSpPr>
                    <a:grpSpLocks/>
                  </p:cNvGrpSpPr>
                  <p:nvPr/>
                </p:nvGrpSpPr>
                <p:grpSpPr bwMode="auto">
                  <a:xfrm rot="-3418295">
                    <a:off x="7241" y="3431"/>
                    <a:ext cx="291" cy="111"/>
                    <a:chOff x="1575" y="2496"/>
                    <a:chExt cx="291" cy="111"/>
                  </a:xfrm>
                </p:grpSpPr>
                <p:sp>
                  <p:nvSpPr>
                    <p:cNvPr id="1415" name="Freeform 415"/>
                    <p:cNvSpPr>
                      <a:spLocks/>
                    </p:cNvSpPr>
                    <p:nvPr/>
                  </p:nvSpPr>
                  <p:spPr bwMode="auto">
                    <a:xfrm>
                      <a:off x="1575" y="2496"/>
                      <a:ext cx="291" cy="111"/>
                    </a:xfrm>
                    <a:custGeom>
                      <a:avLst/>
                      <a:gdLst>
                        <a:gd name="T0" fmla="*/ 156 w 291"/>
                        <a:gd name="T1" fmla="*/ 0 h 111"/>
                        <a:gd name="T2" fmla="*/ 51 w 291"/>
                        <a:gd name="T3" fmla="*/ 42 h 111"/>
                        <a:gd name="T4" fmla="*/ 0 w 291"/>
                        <a:gd name="T5" fmla="*/ 72 h 111"/>
                        <a:gd name="T6" fmla="*/ 48 w 291"/>
                        <a:gd name="T7" fmla="*/ 90 h 111"/>
                        <a:gd name="T8" fmla="*/ 42 w 291"/>
                        <a:gd name="T9" fmla="*/ 111 h 111"/>
                        <a:gd name="T10" fmla="*/ 90 w 291"/>
                        <a:gd name="T11" fmla="*/ 96 h 111"/>
                        <a:gd name="T12" fmla="*/ 132 w 291"/>
                        <a:gd name="T13" fmla="*/ 66 h 111"/>
                        <a:gd name="T14" fmla="*/ 159 w 291"/>
                        <a:gd name="T15" fmla="*/ 96 h 111"/>
                        <a:gd name="T16" fmla="*/ 189 w 291"/>
                        <a:gd name="T17" fmla="*/ 72 h 111"/>
                        <a:gd name="T18" fmla="*/ 228 w 291"/>
                        <a:gd name="T19" fmla="*/ 72 h 111"/>
                        <a:gd name="T20" fmla="*/ 258 w 291"/>
                        <a:gd name="T21" fmla="*/ 33 h 111"/>
                        <a:gd name="T22" fmla="*/ 291 w 291"/>
                        <a:gd name="T23" fmla="*/ 9 h 111"/>
                        <a:gd name="T24" fmla="*/ 267 w 291"/>
                        <a:gd name="T25" fmla="*/ 15 h 111"/>
                        <a:gd name="T26" fmla="*/ 210 w 291"/>
                        <a:gd name="T27" fmla="*/ 21 h 111"/>
                        <a:gd name="T28" fmla="*/ 183 w 291"/>
                        <a:gd name="T29" fmla="*/ 0 h 111"/>
                        <a:gd name="T30" fmla="*/ 156 w 291"/>
                        <a:gd name="T31" fmla="*/ 0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91" h="111">
                          <a:moveTo>
                            <a:pt x="156" y="0"/>
                          </a:moveTo>
                          <a:lnTo>
                            <a:pt x="51" y="42"/>
                          </a:lnTo>
                          <a:lnTo>
                            <a:pt x="0" y="72"/>
                          </a:lnTo>
                          <a:lnTo>
                            <a:pt x="48" y="90"/>
                          </a:lnTo>
                          <a:lnTo>
                            <a:pt x="42" y="111"/>
                          </a:lnTo>
                          <a:lnTo>
                            <a:pt x="90" y="96"/>
                          </a:lnTo>
                          <a:lnTo>
                            <a:pt x="132" y="66"/>
                          </a:lnTo>
                          <a:lnTo>
                            <a:pt x="159" y="96"/>
                          </a:lnTo>
                          <a:lnTo>
                            <a:pt x="189" y="72"/>
                          </a:lnTo>
                          <a:lnTo>
                            <a:pt x="228" y="72"/>
                          </a:lnTo>
                          <a:lnTo>
                            <a:pt x="258" y="33"/>
                          </a:lnTo>
                          <a:lnTo>
                            <a:pt x="291" y="9"/>
                          </a:lnTo>
                          <a:lnTo>
                            <a:pt x="267" y="15"/>
                          </a:lnTo>
                          <a:lnTo>
                            <a:pt x="210" y="21"/>
                          </a:lnTo>
                          <a:lnTo>
                            <a:pt x="183" y="0"/>
                          </a:lnTo>
                          <a:lnTo>
                            <a:pt x="156" y="0"/>
                          </a:ln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16" name="Freeform 414"/>
                    <p:cNvSpPr>
                      <a:spLocks/>
                    </p:cNvSpPr>
                    <p:nvPr/>
                  </p:nvSpPr>
                  <p:spPr bwMode="auto">
                    <a:xfrm>
                      <a:off x="1635" y="2511"/>
                      <a:ext cx="144" cy="84"/>
                    </a:xfrm>
                    <a:custGeom>
                      <a:avLst/>
                      <a:gdLst>
                        <a:gd name="T0" fmla="*/ 144 w 144"/>
                        <a:gd name="T1" fmla="*/ 0 h 84"/>
                        <a:gd name="T2" fmla="*/ 93 w 144"/>
                        <a:gd name="T3" fmla="*/ 24 h 84"/>
                        <a:gd name="T4" fmla="*/ 0 w 144"/>
                        <a:gd name="T5" fmla="*/ 84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44" h="84">
                          <a:moveTo>
                            <a:pt x="144" y="0"/>
                          </a:moveTo>
                          <a:cubicBezTo>
                            <a:pt x="130" y="5"/>
                            <a:pt x="117" y="10"/>
                            <a:pt x="93" y="24"/>
                          </a:cubicBezTo>
                          <a:cubicBezTo>
                            <a:pt x="69" y="38"/>
                            <a:pt x="34" y="61"/>
                            <a:pt x="0" y="84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97" name="Group 410"/>
                  <p:cNvGrpSpPr>
                    <a:grpSpLocks/>
                  </p:cNvGrpSpPr>
                  <p:nvPr/>
                </p:nvGrpSpPr>
                <p:grpSpPr bwMode="auto">
                  <a:xfrm>
                    <a:off x="6942" y="3246"/>
                    <a:ext cx="138" cy="71"/>
                    <a:chOff x="1575" y="2496"/>
                    <a:chExt cx="291" cy="111"/>
                  </a:xfrm>
                </p:grpSpPr>
                <p:sp>
                  <p:nvSpPr>
                    <p:cNvPr id="1413" name="Freeform 412"/>
                    <p:cNvSpPr>
                      <a:spLocks/>
                    </p:cNvSpPr>
                    <p:nvPr/>
                  </p:nvSpPr>
                  <p:spPr bwMode="auto">
                    <a:xfrm>
                      <a:off x="1575" y="2496"/>
                      <a:ext cx="291" cy="111"/>
                    </a:xfrm>
                    <a:custGeom>
                      <a:avLst/>
                      <a:gdLst>
                        <a:gd name="T0" fmla="*/ 156 w 291"/>
                        <a:gd name="T1" fmla="*/ 0 h 111"/>
                        <a:gd name="T2" fmla="*/ 51 w 291"/>
                        <a:gd name="T3" fmla="*/ 42 h 111"/>
                        <a:gd name="T4" fmla="*/ 0 w 291"/>
                        <a:gd name="T5" fmla="*/ 72 h 111"/>
                        <a:gd name="T6" fmla="*/ 48 w 291"/>
                        <a:gd name="T7" fmla="*/ 90 h 111"/>
                        <a:gd name="T8" fmla="*/ 42 w 291"/>
                        <a:gd name="T9" fmla="*/ 111 h 111"/>
                        <a:gd name="T10" fmla="*/ 90 w 291"/>
                        <a:gd name="T11" fmla="*/ 96 h 111"/>
                        <a:gd name="T12" fmla="*/ 132 w 291"/>
                        <a:gd name="T13" fmla="*/ 66 h 111"/>
                        <a:gd name="T14" fmla="*/ 159 w 291"/>
                        <a:gd name="T15" fmla="*/ 96 h 111"/>
                        <a:gd name="T16" fmla="*/ 189 w 291"/>
                        <a:gd name="T17" fmla="*/ 72 h 111"/>
                        <a:gd name="T18" fmla="*/ 228 w 291"/>
                        <a:gd name="T19" fmla="*/ 72 h 111"/>
                        <a:gd name="T20" fmla="*/ 258 w 291"/>
                        <a:gd name="T21" fmla="*/ 33 h 111"/>
                        <a:gd name="T22" fmla="*/ 291 w 291"/>
                        <a:gd name="T23" fmla="*/ 9 h 111"/>
                        <a:gd name="T24" fmla="*/ 267 w 291"/>
                        <a:gd name="T25" fmla="*/ 15 h 111"/>
                        <a:gd name="T26" fmla="*/ 210 w 291"/>
                        <a:gd name="T27" fmla="*/ 21 h 111"/>
                        <a:gd name="T28" fmla="*/ 183 w 291"/>
                        <a:gd name="T29" fmla="*/ 0 h 111"/>
                        <a:gd name="T30" fmla="*/ 156 w 291"/>
                        <a:gd name="T31" fmla="*/ 0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91" h="111">
                          <a:moveTo>
                            <a:pt x="156" y="0"/>
                          </a:moveTo>
                          <a:lnTo>
                            <a:pt x="51" y="42"/>
                          </a:lnTo>
                          <a:lnTo>
                            <a:pt x="0" y="72"/>
                          </a:lnTo>
                          <a:lnTo>
                            <a:pt x="48" y="90"/>
                          </a:lnTo>
                          <a:lnTo>
                            <a:pt x="42" y="111"/>
                          </a:lnTo>
                          <a:lnTo>
                            <a:pt x="90" y="96"/>
                          </a:lnTo>
                          <a:lnTo>
                            <a:pt x="132" y="66"/>
                          </a:lnTo>
                          <a:lnTo>
                            <a:pt x="159" y="96"/>
                          </a:lnTo>
                          <a:lnTo>
                            <a:pt x="189" y="72"/>
                          </a:lnTo>
                          <a:lnTo>
                            <a:pt x="228" y="72"/>
                          </a:lnTo>
                          <a:lnTo>
                            <a:pt x="258" y="33"/>
                          </a:lnTo>
                          <a:lnTo>
                            <a:pt x="291" y="9"/>
                          </a:lnTo>
                          <a:lnTo>
                            <a:pt x="267" y="15"/>
                          </a:lnTo>
                          <a:lnTo>
                            <a:pt x="210" y="21"/>
                          </a:lnTo>
                          <a:lnTo>
                            <a:pt x="183" y="0"/>
                          </a:lnTo>
                          <a:lnTo>
                            <a:pt x="156" y="0"/>
                          </a:ln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14" name="Freeform 411"/>
                    <p:cNvSpPr>
                      <a:spLocks/>
                    </p:cNvSpPr>
                    <p:nvPr/>
                  </p:nvSpPr>
                  <p:spPr bwMode="auto">
                    <a:xfrm>
                      <a:off x="1635" y="2511"/>
                      <a:ext cx="144" cy="84"/>
                    </a:xfrm>
                    <a:custGeom>
                      <a:avLst/>
                      <a:gdLst>
                        <a:gd name="T0" fmla="*/ 144 w 144"/>
                        <a:gd name="T1" fmla="*/ 0 h 84"/>
                        <a:gd name="T2" fmla="*/ 93 w 144"/>
                        <a:gd name="T3" fmla="*/ 24 h 84"/>
                        <a:gd name="T4" fmla="*/ 0 w 144"/>
                        <a:gd name="T5" fmla="*/ 84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44" h="84">
                          <a:moveTo>
                            <a:pt x="144" y="0"/>
                          </a:moveTo>
                          <a:cubicBezTo>
                            <a:pt x="130" y="5"/>
                            <a:pt x="117" y="10"/>
                            <a:pt x="93" y="24"/>
                          </a:cubicBezTo>
                          <a:cubicBezTo>
                            <a:pt x="69" y="38"/>
                            <a:pt x="34" y="61"/>
                            <a:pt x="0" y="84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98" name="Group 407"/>
                  <p:cNvGrpSpPr>
                    <a:grpSpLocks/>
                  </p:cNvGrpSpPr>
                  <p:nvPr/>
                </p:nvGrpSpPr>
                <p:grpSpPr bwMode="auto">
                  <a:xfrm>
                    <a:off x="7077" y="3373"/>
                    <a:ext cx="138" cy="71"/>
                    <a:chOff x="1575" y="2496"/>
                    <a:chExt cx="291" cy="111"/>
                  </a:xfrm>
                </p:grpSpPr>
                <p:sp>
                  <p:nvSpPr>
                    <p:cNvPr id="1411" name="Freeform 409"/>
                    <p:cNvSpPr>
                      <a:spLocks/>
                    </p:cNvSpPr>
                    <p:nvPr/>
                  </p:nvSpPr>
                  <p:spPr bwMode="auto">
                    <a:xfrm>
                      <a:off x="1575" y="2496"/>
                      <a:ext cx="291" cy="111"/>
                    </a:xfrm>
                    <a:custGeom>
                      <a:avLst/>
                      <a:gdLst>
                        <a:gd name="T0" fmla="*/ 156 w 291"/>
                        <a:gd name="T1" fmla="*/ 0 h 111"/>
                        <a:gd name="T2" fmla="*/ 51 w 291"/>
                        <a:gd name="T3" fmla="*/ 42 h 111"/>
                        <a:gd name="T4" fmla="*/ 0 w 291"/>
                        <a:gd name="T5" fmla="*/ 72 h 111"/>
                        <a:gd name="T6" fmla="*/ 48 w 291"/>
                        <a:gd name="T7" fmla="*/ 90 h 111"/>
                        <a:gd name="T8" fmla="*/ 42 w 291"/>
                        <a:gd name="T9" fmla="*/ 111 h 111"/>
                        <a:gd name="T10" fmla="*/ 90 w 291"/>
                        <a:gd name="T11" fmla="*/ 96 h 111"/>
                        <a:gd name="T12" fmla="*/ 132 w 291"/>
                        <a:gd name="T13" fmla="*/ 66 h 111"/>
                        <a:gd name="T14" fmla="*/ 159 w 291"/>
                        <a:gd name="T15" fmla="*/ 96 h 111"/>
                        <a:gd name="T16" fmla="*/ 189 w 291"/>
                        <a:gd name="T17" fmla="*/ 72 h 111"/>
                        <a:gd name="T18" fmla="*/ 228 w 291"/>
                        <a:gd name="T19" fmla="*/ 72 h 111"/>
                        <a:gd name="T20" fmla="*/ 258 w 291"/>
                        <a:gd name="T21" fmla="*/ 33 h 111"/>
                        <a:gd name="T22" fmla="*/ 291 w 291"/>
                        <a:gd name="T23" fmla="*/ 9 h 111"/>
                        <a:gd name="T24" fmla="*/ 267 w 291"/>
                        <a:gd name="T25" fmla="*/ 15 h 111"/>
                        <a:gd name="T26" fmla="*/ 210 w 291"/>
                        <a:gd name="T27" fmla="*/ 21 h 111"/>
                        <a:gd name="T28" fmla="*/ 183 w 291"/>
                        <a:gd name="T29" fmla="*/ 0 h 111"/>
                        <a:gd name="T30" fmla="*/ 156 w 291"/>
                        <a:gd name="T31" fmla="*/ 0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91" h="111">
                          <a:moveTo>
                            <a:pt x="156" y="0"/>
                          </a:moveTo>
                          <a:lnTo>
                            <a:pt x="51" y="42"/>
                          </a:lnTo>
                          <a:lnTo>
                            <a:pt x="0" y="72"/>
                          </a:lnTo>
                          <a:lnTo>
                            <a:pt x="48" y="90"/>
                          </a:lnTo>
                          <a:lnTo>
                            <a:pt x="42" y="111"/>
                          </a:lnTo>
                          <a:lnTo>
                            <a:pt x="90" y="96"/>
                          </a:lnTo>
                          <a:lnTo>
                            <a:pt x="132" y="66"/>
                          </a:lnTo>
                          <a:lnTo>
                            <a:pt x="159" y="96"/>
                          </a:lnTo>
                          <a:lnTo>
                            <a:pt x="189" y="72"/>
                          </a:lnTo>
                          <a:lnTo>
                            <a:pt x="228" y="72"/>
                          </a:lnTo>
                          <a:lnTo>
                            <a:pt x="258" y="33"/>
                          </a:lnTo>
                          <a:lnTo>
                            <a:pt x="291" y="9"/>
                          </a:lnTo>
                          <a:lnTo>
                            <a:pt x="267" y="15"/>
                          </a:lnTo>
                          <a:lnTo>
                            <a:pt x="210" y="21"/>
                          </a:lnTo>
                          <a:lnTo>
                            <a:pt x="183" y="0"/>
                          </a:lnTo>
                          <a:lnTo>
                            <a:pt x="156" y="0"/>
                          </a:ln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12" name="Freeform 408"/>
                    <p:cNvSpPr>
                      <a:spLocks/>
                    </p:cNvSpPr>
                    <p:nvPr/>
                  </p:nvSpPr>
                  <p:spPr bwMode="auto">
                    <a:xfrm>
                      <a:off x="1635" y="2511"/>
                      <a:ext cx="144" cy="84"/>
                    </a:xfrm>
                    <a:custGeom>
                      <a:avLst/>
                      <a:gdLst>
                        <a:gd name="T0" fmla="*/ 144 w 144"/>
                        <a:gd name="T1" fmla="*/ 0 h 84"/>
                        <a:gd name="T2" fmla="*/ 93 w 144"/>
                        <a:gd name="T3" fmla="*/ 24 h 84"/>
                        <a:gd name="T4" fmla="*/ 0 w 144"/>
                        <a:gd name="T5" fmla="*/ 84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44" h="84">
                          <a:moveTo>
                            <a:pt x="144" y="0"/>
                          </a:moveTo>
                          <a:cubicBezTo>
                            <a:pt x="130" y="5"/>
                            <a:pt x="117" y="10"/>
                            <a:pt x="93" y="24"/>
                          </a:cubicBezTo>
                          <a:cubicBezTo>
                            <a:pt x="69" y="38"/>
                            <a:pt x="34" y="61"/>
                            <a:pt x="0" y="84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99" name="Group 404"/>
                  <p:cNvGrpSpPr>
                    <a:grpSpLocks/>
                  </p:cNvGrpSpPr>
                  <p:nvPr/>
                </p:nvGrpSpPr>
                <p:grpSpPr bwMode="auto">
                  <a:xfrm>
                    <a:off x="6987" y="2953"/>
                    <a:ext cx="138" cy="71"/>
                    <a:chOff x="1575" y="2496"/>
                    <a:chExt cx="291" cy="111"/>
                  </a:xfrm>
                </p:grpSpPr>
                <p:sp>
                  <p:nvSpPr>
                    <p:cNvPr id="1409" name="Freeform 406"/>
                    <p:cNvSpPr>
                      <a:spLocks/>
                    </p:cNvSpPr>
                    <p:nvPr/>
                  </p:nvSpPr>
                  <p:spPr bwMode="auto">
                    <a:xfrm>
                      <a:off x="1575" y="2496"/>
                      <a:ext cx="291" cy="111"/>
                    </a:xfrm>
                    <a:custGeom>
                      <a:avLst/>
                      <a:gdLst>
                        <a:gd name="T0" fmla="*/ 156 w 291"/>
                        <a:gd name="T1" fmla="*/ 0 h 111"/>
                        <a:gd name="T2" fmla="*/ 51 w 291"/>
                        <a:gd name="T3" fmla="*/ 42 h 111"/>
                        <a:gd name="T4" fmla="*/ 0 w 291"/>
                        <a:gd name="T5" fmla="*/ 72 h 111"/>
                        <a:gd name="T6" fmla="*/ 48 w 291"/>
                        <a:gd name="T7" fmla="*/ 90 h 111"/>
                        <a:gd name="T8" fmla="*/ 42 w 291"/>
                        <a:gd name="T9" fmla="*/ 111 h 111"/>
                        <a:gd name="T10" fmla="*/ 90 w 291"/>
                        <a:gd name="T11" fmla="*/ 96 h 111"/>
                        <a:gd name="T12" fmla="*/ 132 w 291"/>
                        <a:gd name="T13" fmla="*/ 66 h 111"/>
                        <a:gd name="T14" fmla="*/ 159 w 291"/>
                        <a:gd name="T15" fmla="*/ 96 h 111"/>
                        <a:gd name="T16" fmla="*/ 189 w 291"/>
                        <a:gd name="T17" fmla="*/ 72 h 111"/>
                        <a:gd name="T18" fmla="*/ 228 w 291"/>
                        <a:gd name="T19" fmla="*/ 72 h 111"/>
                        <a:gd name="T20" fmla="*/ 258 w 291"/>
                        <a:gd name="T21" fmla="*/ 33 h 111"/>
                        <a:gd name="T22" fmla="*/ 291 w 291"/>
                        <a:gd name="T23" fmla="*/ 9 h 111"/>
                        <a:gd name="T24" fmla="*/ 267 w 291"/>
                        <a:gd name="T25" fmla="*/ 15 h 111"/>
                        <a:gd name="T26" fmla="*/ 210 w 291"/>
                        <a:gd name="T27" fmla="*/ 21 h 111"/>
                        <a:gd name="T28" fmla="*/ 183 w 291"/>
                        <a:gd name="T29" fmla="*/ 0 h 111"/>
                        <a:gd name="T30" fmla="*/ 156 w 291"/>
                        <a:gd name="T31" fmla="*/ 0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91" h="111">
                          <a:moveTo>
                            <a:pt x="156" y="0"/>
                          </a:moveTo>
                          <a:lnTo>
                            <a:pt x="51" y="42"/>
                          </a:lnTo>
                          <a:lnTo>
                            <a:pt x="0" y="72"/>
                          </a:lnTo>
                          <a:lnTo>
                            <a:pt x="48" y="90"/>
                          </a:lnTo>
                          <a:lnTo>
                            <a:pt x="42" y="111"/>
                          </a:lnTo>
                          <a:lnTo>
                            <a:pt x="90" y="96"/>
                          </a:lnTo>
                          <a:lnTo>
                            <a:pt x="132" y="66"/>
                          </a:lnTo>
                          <a:lnTo>
                            <a:pt x="159" y="96"/>
                          </a:lnTo>
                          <a:lnTo>
                            <a:pt x="189" y="72"/>
                          </a:lnTo>
                          <a:lnTo>
                            <a:pt x="228" y="72"/>
                          </a:lnTo>
                          <a:lnTo>
                            <a:pt x="258" y="33"/>
                          </a:lnTo>
                          <a:lnTo>
                            <a:pt x="291" y="9"/>
                          </a:lnTo>
                          <a:lnTo>
                            <a:pt x="267" y="15"/>
                          </a:lnTo>
                          <a:lnTo>
                            <a:pt x="210" y="21"/>
                          </a:lnTo>
                          <a:lnTo>
                            <a:pt x="183" y="0"/>
                          </a:lnTo>
                          <a:lnTo>
                            <a:pt x="156" y="0"/>
                          </a:ln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10" name="Freeform 405"/>
                    <p:cNvSpPr>
                      <a:spLocks/>
                    </p:cNvSpPr>
                    <p:nvPr/>
                  </p:nvSpPr>
                  <p:spPr bwMode="auto">
                    <a:xfrm>
                      <a:off x="1635" y="2511"/>
                      <a:ext cx="144" cy="84"/>
                    </a:xfrm>
                    <a:custGeom>
                      <a:avLst/>
                      <a:gdLst>
                        <a:gd name="T0" fmla="*/ 144 w 144"/>
                        <a:gd name="T1" fmla="*/ 0 h 84"/>
                        <a:gd name="T2" fmla="*/ 93 w 144"/>
                        <a:gd name="T3" fmla="*/ 24 h 84"/>
                        <a:gd name="T4" fmla="*/ 0 w 144"/>
                        <a:gd name="T5" fmla="*/ 84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44" h="84">
                          <a:moveTo>
                            <a:pt x="144" y="0"/>
                          </a:moveTo>
                          <a:cubicBezTo>
                            <a:pt x="130" y="5"/>
                            <a:pt x="117" y="10"/>
                            <a:pt x="93" y="24"/>
                          </a:cubicBezTo>
                          <a:cubicBezTo>
                            <a:pt x="69" y="38"/>
                            <a:pt x="34" y="61"/>
                            <a:pt x="0" y="84"/>
                          </a:cubicBez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400" name="AutoShape 403"/>
                  <p:cNvSpPr>
                    <a:spLocks noChangeArrowheads="1"/>
                  </p:cNvSpPr>
                  <p:nvPr/>
                </p:nvSpPr>
                <p:spPr bwMode="auto">
                  <a:xfrm rot="5593471">
                    <a:off x="7708" y="3630"/>
                    <a:ext cx="856" cy="142"/>
                  </a:xfrm>
                  <a:custGeom>
                    <a:avLst/>
                    <a:gdLst>
                      <a:gd name="G0" fmla="+- 16429 0 0"/>
                      <a:gd name="G1" fmla="+- 6735 0 0"/>
                      <a:gd name="G2" fmla="+- 21600 0 6735"/>
                      <a:gd name="G3" fmla="+- 10800 0 6735"/>
                      <a:gd name="G4" fmla="+- 21600 0 16429"/>
                      <a:gd name="G5" fmla="*/ G4 G3 10800"/>
                      <a:gd name="G6" fmla="+- 21600 0 G5"/>
                      <a:gd name="T0" fmla="*/ 16429 w 21600"/>
                      <a:gd name="T1" fmla="*/ 0 h 21600"/>
                      <a:gd name="T2" fmla="*/ 0 w 21600"/>
                      <a:gd name="T3" fmla="*/ 10800 h 21600"/>
                      <a:gd name="T4" fmla="*/ 16429 w 21600"/>
                      <a:gd name="T5" fmla="*/ 21600 h 21600"/>
                      <a:gd name="T6" fmla="*/ 21600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3375 w 21600"/>
                      <a:gd name="T13" fmla="*/ G1 h 21600"/>
                      <a:gd name="T14" fmla="*/ G6 w 21600"/>
                      <a:gd name="T15" fmla="*/ G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6429" y="0"/>
                        </a:moveTo>
                        <a:lnTo>
                          <a:pt x="16429" y="6735"/>
                        </a:lnTo>
                        <a:lnTo>
                          <a:pt x="3375" y="6735"/>
                        </a:lnTo>
                        <a:lnTo>
                          <a:pt x="3375" y="14865"/>
                        </a:lnTo>
                        <a:lnTo>
                          <a:pt x="16429" y="14865"/>
                        </a:lnTo>
                        <a:lnTo>
                          <a:pt x="16429" y="21600"/>
                        </a:lnTo>
                        <a:lnTo>
                          <a:pt x="21600" y="10800"/>
                        </a:lnTo>
                        <a:close/>
                      </a:path>
                      <a:path w="21600" h="21600">
                        <a:moveTo>
                          <a:pt x="1350" y="6735"/>
                        </a:moveTo>
                        <a:lnTo>
                          <a:pt x="1350" y="14865"/>
                        </a:lnTo>
                        <a:lnTo>
                          <a:pt x="2700" y="14865"/>
                        </a:lnTo>
                        <a:lnTo>
                          <a:pt x="2700" y="6735"/>
                        </a:lnTo>
                        <a:close/>
                      </a:path>
                      <a:path w="21600" h="21600">
                        <a:moveTo>
                          <a:pt x="0" y="6735"/>
                        </a:moveTo>
                        <a:lnTo>
                          <a:pt x="0" y="14865"/>
                        </a:lnTo>
                        <a:lnTo>
                          <a:pt x="675" y="14865"/>
                        </a:lnTo>
                        <a:lnTo>
                          <a:pt x="675" y="6735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401" name="AutoShape 402"/>
                  <p:cNvSpPr>
                    <a:spLocks noChangeArrowheads="1"/>
                  </p:cNvSpPr>
                  <p:nvPr/>
                </p:nvSpPr>
                <p:spPr bwMode="auto">
                  <a:xfrm>
                    <a:off x="6215" y="1617"/>
                    <a:ext cx="220" cy="594"/>
                  </a:xfrm>
                  <a:prstGeom prst="upArrow">
                    <a:avLst>
                      <a:gd name="adj1" fmla="val 50000"/>
                      <a:gd name="adj2" fmla="val 67500"/>
                    </a:avLst>
                  </a:prstGeom>
                  <a:solidFill>
                    <a:srgbClr val="FFCC99"/>
                  </a:solidFill>
                  <a:ln w="317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402" name="Text Box 4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82" y="2977"/>
                    <a:ext cx="4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altLang="fr-FR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NH</a:t>
                    </a:r>
                    <a:r>
                      <a:rPr kumimoji="0" lang="fr-FR" altLang="fr-FR" sz="9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kumimoji="0" lang="fr-FR" altLang="fr-FR" sz="900" b="1" i="0" u="none" strike="noStrike" cap="none" normalizeH="0" baseline="-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4</a:t>
                    </a:r>
                    <a:endParaRPr kumimoji="0" lang="fr-FR" altLang="fr-FR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3" name="Text Box 4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9" y="3948"/>
                    <a:ext cx="4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altLang="fr-FR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NO</a:t>
                    </a:r>
                    <a:r>
                      <a:rPr kumimoji="0" lang="fr-FR" altLang="fr-FR" sz="9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kumimoji="0" lang="fr-FR" altLang="fr-FR" sz="900" b="1" i="0" u="none" strike="noStrike" cap="none" normalizeH="0" baseline="-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3</a:t>
                    </a:r>
                    <a:endParaRPr kumimoji="0" lang="fr-FR" altLang="fr-FR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4" name="Line 3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695" y="3157"/>
                    <a:ext cx="12" cy="29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dash"/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405" name="Line 3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79" y="3473"/>
                    <a:ext cx="188" cy="405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dash"/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406" name="Freeform 397"/>
                  <p:cNvSpPr>
                    <a:spLocks/>
                  </p:cNvSpPr>
                  <p:nvPr/>
                </p:nvSpPr>
                <p:spPr bwMode="auto">
                  <a:xfrm>
                    <a:off x="6796" y="3461"/>
                    <a:ext cx="328" cy="1465"/>
                  </a:xfrm>
                  <a:custGeom>
                    <a:avLst/>
                    <a:gdLst>
                      <a:gd name="T0" fmla="*/ 328 w 328"/>
                      <a:gd name="T1" fmla="*/ 0 h 1465"/>
                      <a:gd name="T2" fmla="*/ 189 w 328"/>
                      <a:gd name="T3" fmla="*/ 455 h 1465"/>
                      <a:gd name="T4" fmla="*/ 0 w 328"/>
                      <a:gd name="T5" fmla="*/ 1465 h 1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28" h="1465">
                        <a:moveTo>
                          <a:pt x="328" y="0"/>
                        </a:moveTo>
                        <a:cubicBezTo>
                          <a:pt x="286" y="105"/>
                          <a:pt x="244" y="211"/>
                          <a:pt x="189" y="455"/>
                        </a:cubicBezTo>
                        <a:cubicBezTo>
                          <a:pt x="134" y="699"/>
                          <a:pt x="67" y="1082"/>
                          <a:pt x="0" y="1465"/>
                        </a:cubicBezTo>
                      </a:path>
                    </a:pathLst>
                  </a:custGeom>
                  <a:noFill/>
                  <a:ln w="3175">
                    <a:solidFill>
                      <a:srgbClr val="00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407" name="Line 3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21" y="3018"/>
                    <a:ext cx="430" cy="405"/>
                  </a:xfrm>
                  <a:prstGeom prst="line">
                    <a:avLst/>
                  </a:prstGeom>
                  <a:noFill/>
                  <a:ln w="3175">
                    <a:solidFill>
                      <a:srgbClr val="00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408" name="Line 3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998" y="5266"/>
                    <a:ext cx="430" cy="201"/>
                  </a:xfrm>
                  <a:prstGeom prst="line">
                    <a:avLst/>
                  </a:prstGeom>
                  <a:noFill/>
                  <a:ln w="3175">
                    <a:solidFill>
                      <a:srgbClr val="00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388" name="Text Box 393"/>
                <p:cNvSpPr txBox="1">
                  <a:spLocks noChangeArrowheads="1"/>
                </p:cNvSpPr>
                <p:nvPr/>
              </p:nvSpPr>
              <p:spPr bwMode="auto">
                <a:xfrm>
                  <a:off x="6164" y="5685"/>
                  <a:ext cx="1578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33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composés humiques</a:t>
                  </a:r>
                  <a:endParaRPr kumimoji="0" lang="fr-FR" altLang="fr-FR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89" name="Line 392"/>
                <p:cNvSpPr>
                  <a:spLocks noChangeShapeType="1"/>
                </p:cNvSpPr>
                <p:nvPr/>
              </p:nvSpPr>
              <p:spPr bwMode="auto">
                <a:xfrm flipH="1">
                  <a:off x="6568" y="5356"/>
                  <a:ext cx="64" cy="30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dash"/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303" name="Group 307"/>
              <p:cNvGrpSpPr>
                <a:grpSpLocks/>
              </p:cNvGrpSpPr>
              <p:nvPr/>
            </p:nvGrpSpPr>
            <p:grpSpPr bwMode="auto">
              <a:xfrm>
                <a:off x="8699" y="1082"/>
                <a:ext cx="2655" cy="4858"/>
                <a:chOff x="8699" y="1095"/>
                <a:chExt cx="2655" cy="4858"/>
              </a:xfrm>
            </p:grpSpPr>
            <p:grpSp>
              <p:nvGrpSpPr>
                <p:cNvPr id="1304" name="Group 310"/>
                <p:cNvGrpSpPr>
                  <a:grpSpLocks/>
                </p:cNvGrpSpPr>
                <p:nvPr/>
              </p:nvGrpSpPr>
              <p:grpSpPr bwMode="auto">
                <a:xfrm>
                  <a:off x="8699" y="1095"/>
                  <a:ext cx="2655" cy="4858"/>
                  <a:chOff x="8699" y="1095"/>
                  <a:chExt cx="2655" cy="4858"/>
                </a:xfrm>
              </p:grpSpPr>
              <p:grpSp>
                <p:nvGrpSpPr>
                  <p:cNvPr id="1307" name="Group 388"/>
                  <p:cNvGrpSpPr>
                    <a:grpSpLocks/>
                  </p:cNvGrpSpPr>
                  <p:nvPr/>
                </p:nvGrpSpPr>
                <p:grpSpPr bwMode="auto">
                  <a:xfrm>
                    <a:off x="8699" y="2110"/>
                    <a:ext cx="2550" cy="3843"/>
                    <a:chOff x="521" y="2075"/>
                    <a:chExt cx="2766" cy="3843"/>
                  </a:xfrm>
                </p:grpSpPr>
                <p:sp>
                  <p:nvSpPr>
                    <p:cNvPr id="1385" name="Freeform 390" descr="Liège"/>
                    <p:cNvSpPr>
                      <a:spLocks/>
                    </p:cNvSpPr>
                    <p:nvPr/>
                  </p:nvSpPr>
                  <p:spPr bwMode="auto">
                    <a:xfrm>
                      <a:off x="521" y="2075"/>
                      <a:ext cx="2766" cy="3843"/>
                    </a:xfrm>
                    <a:custGeom>
                      <a:avLst/>
                      <a:gdLst>
                        <a:gd name="T0" fmla="*/ 103 w 2766"/>
                        <a:gd name="T1" fmla="*/ 64 h 3843"/>
                        <a:gd name="T2" fmla="*/ 163 w 2766"/>
                        <a:gd name="T3" fmla="*/ 31 h 3843"/>
                        <a:gd name="T4" fmla="*/ 229 w 2766"/>
                        <a:gd name="T5" fmla="*/ 66 h 3843"/>
                        <a:gd name="T6" fmla="*/ 319 w 2766"/>
                        <a:gd name="T7" fmla="*/ 22 h 3843"/>
                        <a:gd name="T8" fmla="*/ 369 w 2766"/>
                        <a:gd name="T9" fmla="*/ 66 h 3843"/>
                        <a:gd name="T10" fmla="*/ 469 w 2766"/>
                        <a:gd name="T11" fmla="*/ 16 h 3843"/>
                        <a:gd name="T12" fmla="*/ 556 w 2766"/>
                        <a:gd name="T13" fmla="*/ 61 h 3843"/>
                        <a:gd name="T14" fmla="*/ 648 w 2766"/>
                        <a:gd name="T15" fmla="*/ 15 h 3843"/>
                        <a:gd name="T16" fmla="*/ 805 w 2766"/>
                        <a:gd name="T17" fmla="*/ 52 h 3843"/>
                        <a:gd name="T18" fmla="*/ 1015 w 2766"/>
                        <a:gd name="T19" fmla="*/ 40 h 3843"/>
                        <a:gd name="T20" fmla="*/ 1180 w 2766"/>
                        <a:gd name="T21" fmla="*/ 67 h 3843"/>
                        <a:gd name="T22" fmla="*/ 1320 w 2766"/>
                        <a:gd name="T23" fmla="*/ 15 h 3843"/>
                        <a:gd name="T24" fmla="*/ 1540 w 2766"/>
                        <a:gd name="T25" fmla="*/ 31 h 3843"/>
                        <a:gd name="T26" fmla="*/ 1687 w 2766"/>
                        <a:gd name="T27" fmla="*/ 58 h 3843"/>
                        <a:gd name="T28" fmla="*/ 1888 w 2766"/>
                        <a:gd name="T29" fmla="*/ 19 h 3843"/>
                        <a:gd name="T30" fmla="*/ 1993 w 2766"/>
                        <a:gd name="T31" fmla="*/ 53 h 3843"/>
                        <a:gd name="T32" fmla="*/ 2119 w 2766"/>
                        <a:gd name="T33" fmla="*/ 15 h 3843"/>
                        <a:gd name="T34" fmla="*/ 2269 w 2766"/>
                        <a:gd name="T35" fmla="*/ 64 h 3843"/>
                        <a:gd name="T36" fmla="*/ 2323 w 2766"/>
                        <a:gd name="T37" fmla="*/ 19 h 3843"/>
                        <a:gd name="T38" fmla="*/ 2446 w 2766"/>
                        <a:gd name="T39" fmla="*/ 55 h 3843"/>
                        <a:gd name="T40" fmla="*/ 2563 w 2766"/>
                        <a:gd name="T41" fmla="*/ 3 h 3843"/>
                        <a:gd name="T42" fmla="*/ 2656 w 2766"/>
                        <a:gd name="T43" fmla="*/ 73 h 3843"/>
                        <a:gd name="T44" fmla="*/ 2741 w 2766"/>
                        <a:gd name="T45" fmla="*/ 53 h 3843"/>
                        <a:gd name="T46" fmla="*/ 2766 w 2766"/>
                        <a:gd name="T47" fmla="*/ 3843 h 3843"/>
                        <a:gd name="T48" fmla="*/ 0 w 2766"/>
                        <a:gd name="T49" fmla="*/ 3843 h 3843"/>
                        <a:gd name="T50" fmla="*/ 0 w 2766"/>
                        <a:gd name="T51" fmla="*/ 40 h 3843"/>
                        <a:gd name="T52" fmla="*/ 103 w 2766"/>
                        <a:gd name="T53" fmla="*/ 64 h 38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766" h="3843">
                          <a:moveTo>
                            <a:pt x="103" y="64"/>
                          </a:moveTo>
                          <a:cubicBezTo>
                            <a:pt x="130" y="63"/>
                            <a:pt x="109" y="37"/>
                            <a:pt x="163" y="31"/>
                          </a:cubicBezTo>
                          <a:cubicBezTo>
                            <a:pt x="217" y="25"/>
                            <a:pt x="195" y="60"/>
                            <a:pt x="229" y="66"/>
                          </a:cubicBezTo>
                          <a:cubicBezTo>
                            <a:pt x="255" y="64"/>
                            <a:pt x="256" y="22"/>
                            <a:pt x="319" y="22"/>
                          </a:cubicBezTo>
                          <a:cubicBezTo>
                            <a:pt x="382" y="22"/>
                            <a:pt x="339" y="60"/>
                            <a:pt x="369" y="66"/>
                          </a:cubicBezTo>
                          <a:cubicBezTo>
                            <a:pt x="394" y="65"/>
                            <a:pt x="438" y="17"/>
                            <a:pt x="469" y="16"/>
                          </a:cubicBezTo>
                          <a:cubicBezTo>
                            <a:pt x="535" y="16"/>
                            <a:pt x="526" y="61"/>
                            <a:pt x="556" y="61"/>
                          </a:cubicBezTo>
                          <a:cubicBezTo>
                            <a:pt x="586" y="61"/>
                            <a:pt x="607" y="16"/>
                            <a:pt x="648" y="15"/>
                          </a:cubicBezTo>
                          <a:cubicBezTo>
                            <a:pt x="699" y="9"/>
                            <a:pt x="744" y="48"/>
                            <a:pt x="805" y="52"/>
                          </a:cubicBezTo>
                          <a:cubicBezTo>
                            <a:pt x="866" y="56"/>
                            <a:pt x="953" y="38"/>
                            <a:pt x="1015" y="40"/>
                          </a:cubicBezTo>
                          <a:lnTo>
                            <a:pt x="1180" y="67"/>
                          </a:lnTo>
                          <a:lnTo>
                            <a:pt x="1320" y="15"/>
                          </a:lnTo>
                          <a:lnTo>
                            <a:pt x="1540" y="31"/>
                          </a:lnTo>
                          <a:lnTo>
                            <a:pt x="1687" y="58"/>
                          </a:lnTo>
                          <a:cubicBezTo>
                            <a:pt x="1745" y="56"/>
                            <a:pt x="1768" y="19"/>
                            <a:pt x="1888" y="19"/>
                          </a:cubicBezTo>
                          <a:cubicBezTo>
                            <a:pt x="2008" y="19"/>
                            <a:pt x="1955" y="54"/>
                            <a:pt x="1993" y="53"/>
                          </a:cubicBezTo>
                          <a:cubicBezTo>
                            <a:pt x="2031" y="52"/>
                            <a:pt x="2073" y="13"/>
                            <a:pt x="2119" y="15"/>
                          </a:cubicBezTo>
                          <a:cubicBezTo>
                            <a:pt x="2212" y="23"/>
                            <a:pt x="2216" y="60"/>
                            <a:pt x="2269" y="64"/>
                          </a:cubicBezTo>
                          <a:cubicBezTo>
                            <a:pt x="2303" y="65"/>
                            <a:pt x="2294" y="20"/>
                            <a:pt x="2323" y="19"/>
                          </a:cubicBezTo>
                          <a:cubicBezTo>
                            <a:pt x="2386" y="10"/>
                            <a:pt x="2406" y="58"/>
                            <a:pt x="2446" y="55"/>
                          </a:cubicBezTo>
                          <a:cubicBezTo>
                            <a:pt x="2486" y="52"/>
                            <a:pt x="2528" y="0"/>
                            <a:pt x="2563" y="3"/>
                          </a:cubicBezTo>
                          <a:cubicBezTo>
                            <a:pt x="2653" y="8"/>
                            <a:pt x="2626" y="65"/>
                            <a:pt x="2656" y="73"/>
                          </a:cubicBezTo>
                          <a:lnTo>
                            <a:pt x="2741" y="53"/>
                          </a:lnTo>
                          <a:lnTo>
                            <a:pt x="2766" y="3843"/>
                          </a:lnTo>
                          <a:lnTo>
                            <a:pt x="0" y="3843"/>
                          </a:lnTo>
                          <a:lnTo>
                            <a:pt x="0" y="40"/>
                          </a:lnTo>
                          <a:lnTo>
                            <a:pt x="103" y="64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3">
                        <a:alphaModFix amt="44000"/>
                      </a:blip>
                      <a:srcRect/>
                      <a:tile tx="0" ty="0" sx="100000" sy="100000" flip="none" algn="tl"/>
                    </a:blip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86" name="Freeform 389"/>
                    <p:cNvSpPr>
                      <a:spLocks/>
                    </p:cNvSpPr>
                    <p:nvPr/>
                  </p:nvSpPr>
                  <p:spPr bwMode="auto">
                    <a:xfrm>
                      <a:off x="529" y="5086"/>
                      <a:ext cx="2750" cy="826"/>
                    </a:xfrm>
                    <a:custGeom>
                      <a:avLst/>
                      <a:gdLst>
                        <a:gd name="T0" fmla="*/ 103 w 2766"/>
                        <a:gd name="T1" fmla="*/ 14 h 828"/>
                        <a:gd name="T2" fmla="*/ 163 w 2766"/>
                        <a:gd name="T3" fmla="*/ 7 h 828"/>
                        <a:gd name="T4" fmla="*/ 229 w 2766"/>
                        <a:gd name="T5" fmla="*/ 14 h 828"/>
                        <a:gd name="T6" fmla="*/ 319 w 2766"/>
                        <a:gd name="T7" fmla="*/ 5 h 828"/>
                        <a:gd name="T8" fmla="*/ 369 w 2766"/>
                        <a:gd name="T9" fmla="*/ 14 h 828"/>
                        <a:gd name="T10" fmla="*/ 469 w 2766"/>
                        <a:gd name="T11" fmla="*/ 3 h 828"/>
                        <a:gd name="T12" fmla="*/ 556 w 2766"/>
                        <a:gd name="T13" fmla="*/ 13 h 828"/>
                        <a:gd name="T14" fmla="*/ 648 w 2766"/>
                        <a:gd name="T15" fmla="*/ 3 h 828"/>
                        <a:gd name="T16" fmla="*/ 805 w 2766"/>
                        <a:gd name="T17" fmla="*/ 11 h 828"/>
                        <a:gd name="T18" fmla="*/ 1015 w 2766"/>
                        <a:gd name="T19" fmla="*/ 9 h 828"/>
                        <a:gd name="T20" fmla="*/ 1180 w 2766"/>
                        <a:gd name="T21" fmla="*/ 14 h 828"/>
                        <a:gd name="T22" fmla="*/ 1320 w 2766"/>
                        <a:gd name="T23" fmla="*/ 3 h 828"/>
                        <a:gd name="T24" fmla="*/ 1540 w 2766"/>
                        <a:gd name="T25" fmla="*/ 7 h 828"/>
                        <a:gd name="T26" fmla="*/ 1687 w 2766"/>
                        <a:gd name="T27" fmla="*/ 12 h 828"/>
                        <a:gd name="T28" fmla="*/ 1888 w 2766"/>
                        <a:gd name="T29" fmla="*/ 4 h 828"/>
                        <a:gd name="T30" fmla="*/ 1993 w 2766"/>
                        <a:gd name="T31" fmla="*/ 11 h 828"/>
                        <a:gd name="T32" fmla="*/ 2119 w 2766"/>
                        <a:gd name="T33" fmla="*/ 3 h 828"/>
                        <a:gd name="T34" fmla="*/ 2269 w 2766"/>
                        <a:gd name="T35" fmla="*/ 14 h 828"/>
                        <a:gd name="T36" fmla="*/ 2323 w 2766"/>
                        <a:gd name="T37" fmla="*/ 4 h 828"/>
                        <a:gd name="T38" fmla="*/ 2446 w 2766"/>
                        <a:gd name="T39" fmla="*/ 12 h 828"/>
                        <a:gd name="T40" fmla="*/ 2563 w 2766"/>
                        <a:gd name="T41" fmla="*/ 1 h 828"/>
                        <a:gd name="T42" fmla="*/ 2656 w 2766"/>
                        <a:gd name="T43" fmla="*/ 16 h 828"/>
                        <a:gd name="T44" fmla="*/ 2763 w 2766"/>
                        <a:gd name="T45" fmla="*/ 17 h 828"/>
                        <a:gd name="T46" fmla="*/ 2766 w 2766"/>
                        <a:gd name="T47" fmla="*/ 828 h 828"/>
                        <a:gd name="T48" fmla="*/ 0 w 2766"/>
                        <a:gd name="T49" fmla="*/ 828 h 828"/>
                        <a:gd name="T50" fmla="*/ 0 w 2766"/>
                        <a:gd name="T51" fmla="*/ 9 h 828"/>
                        <a:gd name="T52" fmla="*/ 103 w 2766"/>
                        <a:gd name="T53" fmla="*/ 14 h 8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766" h="828">
                          <a:moveTo>
                            <a:pt x="103" y="14"/>
                          </a:moveTo>
                          <a:cubicBezTo>
                            <a:pt x="130" y="14"/>
                            <a:pt x="109" y="8"/>
                            <a:pt x="163" y="7"/>
                          </a:cubicBezTo>
                          <a:cubicBezTo>
                            <a:pt x="217" y="5"/>
                            <a:pt x="195" y="13"/>
                            <a:pt x="229" y="14"/>
                          </a:cubicBezTo>
                          <a:cubicBezTo>
                            <a:pt x="255" y="14"/>
                            <a:pt x="256" y="5"/>
                            <a:pt x="319" y="5"/>
                          </a:cubicBezTo>
                          <a:cubicBezTo>
                            <a:pt x="382" y="5"/>
                            <a:pt x="339" y="13"/>
                            <a:pt x="369" y="14"/>
                          </a:cubicBezTo>
                          <a:cubicBezTo>
                            <a:pt x="394" y="14"/>
                            <a:pt x="438" y="4"/>
                            <a:pt x="469" y="3"/>
                          </a:cubicBezTo>
                          <a:cubicBezTo>
                            <a:pt x="535" y="3"/>
                            <a:pt x="526" y="13"/>
                            <a:pt x="556" y="13"/>
                          </a:cubicBezTo>
                          <a:cubicBezTo>
                            <a:pt x="586" y="13"/>
                            <a:pt x="607" y="3"/>
                            <a:pt x="648" y="3"/>
                          </a:cubicBezTo>
                          <a:cubicBezTo>
                            <a:pt x="699" y="2"/>
                            <a:pt x="744" y="10"/>
                            <a:pt x="805" y="11"/>
                          </a:cubicBezTo>
                          <a:cubicBezTo>
                            <a:pt x="866" y="12"/>
                            <a:pt x="953" y="8"/>
                            <a:pt x="1015" y="9"/>
                          </a:cubicBezTo>
                          <a:lnTo>
                            <a:pt x="1180" y="14"/>
                          </a:lnTo>
                          <a:lnTo>
                            <a:pt x="1320" y="3"/>
                          </a:lnTo>
                          <a:lnTo>
                            <a:pt x="1540" y="7"/>
                          </a:lnTo>
                          <a:lnTo>
                            <a:pt x="1687" y="12"/>
                          </a:lnTo>
                          <a:cubicBezTo>
                            <a:pt x="1745" y="12"/>
                            <a:pt x="1768" y="4"/>
                            <a:pt x="1888" y="4"/>
                          </a:cubicBezTo>
                          <a:cubicBezTo>
                            <a:pt x="2008" y="4"/>
                            <a:pt x="1955" y="12"/>
                            <a:pt x="1993" y="11"/>
                          </a:cubicBezTo>
                          <a:cubicBezTo>
                            <a:pt x="2031" y="11"/>
                            <a:pt x="2073" y="3"/>
                            <a:pt x="2119" y="3"/>
                          </a:cubicBezTo>
                          <a:cubicBezTo>
                            <a:pt x="2212" y="5"/>
                            <a:pt x="2216" y="13"/>
                            <a:pt x="2269" y="14"/>
                          </a:cubicBezTo>
                          <a:cubicBezTo>
                            <a:pt x="2303" y="14"/>
                            <a:pt x="2294" y="4"/>
                            <a:pt x="2323" y="4"/>
                          </a:cubicBezTo>
                          <a:cubicBezTo>
                            <a:pt x="2386" y="2"/>
                            <a:pt x="2406" y="12"/>
                            <a:pt x="2446" y="12"/>
                          </a:cubicBezTo>
                          <a:cubicBezTo>
                            <a:pt x="2486" y="11"/>
                            <a:pt x="2528" y="0"/>
                            <a:pt x="2563" y="1"/>
                          </a:cubicBezTo>
                          <a:cubicBezTo>
                            <a:pt x="2653" y="2"/>
                            <a:pt x="2626" y="14"/>
                            <a:pt x="2656" y="16"/>
                          </a:cubicBezTo>
                          <a:lnTo>
                            <a:pt x="2763" y="17"/>
                          </a:lnTo>
                          <a:lnTo>
                            <a:pt x="2766" y="828"/>
                          </a:lnTo>
                          <a:lnTo>
                            <a:pt x="0" y="828"/>
                          </a:lnTo>
                          <a:lnTo>
                            <a:pt x="0" y="9"/>
                          </a:lnTo>
                          <a:lnTo>
                            <a:pt x="103" y="14"/>
                          </a:lnTo>
                          <a:close/>
                        </a:path>
                      </a:pathLst>
                    </a:custGeom>
                    <a:solidFill>
                      <a:srgbClr val="B85C00">
                        <a:alpha val="81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08" name="Group 379"/>
                  <p:cNvGrpSpPr>
                    <a:grpSpLocks/>
                  </p:cNvGrpSpPr>
                  <p:nvPr/>
                </p:nvGrpSpPr>
                <p:grpSpPr bwMode="auto">
                  <a:xfrm>
                    <a:off x="10291" y="3399"/>
                    <a:ext cx="413" cy="287"/>
                    <a:chOff x="10027" y="4412"/>
                    <a:chExt cx="413" cy="287"/>
                  </a:xfrm>
                </p:grpSpPr>
                <p:grpSp>
                  <p:nvGrpSpPr>
                    <p:cNvPr id="1377" name="Group 3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27" y="4489"/>
                      <a:ext cx="310" cy="210"/>
                      <a:chOff x="10027" y="4489"/>
                      <a:chExt cx="310" cy="210"/>
                    </a:xfrm>
                  </p:grpSpPr>
                  <p:sp>
                    <p:nvSpPr>
                      <p:cNvPr id="1382" name="Oval 3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27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83" name="Oval 386"/>
                      <p:cNvSpPr>
                        <a:spLocks noChangeArrowheads="1"/>
                      </p:cNvSpPr>
                      <p:nvPr/>
                    </p:nvSpPr>
                    <p:spPr bwMode="auto">
                      <a:xfrm rot="1640388">
                        <a:off x="10220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84" name="Oval 385"/>
                      <p:cNvSpPr>
                        <a:spLocks noChangeArrowheads="1"/>
                      </p:cNvSpPr>
                      <p:nvPr/>
                    </p:nvSpPr>
                    <p:spPr bwMode="auto">
                      <a:xfrm rot="7040388">
                        <a:off x="10040" y="4512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378" name="Group 3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130" y="4412"/>
                      <a:ext cx="310" cy="210"/>
                      <a:chOff x="10027" y="4489"/>
                      <a:chExt cx="310" cy="210"/>
                    </a:xfrm>
                  </p:grpSpPr>
                  <p:sp>
                    <p:nvSpPr>
                      <p:cNvPr id="1379" name="Oval 3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27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80" name="Oval 382"/>
                      <p:cNvSpPr>
                        <a:spLocks noChangeArrowheads="1"/>
                      </p:cNvSpPr>
                      <p:nvPr/>
                    </p:nvSpPr>
                    <p:spPr bwMode="auto">
                      <a:xfrm rot="1640388">
                        <a:off x="10220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81" name="Oval 381"/>
                      <p:cNvSpPr>
                        <a:spLocks noChangeArrowheads="1"/>
                      </p:cNvSpPr>
                      <p:nvPr/>
                    </p:nvSpPr>
                    <p:spPr bwMode="auto">
                      <a:xfrm rot="7040388">
                        <a:off x="10040" y="4512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09" name="Group 370"/>
                  <p:cNvGrpSpPr>
                    <a:grpSpLocks/>
                  </p:cNvGrpSpPr>
                  <p:nvPr/>
                </p:nvGrpSpPr>
                <p:grpSpPr bwMode="auto">
                  <a:xfrm>
                    <a:off x="10013" y="5343"/>
                    <a:ext cx="413" cy="287"/>
                    <a:chOff x="10027" y="4412"/>
                    <a:chExt cx="413" cy="287"/>
                  </a:xfrm>
                </p:grpSpPr>
                <p:grpSp>
                  <p:nvGrpSpPr>
                    <p:cNvPr id="1369" name="Group 3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27" y="4489"/>
                      <a:ext cx="310" cy="210"/>
                      <a:chOff x="10027" y="4489"/>
                      <a:chExt cx="310" cy="210"/>
                    </a:xfrm>
                  </p:grpSpPr>
                  <p:sp>
                    <p:nvSpPr>
                      <p:cNvPr id="1374" name="Oval 3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27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75" name="Oval 377"/>
                      <p:cNvSpPr>
                        <a:spLocks noChangeArrowheads="1"/>
                      </p:cNvSpPr>
                      <p:nvPr/>
                    </p:nvSpPr>
                    <p:spPr bwMode="auto">
                      <a:xfrm rot="1640388">
                        <a:off x="10220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76" name="Oval 376"/>
                      <p:cNvSpPr>
                        <a:spLocks noChangeArrowheads="1"/>
                      </p:cNvSpPr>
                      <p:nvPr/>
                    </p:nvSpPr>
                    <p:spPr bwMode="auto">
                      <a:xfrm rot="7040388">
                        <a:off x="10040" y="4512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370" name="Group 3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130" y="4412"/>
                      <a:ext cx="310" cy="210"/>
                      <a:chOff x="10027" y="4489"/>
                      <a:chExt cx="310" cy="210"/>
                    </a:xfrm>
                  </p:grpSpPr>
                  <p:sp>
                    <p:nvSpPr>
                      <p:cNvPr id="1371" name="Oval 3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27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72" name="Oval 373"/>
                      <p:cNvSpPr>
                        <a:spLocks noChangeArrowheads="1"/>
                      </p:cNvSpPr>
                      <p:nvPr/>
                    </p:nvSpPr>
                    <p:spPr bwMode="auto">
                      <a:xfrm rot="1640388">
                        <a:off x="10220" y="4628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373" name="Oval 372"/>
                      <p:cNvSpPr>
                        <a:spLocks noChangeArrowheads="1"/>
                      </p:cNvSpPr>
                      <p:nvPr/>
                    </p:nvSpPr>
                    <p:spPr bwMode="auto">
                      <a:xfrm rot="7040388">
                        <a:off x="10040" y="4512"/>
                        <a:ext cx="117" cy="7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1310" name="Group 344"/>
                  <p:cNvGrpSpPr>
                    <a:grpSpLocks noChangeAspect="1"/>
                  </p:cNvGrpSpPr>
                  <p:nvPr/>
                </p:nvGrpSpPr>
                <p:grpSpPr bwMode="auto">
                  <a:xfrm rot="2022885" flipV="1">
                    <a:off x="10039" y="1095"/>
                    <a:ext cx="729" cy="514"/>
                    <a:chOff x="1500" y="1590"/>
                    <a:chExt cx="4935" cy="2873"/>
                  </a:xfrm>
                </p:grpSpPr>
                <p:sp>
                  <p:nvSpPr>
                    <p:cNvPr id="1344" name="Freeform 3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00" y="1590"/>
                      <a:ext cx="4935" cy="2873"/>
                    </a:xfrm>
                    <a:custGeom>
                      <a:avLst/>
                      <a:gdLst>
                        <a:gd name="T0" fmla="*/ 375 w 4935"/>
                        <a:gd name="T1" fmla="*/ 818 h 2873"/>
                        <a:gd name="T2" fmla="*/ 488 w 4935"/>
                        <a:gd name="T3" fmla="*/ 720 h 2873"/>
                        <a:gd name="T4" fmla="*/ 833 w 4935"/>
                        <a:gd name="T5" fmla="*/ 473 h 2873"/>
                        <a:gd name="T6" fmla="*/ 1140 w 4935"/>
                        <a:gd name="T7" fmla="*/ 330 h 2873"/>
                        <a:gd name="T8" fmla="*/ 1433 w 4935"/>
                        <a:gd name="T9" fmla="*/ 158 h 2873"/>
                        <a:gd name="T10" fmla="*/ 1875 w 4935"/>
                        <a:gd name="T11" fmla="*/ 83 h 2873"/>
                        <a:gd name="T12" fmla="*/ 2400 w 4935"/>
                        <a:gd name="T13" fmla="*/ 98 h 2873"/>
                        <a:gd name="T14" fmla="*/ 2745 w 4935"/>
                        <a:gd name="T15" fmla="*/ 90 h 2873"/>
                        <a:gd name="T16" fmla="*/ 3068 w 4935"/>
                        <a:gd name="T17" fmla="*/ 75 h 2873"/>
                        <a:gd name="T18" fmla="*/ 3390 w 4935"/>
                        <a:gd name="T19" fmla="*/ 113 h 2873"/>
                        <a:gd name="T20" fmla="*/ 3465 w 4935"/>
                        <a:gd name="T21" fmla="*/ 300 h 2873"/>
                        <a:gd name="T22" fmla="*/ 3668 w 4935"/>
                        <a:gd name="T23" fmla="*/ 390 h 2873"/>
                        <a:gd name="T24" fmla="*/ 3953 w 4935"/>
                        <a:gd name="T25" fmla="*/ 593 h 2873"/>
                        <a:gd name="T26" fmla="*/ 3930 w 4935"/>
                        <a:gd name="T27" fmla="*/ 758 h 2873"/>
                        <a:gd name="T28" fmla="*/ 4223 w 4935"/>
                        <a:gd name="T29" fmla="*/ 908 h 2873"/>
                        <a:gd name="T30" fmla="*/ 4245 w 4935"/>
                        <a:gd name="T31" fmla="*/ 1050 h 2873"/>
                        <a:gd name="T32" fmla="*/ 4440 w 4935"/>
                        <a:gd name="T33" fmla="*/ 1185 h 2873"/>
                        <a:gd name="T34" fmla="*/ 4380 w 4935"/>
                        <a:gd name="T35" fmla="*/ 1328 h 2873"/>
                        <a:gd name="T36" fmla="*/ 4500 w 4935"/>
                        <a:gd name="T37" fmla="*/ 1470 h 2873"/>
                        <a:gd name="T38" fmla="*/ 4530 w 4935"/>
                        <a:gd name="T39" fmla="*/ 1620 h 2873"/>
                        <a:gd name="T40" fmla="*/ 4740 w 4935"/>
                        <a:gd name="T41" fmla="*/ 1778 h 2873"/>
                        <a:gd name="T42" fmla="*/ 4935 w 4935"/>
                        <a:gd name="T43" fmla="*/ 1965 h 2873"/>
                        <a:gd name="T44" fmla="*/ 4703 w 4935"/>
                        <a:gd name="T45" fmla="*/ 2048 h 2873"/>
                        <a:gd name="T46" fmla="*/ 4478 w 4935"/>
                        <a:gd name="T47" fmla="*/ 2048 h 2873"/>
                        <a:gd name="T48" fmla="*/ 4395 w 4935"/>
                        <a:gd name="T49" fmla="*/ 2138 h 2873"/>
                        <a:gd name="T50" fmla="*/ 4185 w 4935"/>
                        <a:gd name="T51" fmla="*/ 2190 h 2873"/>
                        <a:gd name="T52" fmla="*/ 4103 w 4935"/>
                        <a:gd name="T53" fmla="*/ 2250 h 2873"/>
                        <a:gd name="T54" fmla="*/ 3938 w 4935"/>
                        <a:gd name="T55" fmla="*/ 2348 h 2873"/>
                        <a:gd name="T56" fmla="*/ 3855 w 4935"/>
                        <a:gd name="T57" fmla="*/ 2505 h 2873"/>
                        <a:gd name="T58" fmla="*/ 3705 w 4935"/>
                        <a:gd name="T59" fmla="*/ 2513 h 2873"/>
                        <a:gd name="T60" fmla="*/ 3548 w 4935"/>
                        <a:gd name="T61" fmla="*/ 2640 h 2873"/>
                        <a:gd name="T62" fmla="*/ 3383 w 4935"/>
                        <a:gd name="T63" fmla="*/ 2663 h 2873"/>
                        <a:gd name="T64" fmla="*/ 3158 w 4935"/>
                        <a:gd name="T65" fmla="*/ 2760 h 2873"/>
                        <a:gd name="T66" fmla="*/ 2805 w 4935"/>
                        <a:gd name="T67" fmla="*/ 2670 h 2873"/>
                        <a:gd name="T68" fmla="*/ 2708 w 4935"/>
                        <a:gd name="T69" fmla="*/ 2790 h 2873"/>
                        <a:gd name="T70" fmla="*/ 2558 w 4935"/>
                        <a:gd name="T71" fmla="*/ 2775 h 2873"/>
                        <a:gd name="T72" fmla="*/ 2430 w 4935"/>
                        <a:gd name="T73" fmla="*/ 2790 h 2873"/>
                        <a:gd name="T74" fmla="*/ 2258 w 4935"/>
                        <a:gd name="T75" fmla="*/ 2685 h 2873"/>
                        <a:gd name="T76" fmla="*/ 2048 w 4935"/>
                        <a:gd name="T77" fmla="*/ 2603 h 2873"/>
                        <a:gd name="T78" fmla="*/ 1830 w 4935"/>
                        <a:gd name="T79" fmla="*/ 2588 h 2873"/>
                        <a:gd name="T80" fmla="*/ 1605 w 4935"/>
                        <a:gd name="T81" fmla="*/ 2475 h 2873"/>
                        <a:gd name="T82" fmla="*/ 1403 w 4935"/>
                        <a:gd name="T83" fmla="*/ 2475 h 2873"/>
                        <a:gd name="T84" fmla="*/ 1215 w 4935"/>
                        <a:gd name="T85" fmla="*/ 2430 h 2873"/>
                        <a:gd name="T86" fmla="*/ 983 w 4935"/>
                        <a:gd name="T87" fmla="*/ 2198 h 2873"/>
                        <a:gd name="T88" fmla="*/ 758 w 4935"/>
                        <a:gd name="T89" fmla="*/ 2145 h 2873"/>
                        <a:gd name="T90" fmla="*/ 540 w 4935"/>
                        <a:gd name="T91" fmla="*/ 1973 h 2873"/>
                        <a:gd name="T92" fmla="*/ 420 w 4935"/>
                        <a:gd name="T93" fmla="*/ 1980 h 2873"/>
                        <a:gd name="T94" fmla="*/ 308 w 4935"/>
                        <a:gd name="T95" fmla="*/ 1688 h 2873"/>
                        <a:gd name="T96" fmla="*/ 165 w 4935"/>
                        <a:gd name="T97" fmla="*/ 1485 h 2873"/>
                        <a:gd name="T98" fmla="*/ 15 w 4935"/>
                        <a:gd name="T99" fmla="*/ 1208 h 28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4935" h="2873">
                          <a:moveTo>
                            <a:pt x="0" y="1125"/>
                          </a:moveTo>
                          <a:lnTo>
                            <a:pt x="218" y="1125"/>
                          </a:lnTo>
                          <a:lnTo>
                            <a:pt x="270" y="938"/>
                          </a:lnTo>
                          <a:lnTo>
                            <a:pt x="375" y="818"/>
                          </a:lnTo>
                          <a:lnTo>
                            <a:pt x="413" y="743"/>
                          </a:lnTo>
                          <a:lnTo>
                            <a:pt x="458" y="758"/>
                          </a:lnTo>
                          <a:lnTo>
                            <a:pt x="488" y="645"/>
                          </a:lnTo>
                          <a:lnTo>
                            <a:pt x="488" y="720"/>
                          </a:lnTo>
                          <a:lnTo>
                            <a:pt x="570" y="578"/>
                          </a:lnTo>
                          <a:lnTo>
                            <a:pt x="668" y="510"/>
                          </a:lnTo>
                          <a:lnTo>
                            <a:pt x="833" y="368"/>
                          </a:lnTo>
                          <a:lnTo>
                            <a:pt x="833" y="473"/>
                          </a:lnTo>
                          <a:lnTo>
                            <a:pt x="908" y="465"/>
                          </a:lnTo>
                          <a:lnTo>
                            <a:pt x="960" y="435"/>
                          </a:lnTo>
                          <a:lnTo>
                            <a:pt x="1020" y="398"/>
                          </a:lnTo>
                          <a:lnTo>
                            <a:pt x="1140" y="330"/>
                          </a:lnTo>
                          <a:lnTo>
                            <a:pt x="1223" y="203"/>
                          </a:lnTo>
                          <a:lnTo>
                            <a:pt x="1350" y="158"/>
                          </a:lnTo>
                          <a:lnTo>
                            <a:pt x="1418" y="60"/>
                          </a:lnTo>
                          <a:lnTo>
                            <a:pt x="1433" y="158"/>
                          </a:lnTo>
                          <a:lnTo>
                            <a:pt x="1650" y="135"/>
                          </a:lnTo>
                          <a:lnTo>
                            <a:pt x="1808" y="75"/>
                          </a:lnTo>
                          <a:lnTo>
                            <a:pt x="1875" y="30"/>
                          </a:lnTo>
                          <a:lnTo>
                            <a:pt x="1875" y="83"/>
                          </a:lnTo>
                          <a:lnTo>
                            <a:pt x="2025" y="45"/>
                          </a:lnTo>
                          <a:lnTo>
                            <a:pt x="2078" y="105"/>
                          </a:lnTo>
                          <a:lnTo>
                            <a:pt x="2265" y="90"/>
                          </a:lnTo>
                          <a:lnTo>
                            <a:pt x="2400" y="98"/>
                          </a:lnTo>
                          <a:lnTo>
                            <a:pt x="2543" y="8"/>
                          </a:lnTo>
                          <a:lnTo>
                            <a:pt x="2700" y="0"/>
                          </a:lnTo>
                          <a:lnTo>
                            <a:pt x="2640" y="83"/>
                          </a:lnTo>
                          <a:lnTo>
                            <a:pt x="2745" y="90"/>
                          </a:lnTo>
                          <a:lnTo>
                            <a:pt x="2895" y="68"/>
                          </a:lnTo>
                          <a:lnTo>
                            <a:pt x="2978" y="60"/>
                          </a:lnTo>
                          <a:lnTo>
                            <a:pt x="2910" y="128"/>
                          </a:lnTo>
                          <a:lnTo>
                            <a:pt x="3068" y="75"/>
                          </a:lnTo>
                          <a:lnTo>
                            <a:pt x="3045" y="135"/>
                          </a:lnTo>
                          <a:lnTo>
                            <a:pt x="3203" y="90"/>
                          </a:lnTo>
                          <a:lnTo>
                            <a:pt x="3188" y="143"/>
                          </a:lnTo>
                          <a:lnTo>
                            <a:pt x="3390" y="113"/>
                          </a:lnTo>
                          <a:lnTo>
                            <a:pt x="3270" y="173"/>
                          </a:lnTo>
                          <a:lnTo>
                            <a:pt x="3278" y="248"/>
                          </a:lnTo>
                          <a:lnTo>
                            <a:pt x="3330" y="270"/>
                          </a:lnTo>
                          <a:lnTo>
                            <a:pt x="3465" y="300"/>
                          </a:lnTo>
                          <a:lnTo>
                            <a:pt x="3390" y="308"/>
                          </a:lnTo>
                          <a:lnTo>
                            <a:pt x="3435" y="368"/>
                          </a:lnTo>
                          <a:lnTo>
                            <a:pt x="3555" y="368"/>
                          </a:lnTo>
                          <a:lnTo>
                            <a:pt x="3668" y="390"/>
                          </a:lnTo>
                          <a:lnTo>
                            <a:pt x="3578" y="420"/>
                          </a:lnTo>
                          <a:lnTo>
                            <a:pt x="3728" y="488"/>
                          </a:lnTo>
                          <a:lnTo>
                            <a:pt x="3833" y="570"/>
                          </a:lnTo>
                          <a:lnTo>
                            <a:pt x="3953" y="593"/>
                          </a:lnTo>
                          <a:lnTo>
                            <a:pt x="4013" y="645"/>
                          </a:lnTo>
                          <a:lnTo>
                            <a:pt x="3953" y="660"/>
                          </a:lnTo>
                          <a:lnTo>
                            <a:pt x="4020" y="743"/>
                          </a:lnTo>
                          <a:lnTo>
                            <a:pt x="3930" y="758"/>
                          </a:lnTo>
                          <a:lnTo>
                            <a:pt x="4050" y="788"/>
                          </a:lnTo>
                          <a:lnTo>
                            <a:pt x="4103" y="810"/>
                          </a:lnTo>
                          <a:lnTo>
                            <a:pt x="4073" y="908"/>
                          </a:lnTo>
                          <a:lnTo>
                            <a:pt x="4223" y="908"/>
                          </a:lnTo>
                          <a:lnTo>
                            <a:pt x="4170" y="923"/>
                          </a:lnTo>
                          <a:lnTo>
                            <a:pt x="4343" y="953"/>
                          </a:lnTo>
                          <a:lnTo>
                            <a:pt x="4185" y="975"/>
                          </a:lnTo>
                          <a:lnTo>
                            <a:pt x="4245" y="1050"/>
                          </a:lnTo>
                          <a:lnTo>
                            <a:pt x="4298" y="1080"/>
                          </a:lnTo>
                          <a:lnTo>
                            <a:pt x="4238" y="1095"/>
                          </a:lnTo>
                          <a:lnTo>
                            <a:pt x="4343" y="1133"/>
                          </a:lnTo>
                          <a:lnTo>
                            <a:pt x="4440" y="1185"/>
                          </a:lnTo>
                          <a:lnTo>
                            <a:pt x="4358" y="1200"/>
                          </a:lnTo>
                          <a:lnTo>
                            <a:pt x="4305" y="1200"/>
                          </a:lnTo>
                          <a:lnTo>
                            <a:pt x="4350" y="1253"/>
                          </a:lnTo>
                          <a:lnTo>
                            <a:pt x="4380" y="1328"/>
                          </a:lnTo>
                          <a:lnTo>
                            <a:pt x="4470" y="1373"/>
                          </a:lnTo>
                          <a:lnTo>
                            <a:pt x="4545" y="1395"/>
                          </a:lnTo>
                          <a:lnTo>
                            <a:pt x="4433" y="1418"/>
                          </a:lnTo>
                          <a:lnTo>
                            <a:pt x="4500" y="1470"/>
                          </a:lnTo>
                          <a:lnTo>
                            <a:pt x="4463" y="1508"/>
                          </a:lnTo>
                          <a:lnTo>
                            <a:pt x="4530" y="1568"/>
                          </a:lnTo>
                          <a:lnTo>
                            <a:pt x="4658" y="1590"/>
                          </a:lnTo>
                          <a:lnTo>
                            <a:pt x="4530" y="1620"/>
                          </a:lnTo>
                          <a:lnTo>
                            <a:pt x="4628" y="1718"/>
                          </a:lnTo>
                          <a:lnTo>
                            <a:pt x="4718" y="1740"/>
                          </a:lnTo>
                          <a:lnTo>
                            <a:pt x="4635" y="1763"/>
                          </a:lnTo>
                          <a:lnTo>
                            <a:pt x="4740" y="1778"/>
                          </a:lnTo>
                          <a:lnTo>
                            <a:pt x="4650" y="1800"/>
                          </a:lnTo>
                          <a:lnTo>
                            <a:pt x="4748" y="1830"/>
                          </a:lnTo>
                          <a:lnTo>
                            <a:pt x="4830" y="1898"/>
                          </a:lnTo>
                          <a:lnTo>
                            <a:pt x="4935" y="1965"/>
                          </a:lnTo>
                          <a:lnTo>
                            <a:pt x="4823" y="1965"/>
                          </a:lnTo>
                          <a:lnTo>
                            <a:pt x="4823" y="2025"/>
                          </a:lnTo>
                          <a:lnTo>
                            <a:pt x="4755" y="2010"/>
                          </a:lnTo>
                          <a:lnTo>
                            <a:pt x="4703" y="2048"/>
                          </a:lnTo>
                          <a:lnTo>
                            <a:pt x="4635" y="2040"/>
                          </a:lnTo>
                          <a:lnTo>
                            <a:pt x="4605" y="2093"/>
                          </a:lnTo>
                          <a:lnTo>
                            <a:pt x="4560" y="2048"/>
                          </a:lnTo>
                          <a:lnTo>
                            <a:pt x="4478" y="2048"/>
                          </a:lnTo>
                          <a:lnTo>
                            <a:pt x="4530" y="2100"/>
                          </a:lnTo>
                          <a:lnTo>
                            <a:pt x="4560" y="2168"/>
                          </a:lnTo>
                          <a:lnTo>
                            <a:pt x="4493" y="2145"/>
                          </a:lnTo>
                          <a:lnTo>
                            <a:pt x="4395" y="2138"/>
                          </a:lnTo>
                          <a:lnTo>
                            <a:pt x="4305" y="2123"/>
                          </a:lnTo>
                          <a:lnTo>
                            <a:pt x="4410" y="2265"/>
                          </a:lnTo>
                          <a:lnTo>
                            <a:pt x="4298" y="2235"/>
                          </a:lnTo>
                          <a:lnTo>
                            <a:pt x="4185" y="2190"/>
                          </a:lnTo>
                          <a:lnTo>
                            <a:pt x="4193" y="2250"/>
                          </a:lnTo>
                          <a:lnTo>
                            <a:pt x="4148" y="2235"/>
                          </a:lnTo>
                          <a:lnTo>
                            <a:pt x="4193" y="2318"/>
                          </a:lnTo>
                          <a:lnTo>
                            <a:pt x="4103" y="2250"/>
                          </a:lnTo>
                          <a:lnTo>
                            <a:pt x="4125" y="2295"/>
                          </a:lnTo>
                          <a:lnTo>
                            <a:pt x="4208" y="2385"/>
                          </a:lnTo>
                          <a:lnTo>
                            <a:pt x="4035" y="2363"/>
                          </a:lnTo>
                          <a:lnTo>
                            <a:pt x="3938" y="2348"/>
                          </a:lnTo>
                          <a:lnTo>
                            <a:pt x="3938" y="2430"/>
                          </a:lnTo>
                          <a:lnTo>
                            <a:pt x="3863" y="2400"/>
                          </a:lnTo>
                          <a:lnTo>
                            <a:pt x="3818" y="2415"/>
                          </a:lnTo>
                          <a:lnTo>
                            <a:pt x="3855" y="2505"/>
                          </a:lnTo>
                          <a:lnTo>
                            <a:pt x="3938" y="2520"/>
                          </a:lnTo>
                          <a:lnTo>
                            <a:pt x="3803" y="2543"/>
                          </a:lnTo>
                          <a:lnTo>
                            <a:pt x="3750" y="2543"/>
                          </a:lnTo>
                          <a:lnTo>
                            <a:pt x="3705" y="2513"/>
                          </a:lnTo>
                          <a:lnTo>
                            <a:pt x="3645" y="2543"/>
                          </a:lnTo>
                          <a:lnTo>
                            <a:pt x="3563" y="2543"/>
                          </a:lnTo>
                          <a:lnTo>
                            <a:pt x="3653" y="2625"/>
                          </a:lnTo>
                          <a:lnTo>
                            <a:pt x="3548" y="2640"/>
                          </a:lnTo>
                          <a:lnTo>
                            <a:pt x="3600" y="2640"/>
                          </a:lnTo>
                          <a:lnTo>
                            <a:pt x="3495" y="2640"/>
                          </a:lnTo>
                          <a:lnTo>
                            <a:pt x="3428" y="2640"/>
                          </a:lnTo>
                          <a:lnTo>
                            <a:pt x="3383" y="2663"/>
                          </a:lnTo>
                          <a:lnTo>
                            <a:pt x="3240" y="2655"/>
                          </a:lnTo>
                          <a:lnTo>
                            <a:pt x="3188" y="2693"/>
                          </a:lnTo>
                          <a:lnTo>
                            <a:pt x="3188" y="2858"/>
                          </a:lnTo>
                          <a:lnTo>
                            <a:pt x="3158" y="2760"/>
                          </a:lnTo>
                          <a:lnTo>
                            <a:pt x="3053" y="2760"/>
                          </a:lnTo>
                          <a:lnTo>
                            <a:pt x="2985" y="2730"/>
                          </a:lnTo>
                          <a:lnTo>
                            <a:pt x="2910" y="2708"/>
                          </a:lnTo>
                          <a:lnTo>
                            <a:pt x="2805" y="2670"/>
                          </a:lnTo>
                          <a:lnTo>
                            <a:pt x="2865" y="2760"/>
                          </a:lnTo>
                          <a:lnTo>
                            <a:pt x="2775" y="2715"/>
                          </a:lnTo>
                          <a:lnTo>
                            <a:pt x="2768" y="2768"/>
                          </a:lnTo>
                          <a:lnTo>
                            <a:pt x="2708" y="2790"/>
                          </a:lnTo>
                          <a:lnTo>
                            <a:pt x="2715" y="2850"/>
                          </a:lnTo>
                          <a:lnTo>
                            <a:pt x="2655" y="2873"/>
                          </a:lnTo>
                          <a:lnTo>
                            <a:pt x="2610" y="2828"/>
                          </a:lnTo>
                          <a:lnTo>
                            <a:pt x="2558" y="2775"/>
                          </a:lnTo>
                          <a:lnTo>
                            <a:pt x="2550" y="2828"/>
                          </a:lnTo>
                          <a:lnTo>
                            <a:pt x="2498" y="2775"/>
                          </a:lnTo>
                          <a:lnTo>
                            <a:pt x="2460" y="2753"/>
                          </a:lnTo>
                          <a:lnTo>
                            <a:pt x="2430" y="2790"/>
                          </a:lnTo>
                          <a:lnTo>
                            <a:pt x="2348" y="2723"/>
                          </a:lnTo>
                          <a:lnTo>
                            <a:pt x="2340" y="2768"/>
                          </a:lnTo>
                          <a:lnTo>
                            <a:pt x="2310" y="2715"/>
                          </a:lnTo>
                          <a:lnTo>
                            <a:pt x="2258" y="2685"/>
                          </a:lnTo>
                          <a:lnTo>
                            <a:pt x="2213" y="2708"/>
                          </a:lnTo>
                          <a:lnTo>
                            <a:pt x="2145" y="2633"/>
                          </a:lnTo>
                          <a:lnTo>
                            <a:pt x="2160" y="2693"/>
                          </a:lnTo>
                          <a:lnTo>
                            <a:pt x="2048" y="2603"/>
                          </a:lnTo>
                          <a:lnTo>
                            <a:pt x="2078" y="2745"/>
                          </a:lnTo>
                          <a:lnTo>
                            <a:pt x="1988" y="2663"/>
                          </a:lnTo>
                          <a:lnTo>
                            <a:pt x="1905" y="2678"/>
                          </a:lnTo>
                          <a:lnTo>
                            <a:pt x="1830" y="2588"/>
                          </a:lnTo>
                          <a:lnTo>
                            <a:pt x="1808" y="2663"/>
                          </a:lnTo>
                          <a:lnTo>
                            <a:pt x="1725" y="2573"/>
                          </a:lnTo>
                          <a:lnTo>
                            <a:pt x="1680" y="2498"/>
                          </a:lnTo>
                          <a:lnTo>
                            <a:pt x="1605" y="2475"/>
                          </a:lnTo>
                          <a:lnTo>
                            <a:pt x="1538" y="2445"/>
                          </a:lnTo>
                          <a:lnTo>
                            <a:pt x="1463" y="2393"/>
                          </a:lnTo>
                          <a:lnTo>
                            <a:pt x="1508" y="2513"/>
                          </a:lnTo>
                          <a:lnTo>
                            <a:pt x="1403" y="2475"/>
                          </a:lnTo>
                          <a:lnTo>
                            <a:pt x="1350" y="2490"/>
                          </a:lnTo>
                          <a:lnTo>
                            <a:pt x="1290" y="2423"/>
                          </a:lnTo>
                          <a:lnTo>
                            <a:pt x="1215" y="2340"/>
                          </a:lnTo>
                          <a:lnTo>
                            <a:pt x="1215" y="2430"/>
                          </a:lnTo>
                          <a:lnTo>
                            <a:pt x="1125" y="2303"/>
                          </a:lnTo>
                          <a:lnTo>
                            <a:pt x="1088" y="2370"/>
                          </a:lnTo>
                          <a:lnTo>
                            <a:pt x="990" y="2258"/>
                          </a:lnTo>
                          <a:lnTo>
                            <a:pt x="983" y="2198"/>
                          </a:lnTo>
                          <a:lnTo>
                            <a:pt x="885" y="2153"/>
                          </a:lnTo>
                          <a:lnTo>
                            <a:pt x="810" y="2100"/>
                          </a:lnTo>
                          <a:lnTo>
                            <a:pt x="810" y="2205"/>
                          </a:lnTo>
                          <a:lnTo>
                            <a:pt x="758" y="2145"/>
                          </a:lnTo>
                          <a:lnTo>
                            <a:pt x="690" y="2115"/>
                          </a:lnTo>
                          <a:lnTo>
                            <a:pt x="638" y="2040"/>
                          </a:lnTo>
                          <a:lnTo>
                            <a:pt x="638" y="2100"/>
                          </a:lnTo>
                          <a:lnTo>
                            <a:pt x="540" y="1973"/>
                          </a:lnTo>
                          <a:lnTo>
                            <a:pt x="533" y="2063"/>
                          </a:lnTo>
                          <a:lnTo>
                            <a:pt x="488" y="1950"/>
                          </a:lnTo>
                          <a:lnTo>
                            <a:pt x="465" y="1913"/>
                          </a:lnTo>
                          <a:lnTo>
                            <a:pt x="420" y="1980"/>
                          </a:lnTo>
                          <a:lnTo>
                            <a:pt x="383" y="1838"/>
                          </a:lnTo>
                          <a:lnTo>
                            <a:pt x="383" y="1778"/>
                          </a:lnTo>
                          <a:lnTo>
                            <a:pt x="308" y="1845"/>
                          </a:lnTo>
                          <a:lnTo>
                            <a:pt x="308" y="1688"/>
                          </a:lnTo>
                          <a:lnTo>
                            <a:pt x="233" y="1763"/>
                          </a:lnTo>
                          <a:lnTo>
                            <a:pt x="233" y="1605"/>
                          </a:lnTo>
                          <a:lnTo>
                            <a:pt x="165" y="1635"/>
                          </a:lnTo>
                          <a:lnTo>
                            <a:pt x="165" y="1485"/>
                          </a:lnTo>
                          <a:lnTo>
                            <a:pt x="143" y="1283"/>
                          </a:lnTo>
                          <a:lnTo>
                            <a:pt x="158" y="1215"/>
                          </a:lnTo>
                          <a:lnTo>
                            <a:pt x="113" y="1215"/>
                          </a:lnTo>
                          <a:lnTo>
                            <a:pt x="15" y="1208"/>
                          </a:lnTo>
                        </a:path>
                      </a:pathLst>
                    </a:custGeom>
                    <a:solidFill>
                      <a:srgbClr val="FF99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45" name="Freeform 3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33" y="2783"/>
                      <a:ext cx="525" cy="930"/>
                    </a:xfrm>
                    <a:custGeom>
                      <a:avLst/>
                      <a:gdLst>
                        <a:gd name="T0" fmla="*/ 0 w 525"/>
                        <a:gd name="T1" fmla="*/ 0 h 930"/>
                        <a:gd name="T2" fmla="*/ 232 w 525"/>
                        <a:gd name="T3" fmla="*/ 480 h 930"/>
                        <a:gd name="T4" fmla="*/ 525 w 525"/>
                        <a:gd name="T5" fmla="*/ 930 h 9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25" h="930">
                          <a:moveTo>
                            <a:pt x="0" y="0"/>
                          </a:moveTo>
                          <a:cubicBezTo>
                            <a:pt x="72" y="162"/>
                            <a:pt x="144" y="325"/>
                            <a:pt x="232" y="480"/>
                          </a:cubicBezTo>
                          <a:cubicBezTo>
                            <a:pt x="320" y="635"/>
                            <a:pt x="422" y="782"/>
                            <a:pt x="525" y="93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46" name="Freeform 3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98" y="2798"/>
                      <a:ext cx="1035" cy="1252"/>
                    </a:xfrm>
                    <a:custGeom>
                      <a:avLst/>
                      <a:gdLst>
                        <a:gd name="T0" fmla="*/ 0 w 1035"/>
                        <a:gd name="T1" fmla="*/ 0 h 1252"/>
                        <a:gd name="T2" fmla="*/ 427 w 1035"/>
                        <a:gd name="T3" fmla="*/ 682 h 1252"/>
                        <a:gd name="T4" fmla="*/ 600 w 1035"/>
                        <a:gd name="T5" fmla="*/ 877 h 1252"/>
                        <a:gd name="T6" fmla="*/ 652 w 1035"/>
                        <a:gd name="T7" fmla="*/ 967 h 1252"/>
                        <a:gd name="T8" fmla="*/ 1035 w 1035"/>
                        <a:gd name="T9" fmla="*/ 1252 h 12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35" h="1252">
                          <a:moveTo>
                            <a:pt x="0" y="0"/>
                          </a:moveTo>
                          <a:cubicBezTo>
                            <a:pt x="163" y="268"/>
                            <a:pt x="327" y="536"/>
                            <a:pt x="427" y="682"/>
                          </a:cubicBezTo>
                          <a:cubicBezTo>
                            <a:pt x="527" y="828"/>
                            <a:pt x="562" y="829"/>
                            <a:pt x="600" y="877"/>
                          </a:cubicBezTo>
                          <a:cubicBezTo>
                            <a:pt x="638" y="925"/>
                            <a:pt x="580" y="905"/>
                            <a:pt x="652" y="967"/>
                          </a:cubicBezTo>
                          <a:cubicBezTo>
                            <a:pt x="724" y="1029"/>
                            <a:pt x="879" y="1140"/>
                            <a:pt x="1035" y="1252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47" name="Freeform 3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23" y="2850"/>
                      <a:ext cx="1461" cy="1515"/>
                    </a:xfrm>
                    <a:custGeom>
                      <a:avLst/>
                      <a:gdLst>
                        <a:gd name="T0" fmla="*/ 0 w 1461"/>
                        <a:gd name="T1" fmla="*/ 0 h 1515"/>
                        <a:gd name="T2" fmla="*/ 682 w 1461"/>
                        <a:gd name="T3" fmla="*/ 780 h 1515"/>
                        <a:gd name="T4" fmla="*/ 1342 w 1461"/>
                        <a:gd name="T5" fmla="*/ 1403 h 1515"/>
                        <a:gd name="T6" fmla="*/ 1395 w 1461"/>
                        <a:gd name="T7" fmla="*/ 1455 h 15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61" h="1515">
                          <a:moveTo>
                            <a:pt x="0" y="0"/>
                          </a:moveTo>
                          <a:cubicBezTo>
                            <a:pt x="229" y="273"/>
                            <a:pt x="458" y="546"/>
                            <a:pt x="682" y="780"/>
                          </a:cubicBezTo>
                          <a:cubicBezTo>
                            <a:pt x="906" y="1014"/>
                            <a:pt x="1223" y="1291"/>
                            <a:pt x="1342" y="1403"/>
                          </a:cubicBezTo>
                          <a:cubicBezTo>
                            <a:pt x="1461" y="1515"/>
                            <a:pt x="1386" y="1446"/>
                            <a:pt x="1395" y="145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48" name="Freeform 3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90" y="2835"/>
                      <a:ext cx="1695" cy="1553"/>
                    </a:xfrm>
                    <a:custGeom>
                      <a:avLst/>
                      <a:gdLst>
                        <a:gd name="T0" fmla="*/ 0 w 1695"/>
                        <a:gd name="T1" fmla="*/ 0 h 1553"/>
                        <a:gd name="T2" fmla="*/ 675 w 1695"/>
                        <a:gd name="T3" fmla="*/ 720 h 1553"/>
                        <a:gd name="T4" fmla="*/ 1268 w 1695"/>
                        <a:gd name="T5" fmla="*/ 1230 h 1553"/>
                        <a:gd name="T6" fmla="*/ 1695 w 1695"/>
                        <a:gd name="T7" fmla="*/ 1553 h 15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95" h="1553">
                          <a:moveTo>
                            <a:pt x="0" y="0"/>
                          </a:moveTo>
                          <a:cubicBezTo>
                            <a:pt x="232" y="257"/>
                            <a:pt x="464" y="515"/>
                            <a:pt x="675" y="720"/>
                          </a:cubicBezTo>
                          <a:cubicBezTo>
                            <a:pt x="886" y="925"/>
                            <a:pt x="1098" y="1091"/>
                            <a:pt x="1268" y="1230"/>
                          </a:cubicBezTo>
                          <a:cubicBezTo>
                            <a:pt x="1438" y="1369"/>
                            <a:pt x="1566" y="1461"/>
                            <a:pt x="1695" y="1553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49" name="Freeform 3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55" y="2880"/>
                      <a:ext cx="1710" cy="1448"/>
                    </a:xfrm>
                    <a:custGeom>
                      <a:avLst/>
                      <a:gdLst>
                        <a:gd name="T0" fmla="*/ 0 w 1710"/>
                        <a:gd name="T1" fmla="*/ 0 h 1448"/>
                        <a:gd name="T2" fmla="*/ 525 w 1710"/>
                        <a:gd name="T3" fmla="*/ 510 h 1448"/>
                        <a:gd name="T4" fmla="*/ 1110 w 1710"/>
                        <a:gd name="T5" fmla="*/ 1043 h 1448"/>
                        <a:gd name="T6" fmla="*/ 1598 w 1710"/>
                        <a:gd name="T7" fmla="*/ 1358 h 1448"/>
                        <a:gd name="T8" fmla="*/ 1710 w 1710"/>
                        <a:gd name="T9" fmla="*/ 1448 h 14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10" h="1448">
                          <a:moveTo>
                            <a:pt x="0" y="0"/>
                          </a:moveTo>
                          <a:cubicBezTo>
                            <a:pt x="170" y="168"/>
                            <a:pt x="340" y="336"/>
                            <a:pt x="525" y="510"/>
                          </a:cubicBezTo>
                          <a:cubicBezTo>
                            <a:pt x="710" y="684"/>
                            <a:pt x="931" y="902"/>
                            <a:pt x="1110" y="1043"/>
                          </a:cubicBezTo>
                          <a:cubicBezTo>
                            <a:pt x="1289" y="1184"/>
                            <a:pt x="1498" y="1291"/>
                            <a:pt x="1598" y="1358"/>
                          </a:cubicBezTo>
                          <a:cubicBezTo>
                            <a:pt x="1698" y="1425"/>
                            <a:pt x="1704" y="1436"/>
                            <a:pt x="1710" y="1448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50" name="Freeform 3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28" y="2918"/>
                      <a:ext cx="1635" cy="1303"/>
                    </a:xfrm>
                    <a:custGeom>
                      <a:avLst/>
                      <a:gdLst>
                        <a:gd name="T0" fmla="*/ 0 w 1635"/>
                        <a:gd name="T1" fmla="*/ 0 h 1303"/>
                        <a:gd name="T2" fmla="*/ 450 w 1635"/>
                        <a:gd name="T3" fmla="*/ 457 h 1303"/>
                        <a:gd name="T4" fmla="*/ 1027 w 1635"/>
                        <a:gd name="T5" fmla="*/ 885 h 1303"/>
                        <a:gd name="T6" fmla="*/ 1485 w 1635"/>
                        <a:gd name="T7" fmla="*/ 1237 h 1303"/>
                        <a:gd name="T8" fmla="*/ 1635 w 1635"/>
                        <a:gd name="T9" fmla="*/ 1282 h 13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35" h="1303">
                          <a:moveTo>
                            <a:pt x="0" y="0"/>
                          </a:moveTo>
                          <a:cubicBezTo>
                            <a:pt x="139" y="155"/>
                            <a:pt x="279" y="310"/>
                            <a:pt x="450" y="457"/>
                          </a:cubicBezTo>
                          <a:cubicBezTo>
                            <a:pt x="621" y="604"/>
                            <a:pt x="855" y="755"/>
                            <a:pt x="1027" y="885"/>
                          </a:cubicBezTo>
                          <a:cubicBezTo>
                            <a:pt x="1199" y="1015"/>
                            <a:pt x="1384" y="1171"/>
                            <a:pt x="1485" y="1237"/>
                          </a:cubicBezTo>
                          <a:cubicBezTo>
                            <a:pt x="1586" y="1303"/>
                            <a:pt x="1610" y="1292"/>
                            <a:pt x="1635" y="1282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51" name="Freeform 3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8" y="3023"/>
                      <a:ext cx="1395" cy="1035"/>
                    </a:xfrm>
                    <a:custGeom>
                      <a:avLst/>
                      <a:gdLst>
                        <a:gd name="T0" fmla="*/ 0 w 1395"/>
                        <a:gd name="T1" fmla="*/ 0 h 1035"/>
                        <a:gd name="T2" fmla="*/ 570 w 1395"/>
                        <a:gd name="T3" fmla="*/ 487 h 1035"/>
                        <a:gd name="T4" fmla="*/ 1050 w 1395"/>
                        <a:gd name="T5" fmla="*/ 855 h 1035"/>
                        <a:gd name="T6" fmla="*/ 1395 w 1395"/>
                        <a:gd name="T7" fmla="*/ 1035 h 10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395" h="1035">
                          <a:moveTo>
                            <a:pt x="0" y="0"/>
                          </a:moveTo>
                          <a:cubicBezTo>
                            <a:pt x="197" y="172"/>
                            <a:pt x="395" y="345"/>
                            <a:pt x="570" y="487"/>
                          </a:cubicBezTo>
                          <a:cubicBezTo>
                            <a:pt x="745" y="629"/>
                            <a:pt x="913" y="764"/>
                            <a:pt x="1050" y="855"/>
                          </a:cubicBezTo>
                          <a:cubicBezTo>
                            <a:pt x="1187" y="946"/>
                            <a:pt x="1291" y="990"/>
                            <a:pt x="1395" y="103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52" name="Freeform 3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3" y="3173"/>
                      <a:ext cx="967" cy="750"/>
                    </a:xfrm>
                    <a:custGeom>
                      <a:avLst/>
                      <a:gdLst>
                        <a:gd name="T0" fmla="*/ 0 w 967"/>
                        <a:gd name="T1" fmla="*/ 0 h 750"/>
                        <a:gd name="T2" fmla="*/ 397 w 967"/>
                        <a:gd name="T3" fmla="*/ 375 h 750"/>
                        <a:gd name="T4" fmla="*/ 967 w 967"/>
                        <a:gd name="T5" fmla="*/ 750 h 7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967" h="750">
                          <a:moveTo>
                            <a:pt x="0" y="0"/>
                          </a:moveTo>
                          <a:cubicBezTo>
                            <a:pt x="118" y="125"/>
                            <a:pt x="236" y="250"/>
                            <a:pt x="397" y="375"/>
                          </a:cubicBezTo>
                          <a:cubicBezTo>
                            <a:pt x="558" y="500"/>
                            <a:pt x="762" y="625"/>
                            <a:pt x="967" y="75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53" name="Freeform 3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83" y="3263"/>
                      <a:ext cx="660" cy="525"/>
                    </a:xfrm>
                    <a:custGeom>
                      <a:avLst/>
                      <a:gdLst>
                        <a:gd name="T0" fmla="*/ 0 w 660"/>
                        <a:gd name="T1" fmla="*/ 0 h 525"/>
                        <a:gd name="T2" fmla="*/ 345 w 660"/>
                        <a:gd name="T3" fmla="*/ 307 h 525"/>
                        <a:gd name="T4" fmla="*/ 660 w 660"/>
                        <a:gd name="T5" fmla="*/ 525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60" h="525">
                          <a:moveTo>
                            <a:pt x="0" y="0"/>
                          </a:moveTo>
                          <a:cubicBezTo>
                            <a:pt x="117" y="110"/>
                            <a:pt x="235" y="220"/>
                            <a:pt x="345" y="307"/>
                          </a:cubicBezTo>
                          <a:cubicBezTo>
                            <a:pt x="455" y="394"/>
                            <a:pt x="557" y="459"/>
                            <a:pt x="660" y="52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54" name="Freeform 3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80" y="3338"/>
                      <a:ext cx="435" cy="345"/>
                    </a:xfrm>
                    <a:custGeom>
                      <a:avLst/>
                      <a:gdLst>
                        <a:gd name="T0" fmla="*/ 0 w 435"/>
                        <a:gd name="T1" fmla="*/ 0 h 345"/>
                        <a:gd name="T2" fmla="*/ 285 w 435"/>
                        <a:gd name="T3" fmla="*/ 255 h 345"/>
                        <a:gd name="T4" fmla="*/ 435 w 435"/>
                        <a:gd name="T5" fmla="*/ 345 h 3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5" h="345">
                          <a:moveTo>
                            <a:pt x="0" y="0"/>
                          </a:moveTo>
                          <a:cubicBezTo>
                            <a:pt x="106" y="99"/>
                            <a:pt x="213" y="198"/>
                            <a:pt x="285" y="255"/>
                          </a:cubicBezTo>
                          <a:cubicBezTo>
                            <a:pt x="357" y="312"/>
                            <a:pt x="396" y="328"/>
                            <a:pt x="435" y="34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55" name="Freeform 3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73" y="3435"/>
                      <a:ext cx="285" cy="165"/>
                    </a:xfrm>
                    <a:custGeom>
                      <a:avLst/>
                      <a:gdLst>
                        <a:gd name="T0" fmla="*/ 0 w 285"/>
                        <a:gd name="T1" fmla="*/ 0 h 165"/>
                        <a:gd name="T2" fmla="*/ 202 w 285"/>
                        <a:gd name="T3" fmla="*/ 128 h 165"/>
                        <a:gd name="T4" fmla="*/ 285 w 285"/>
                        <a:gd name="T5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5" h="165">
                          <a:moveTo>
                            <a:pt x="0" y="0"/>
                          </a:moveTo>
                          <a:cubicBezTo>
                            <a:pt x="77" y="50"/>
                            <a:pt x="155" y="101"/>
                            <a:pt x="202" y="128"/>
                          </a:cubicBezTo>
                          <a:cubicBezTo>
                            <a:pt x="249" y="155"/>
                            <a:pt x="267" y="160"/>
                            <a:pt x="285" y="16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56" name="Freeform 3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50" y="3345"/>
                      <a:ext cx="308" cy="54"/>
                    </a:xfrm>
                    <a:custGeom>
                      <a:avLst/>
                      <a:gdLst>
                        <a:gd name="T0" fmla="*/ 308 w 308"/>
                        <a:gd name="T1" fmla="*/ 0 h 54"/>
                        <a:gd name="T2" fmla="*/ 53 w 308"/>
                        <a:gd name="T3" fmla="*/ 45 h 54"/>
                        <a:gd name="T4" fmla="*/ 0 w 308"/>
                        <a:gd name="T5" fmla="*/ 53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8" h="54">
                          <a:moveTo>
                            <a:pt x="308" y="0"/>
                          </a:moveTo>
                          <a:cubicBezTo>
                            <a:pt x="206" y="18"/>
                            <a:pt x="104" y="36"/>
                            <a:pt x="53" y="45"/>
                          </a:cubicBezTo>
                          <a:cubicBezTo>
                            <a:pt x="2" y="54"/>
                            <a:pt x="1" y="53"/>
                            <a:pt x="0" y="53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57" name="Freeform 3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8" y="3173"/>
                      <a:ext cx="525" cy="172"/>
                    </a:xfrm>
                    <a:custGeom>
                      <a:avLst/>
                      <a:gdLst>
                        <a:gd name="T0" fmla="*/ 525 w 525"/>
                        <a:gd name="T1" fmla="*/ 0 h 172"/>
                        <a:gd name="T2" fmla="*/ 270 w 525"/>
                        <a:gd name="T3" fmla="*/ 52 h 172"/>
                        <a:gd name="T4" fmla="*/ 0 w 525"/>
                        <a:gd name="T5" fmla="*/ 172 h 1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25" h="172">
                          <a:moveTo>
                            <a:pt x="525" y="0"/>
                          </a:moveTo>
                          <a:cubicBezTo>
                            <a:pt x="441" y="11"/>
                            <a:pt x="358" y="23"/>
                            <a:pt x="270" y="52"/>
                          </a:cubicBezTo>
                          <a:cubicBezTo>
                            <a:pt x="182" y="81"/>
                            <a:pt x="46" y="152"/>
                            <a:pt x="0" y="172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58" name="Freeform 3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60" y="2768"/>
                      <a:ext cx="1290" cy="345"/>
                    </a:xfrm>
                    <a:custGeom>
                      <a:avLst/>
                      <a:gdLst>
                        <a:gd name="T0" fmla="*/ 1290 w 1290"/>
                        <a:gd name="T1" fmla="*/ 0 h 345"/>
                        <a:gd name="T2" fmla="*/ 728 w 1290"/>
                        <a:gd name="T3" fmla="*/ 127 h 345"/>
                        <a:gd name="T4" fmla="*/ 135 w 1290"/>
                        <a:gd name="T5" fmla="*/ 285 h 345"/>
                        <a:gd name="T6" fmla="*/ 0 w 1290"/>
                        <a:gd name="T7" fmla="*/ 345 h 3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90" h="345">
                          <a:moveTo>
                            <a:pt x="1290" y="0"/>
                          </a:moveTo>
                          <a:cubicBezTo>
                            <a:pt x="1105" y="40"/>
                            <a:pt x="920" y="80"/>
                            <a:pt x="728" y="127"/>
                          </a:cubicBezTo>
                          <a:cubicBezTo>
                            <a:pt x="536" y="174"/>
                            <a:pt x="256" y="249"/>
                            <a:pt x="135" y="285"/>
                          </a:cubicBezTo>
                          <a:cubicBezTo>
                            <a:pt x="14" y="321"/>
                            <a:pt x="7" y="333"/>
                            <a:pt x="0" y="34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59" name="Freeform 3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08" y="2535"/>
                      <a:ext cx="1507" cy="488"/>
                    </a:xfrm>
                    <a:custGeom>
                      <a:avLst/>
                      <a:gdLst>
                        <a:gd name="T0" fmla="*/ 1507 w 1507"/>
                        <a:gd name="T1" fmla="*/ 0 h 488"/>
                        <a:gd name="T2" fmla="*/ 892 w 1507"/>
                        <a:gd name="T3" fmla="*/ 120 h 488"/>
                        <a:gd name="T4" fmla="*/ 0 w 1507"/>
                        <a:gd name="T5" fmla="*/ 488 h 4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07" h="488">
                          <a:moveTo>
                            <a:pt x="1507" y="0"/>
                          </a:moveTo>
                          <a:cubicBezTo>
                            <a:pt x="1325" y="19"/>
                            <a:pt x="1143" y="39"/>
                            <a:pt x="892" y="120"/>
                          </a:cubicBezTo>
                          <a:cubicBezTo>
                            <a:pt x="641" y="201"/>
                            <a:pt x="320" y="344"/>
                            <a:pt x="0" y="488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60" name="Freeform 3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3" y="2250"/>
                      <a:ext cx="1695" cy="713"/>
                    </a:xfrm>
                    <a:custGeom>
                      <a:avLst/>
                      <a:gdLst>
                        <a:gd name="T0" fmla="*/ 1695 w 1695"/>
                        <a:gd name="T1" fmla="*/ 0 h 713"/>
                        <a:gd name="T2" fmla="*/ 1192 w 1695"/>
                        <a:gd name="T3" fmla="*/ 128 h 713"/>
                        <a:gd name="T4" fmla="*/ 277 w 1695"/>
                        <a:gd name="T5" fmla="*/ 540 h 713"/>
                        <a:gd name="T6" fmla="*/ 0 w 1695"/>
                        <a:gd name="T7" fmla="*/ 713 h 7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95" h="713">
                          <a:moveTo>
                            <a:pt x="1695" y="0"/>
                          </a:moveTo>
                          <a:cubicBezTo>
                            <a:pt x="1561" y="19"/>
                            <a:pt x="1428" y="38"/>
                            <a:pt x="1192" y="128"/>
                          </a:cubicBezTo>
                          <a:cubicBezTo>
                            <a:pt x="956" y="218"/>
                            <a:pt x="476" y="443"/>
                            <a:pt x="277" y="540"/>
                          </a:cubicBezTo>
                          <a:cubicBezTo>
                            <a:pt x="78" y="637"/>
                            <a:pt x="39" y="675"/>
                            <a:pt x="0" y="713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61" name="Freeform 3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23" y="2003"/>
                      <a:ext cx="1717" cy="870"/>
                    </a:xfrm>
                    <a:custGeom>
                      <a:avLst/>
                      <a:gdLst>
                        <a:gd name="T0" fmla="*/ 1717 w 1717"/>
                        <a:gd name="T1" fmla="*/ 0 h 870"/>
                        <a:gd name="T2" fmla="*/ 997 w 1717"/>
                        <a:gd name="T3" fmla="*/ 285 h 870"/>
                        <a:gd name="T4" fmla="*/ 307 w 1717"/>
                        <a:gd name="T5" fmla="*/ 675 h 870"/>
                        <a:gd name="T6" fmla="*/ 0 w 1717"/>
                        <a:gd name="T7" fmla="*/ 870 h 8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17" h="870">
                          <a:moveTo>
                            <a:pt x="1717" y="0"/>
                          </a:moveTo>
                          <a:cubicBezTo>
                            <a:pt x="1474" y="86"/>
                            <a:pt x="1232" y="173"/>
                            <a:pt x="997" y="285"/>
                          </a:cubicBezTo>
                          <a:cubicBezTo>
                            <a:pt x="762" y="397"/>
                            <a:pt x="473" y="578"/>
                            <a:pt x="307" y="675"/>
                          </a:cubicBezTo>
                          <a:cubicBezTo>
                            <a:pt x="141" y="772"/>
                            <a:pt x="70" y="821"/>
                            <a:pt x="0" y="87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62" name="Freeform 3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70" y="1755"/>
                      <a:ext cx="1748" cy="1050"/>
                    </a:xfrm>
                    <a:custGeom>
                      <a:avLst/>
                      <a:gdLst>
                        <a:gd name="T0" fmla="*/ 1748 w 1748"/>
                        <a:gd name="T1" fmla="*/ 0 h 1050"/>
                        <a:gd name="T2" fmla="*/ 1148 w 1748"/>
                        <a:gd name="T3" fmla="*/ 278 h 1050"/>
                        <a:gd name="T4" fmla="*/ 368 w 1748"/>
                        <a:gd name="T5" fmla="*/ 818 h 1050"/>
                        <a:gd name="T6" fmla="*/ 0 w 1748"/>
                        <a:gd name="T7" fmla="*/ 1050 h 10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48" h="1050">
                          <a:moveTo>
                            <a:pt x="1748" y="0"/>
                          </a:moveTo>
                          <a:cubicBezTo>
                            <a:pt x="1563" y="71"/>
                            <a:pt x="1378" y="142"/>
                            <a:pt x="1148" y="278"/>
                          </a:cubicBezTo>
                          <a:cubicBezTo>
                            <a:pt x="918" y="414"/>
                            <a:pt x="559" y="689"/>
                            <a:pt x="368" y="818"/>
                          </a:cubicBezTo>
                          <a:cubicBezTo>
                            <a:pt x="177" y="947"/>
                            <a:pt x="88" y="998"/>
                            <a:pt x="0" y="105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63" name="Freeform 3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88" y="1605"/>
                      <a:ext cx="1537" cy="1185"/>
                    </a:xfrm>
                    <a:custGeom>
                      <a:avLst/>
                      <a:gdLst>
                        <a:gd name="T0" fmla="*/ 1537 w 1537"/>
                        <a:gd name="T1" fmla="*/ 0 h 1185"/>
                        <a:gd name="T2" fmla="*/ 1005 w 1537"/>
                        <a:gd name="T3" fmla="*/ 360 h 1185"/>
                        <a:gd name="T4" fmla="*/ 427 w 1537"/>
                        <a:gd name="T5" fmla="*/ 750 h 1185"/>
                        <a:gd name="T6" fmla="*/ 0 w 1537"/>
                        <a:gd name="T7" fmla="*/ 1185 h 11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537" h="1185">
                          <a:moveTo>
                            <a:pt x="1537" y="0"/>
                          </a:moveTo>
                          <a:cubicBezTo>
                            <a:pt x="1363" y="117"/>
                            <a:pt x="1190" y="235"/>
                            <a:pt x="1005" y="360"/>
                          </a:cubicBezTo>
                          <a:cubicBezTo>
                            <a:pt x="820" y="485"/>
                            <a:pt x="594" y="613"/>
                            <a:pt x="427" y="750"/>
                          </a:cubicBezTo>
                          <a:cubicBezTo>
                            <a:pt x="260" y="887"/>
                            <a:pt x="130" y="1036"/>
                            <a:pt x="0" y="118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64" name="Freeform 3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5" y="1650"/>
                      <a:ext cx="1080" cy="1118"/>
                    </a:xfrm>
                    <a:custGeom>
                      <a:avLst/>
                      <a:gdLst>
                        <a:gd name="T0" fmla="*/ 1080 w 1080"/>
                        <a:gd name="T1" fmla="*/ 0 h 1118"/>
                        <a:gd name="T2" fmla="*/ 600 w 1080"/>
                        <a:gd name="T3" fmla="*/ 503 h 1118"/>
                        <a:gd name="T4" fmla="*/ 0 w 1080"/>
                        <a:gd name="T5" fmla="*/ 1118 h 11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080" h="1118">
                          <a:moveTo>
                            <a:pt x="1080" y="0"/>
                          </a:moveTo>
                          <a:cubicBezTo>
                            <a:pt x="930" y="158"/>
                            <a:pt x="780" y="317"/>
                            <a:pt x="600" y="503"/>
                          </a:cubicBezTo>
                          <a:cubicBezTo>
                            <a:pt x="420" y="689"/>
                            <a:pt x="210" y="903"/>
                            <a:pt x="0" y="1118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65" name="Freeform 3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58" y="1748"/>
                      <a:ext cx="922" cy="990"/>
                    </a:xfrm>
                    <a:custGeom>
                      <a:avLst/>
                      <a:gdLst>
                        <a:gd name="T0" fmla="*/ 922 w 922"/>
                        <a:gd name="T1" fmla="*/ 0 h 990"/>
                        <a:gd name="T2" fmla="*/ 435 w 922"/>
                        <a:gd name="T3" fmla="*/ 480 h 990"/>
                        <a:gd name="T4" fmla="*/ 0 w 922"/>
                        <a:gd name="T5" fmla="*/ 990 h 9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922" h="990">
                          <a:moveTo>
                            <a:pt x="922" y="0"/>
                          </a:moveTo>
                          <a:cubicBezTo>
                            <a:pt x="755" y="157"/>
                            <a:pt x="589" y="315"/>
                            <a:pt x="435" y="480"/>
                          </a:cubicBezTo>
                          <a:cubicBezTo>
                            <a:pt x="281" y="645"/>
                            <a:pt x="140" y="817"/>
                            <a:pt x="0" y="99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66" name="Freeform 3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40" y="2018"/>
                      <a:ext cx="563" cy="735"/>
                    </a:xfrm>
                    <a:custGeom>
                      <a:avLst/>
                      <a:gdLst>
                        <a:gd name="T0" fmla="*/ 563 w 563"/>
                        <a:gd name="T1" fmla="*/ 0 h 735"/>
                        <a:gd name="T2" fmla="*/ 270 w 563"/>
                        <a:gd name="T3" fmla="*/ 412 h 735"/>
                        <a:gd name="T4" fmla="*/ 0 w 563"/>
                        <a:gd name="T5" fmla="*/ 735 h 7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63" h="735">
                          <a:moveTo>
                            <a:pt x="563" y="0"/>
                          </a:moveTo>
                          <a:cubicBezTo>
                            <a:pt x="463" y="145"/>
                            <a:pt x="364" y="290"/>
                            <a:pt x="270" y="412"/>
                          </a:cubicBezTo>
                          <a:cubicBezTo>
                            <a:pt x="176" y="534"/>
                            <a:pt x="88" y="634"/>
                            <a:pt x="0" y="73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67" name="Freeform 3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18" y="2753"/>
                      <a:ext cx="4567" cy="780"/>
                    </a:xfrm>
                    <a:custGeom>
                      <a:avLst/>
                      <a:gdLst>
                        <a:gd name="T0" fmla="*/ 0 w 4567"/>
                        <a:gd name="T1" fmla="*/ 0 h 780"/>
                        <a:gd name="T2" fmla="*/ 1177 w 4567"/>
                        <a:gd name="T3" fmla="*/ 67 h 780"/>
                        <a:gd name="T4" fmla="*/ 2332 w 4567"/>
                        <a:gd name="T5" fmla="*/ 240 h 780"/>
                        <a:gd name="T6" fmla="*/ 4567 w 4567"/>
                        <a:gd name="T7" fmla="*/ 780 h 7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67" h="780">
                          <a:moveTo>
                            <a:pt x="0" y="0"/>
                          </a:moveTo>
                          <a:cubicBezTo>
                            <a:pt x="394" y="13"/>
                            <a:pt x="788" y="27"/>
                            <a:pt x="1177" y="67"/>
                          </a:cubicBezTo>
                          <a:cubicBezTo>
                            <a:pt x="1566" y="107"/>
                            <a:pt x="1767" y="121"/>
                            <a:pt x="2332" y="240"/>
                          </a:cubicBezTo>
                          <a:cubicBezTo>
                            <a:pt x="2897" y="359"/>
                            <a:pt x="4195" y="690"/>
                            <a:pt x="4567" y="78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68" name="Freeform 3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18" y="2790"/>
                      <a:ext cx="4605" cy="735"/>
                    </a:xfrm>
                    <a:custGeom>
                      <a:avLst/>
                      <a:gdLst>
                        <a:gd name="T0" fmla="*/ 0 w 4605"/>
                        <a:gd name="T1" fmla="*/ 0 h 735"/>
                        <a:gd name="T2" fmla="*/ 1177 w 4605"/>
                        <a:gd name="T3" fmla="*/ 67 h 735"/>
                        <a:gd name="T4" fmla="*/ 2332 w 4605"/>
                        <a:gd name="T5" fmla="*/ 240 h 735"/>
                        <a:gd name="T6" fmla="*/ 4605 w 4605"/>
                        <a:gd name="T7" fmla="*/ 735 h 7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605" h="735">
                          <a:moveTo>
                            <a:pt x="0" y="0"/>
                          </a:moveTo>
                          <a:cubicBezTo>
                            <a:pt x="394" y="13"/>
                            <a:pt x="788" y="27"/>
                            <a:pt x="1177" y="67"/>
                          </a:cubicBezTo>
                          <a:cubicBezTo>
                            <a:pt x="1566" y="107"/>
                            <a:pt x="1761" y="129"/>
                            <a:pt x="2332" y="240"/>
                          </a:cubicBezTo>
                          <a:cubicBezTo>
                            <a:pt x="2903" y="351"/>
                            <a:pt x="4132" y="632"/>
                            <a:pt x="4605" y="735"/>
                          </a:cubicBezTo>
                        </a:path>
                      </a:pathLst>
                    </a:custGeom>
                    <a:solidFill>
                      <a:srgbClr val="FF99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11" name="Group 318"/>
                  <p:cNvGrpSpPr>
                    <a:grpSpLocks noChangeAspect="1"/>
                  </p:cNvGrpSpPr>
                  <p:nvPr/>
                </p:nvGrpSpPr>
                <p:grpSpPr bwMode="auto">
                  <a:xfrm rot="-2022885" flipH="1" flipV="1">
                    <a:off x="10496" y="1350"/>
                    <a:ext cx="858" cy="514"/>
                    <a:chOff x="1500" y="1590"/>
                    <a:chExt cx="4935" cy="2873"/>
                  </a:xfrm>
                </p:grpSpPr>
                <p:sp>
                  <p:nvSpPr>
                    <p:cNvPr id="1319" name="Freeform 3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00" y="1590"/>
                      <a:ext cx="4935" cy="2873"/>
                    </a:xfrm>
                    <a:custGeom>
                      <a:avLst/>
                      <a:gdLst>
                        <a:gd name="T0" fmla="*/ 375 w 4935"/>
                        <a:gd name="T1" fmla="*/ 818 h 2873"/>
                        <a:gd name="T2" fmla="*/ 488 w 4935"/>
                        <a:gd name="T3" fmla="*/ 720 h 2873"/>
                        <a:gd name="T4" fmla="*/ 833 w 4935"/>
                        <a:gd name="T5" fmla="*/ 473 h 2873"/>
                        <a:gd name="T6" fmla="*/ 1140 w 4935"/>
                        <a:gd name="T7" fmla="*/ 330 h 2873"/>
                        <a:gd name="T8" fmla="*/ 1433 w 4935"/>
                        <a:gd name="T9" fmla="*/ 158 h 2873"/>
                        <a:gd name="T10" fmla="*/ 1875 w 4935"/>
                        <a:gd name="T11" fmla="*/ 83 h 2873"/>
                        <a:gd name="T12" fmla="*/ 2400 w 4935"/>
                        <a:gd name="T13" fmla="*/ 98 h 2873"/>
                        <a:gd name="T14" fmla="*/ 2745 w 4935"/>
                        <a:gd name="T15" fmla="*/ 90 h 2873"/>
                        <a:gd name="T16" fmla="*/ 3068 w 4935"/>
                        <a:gd name="T17" fmla="*/ 75 h 2873"/>
                        <a:gd name="T18" fmla="*/ 3390 w 4935"/>
                        <a:gd name="T19" fmla="*/ 113 h 2873"/>
                        <a:gd name="T20" fmla="*/ 3465 w 4935"/>
                        <a:gd name="T21" fmla="*/ 300 h 2873"/>
                        <a:gd name="T22" fmla="*/ 3668 w 4935"/>
                        <a:gd name="T23" fmla="*/ 390 h 2873"/>
                        <a:gd name="T24" fmla="*/ 3953 w 4935"/>
                        <a:gd name="T25" fmla="*/ 593 h 2873"/>
                        <a:gd name="T26" fmla="*/ 3930 w 4935"/>
                        <a:gd name="T27" fmla="*/ 758 h 2873"/>
                        <a:gd name="T28" fmla="*/ 4223 w 4935"/>
                        <a:gd name="T29" fmla="*/ 908 h 2873"/>
                        <a:gd name="T30" fmla="*/ 4245 w 4935"/>
                        <a:gd name="T31" fmla="*/ 1050 h 2873"/>
                        <a:gd name="T32" fmla="*/ 4440 w 4935"/>
                        <a:gd name="T33" fmla="*/ 1185 h 2873"/>
                        <a:gd name="T34" fmla="*/ 4380 w 4935"/>
                        <a:gd name="T35" fmla="*/ 1328 h 2873"/>
                        <a:gd name="T36" fmla="*/ 4500 w 4935"/>
                        <a:gd name="T37" fmla="*/ 1470 h 2873"/>
                        <a:gd name="T38" fmla="*/ 4530 w 4935"/>
                        <a:gd name="T39" fmla="*/ 1620 h 2873"/>
                        <a:gd name="T40" fmla="*/ 4740 w 4935"/>
                        <a:gd name="T41" fmla="*/ 1778 h 2873"/>
                        <a:gd name="T42" fmla="*/ 4935 w 4935"/>
                        <a:gd name="T43" fmla="*/ 1965 h 2873"/>
                        <a:gd name="T44" fmla="*/ 4703 w 4935"/>
                        <a:gd name="T45" fmla="*/ 2048 h 2873"/>
                        <a:gd name="T46" fmla="*/ 4478 w 4935"/>
                        <a:gd name="T47" fmla="*/ 2048 h 2873"/>
                        <a:gd name="T48" fmla="*/ 4395 w 4935"/>
                        <a:gd name="T49" fmla="*/ 2138 h 2873"/>
                        <a:gd name="T50" fmla="*/ 4185 w 4935"/>
                        <a:gd name="T51" fmla="*/ 2190 h 2873"/>
                        <a:gd name="T52" fmla="*/ 4103 w 4935"/>
                        <a:gd name="T53" fmla="*/ 2250 h 2873"/>
                        <a:gd name="T54" fmla="*/ 3938 w 4935"/>
                        <a:gd name="T55" fmla="*/ 2348 h 2873"/>
                        <a:gd name="T56" fmla="*/ 3855 w 4935"/>
                        <a:gd name="T57" fmla="*/ 2505 h 2873"/>
                        <a:gd name="T58" fmla="*/ 3705 w 4935"/>
                        <a:gd name="T59" fmla="*/ 2513 h 2873"/>
                        <a:gd name="T60" fmla="*/ 3548 w 4935"/>
                        <a:gd name="T61" fmla="*/ 2640 h 2873"/>
                        <a:gd name="T62" fmla="*/ 3383 w 4935"/>
                        <a:gd name="T63" fmla="*/ 2663 h 2873"/>
                        <a:gd name="T64" fmla="*/ 3158 w 4935"/>
                        <a:gd name="T65" fmla="*/ 2760 h 2873"/>
                        <a:gd name="T66" fmla="*/ 2805 w 4935"/>
                        <a:gd name="T67" fmla="*/ 2670 h 2873"/>
                        <a:gd name="T68" fmla="*/ 2708 w 4935"/>
                        <a:gd name="T69" fmla="*/ 2790 h 2873"/>
                        <a:gd name="T70" fmla="*/ 2558 w 4935"/>
                        <a:gd name="T71" fmla="*/ 2775 h 2873"/>
                        <a:gd name="T72" fmla="*/ 2430 w 4935"/>
                        <a:gd name="T73" fmla="*/ 2790 h 2873"/>
                        <a:gd name="T74" fmla="*/ 2258 w 4935"/>
                        <a:gd name="T75" fmla="*/ 2685 h 2873"/>
                        <a:gd name="T76" fmla="*/ 2048 w 4935"/>
                        <a:gd name="T77" fmla="*/ 2603 h 2873"/>
                        <a:gd name="T78" fmla="*/ 1830 w 4935"/>
                        <a:gd name="T79" fmla="*/ 2588 h 2873"/>
                        <a:gd name="T80" fmla="*/ 1605 w 4935"/>
                        <a:gd name="T81" fmla="*/ 2475 h 2873"/>
                        <a:gd name="T82" fmla="*/ 1403 w 4935"/>
                        <a:gd name="T83" fmla="*/ 2475 h 2873"/>
                        <a:gd name="T84" fmla="*/ 1215 w 4935"/>
                        <a:gd name="T85" fmla="*/ 2430 h 2873"/>
                        <a:gd name="T86" fmla="*/ 983 w 4935"/>
                        <a:gd name="T87" fmla="*/ 2198 h 2873"/>
                        <a:gd name="T88" fmla="*/ 758 w 4935"/>
                        <a:gd name="T89" fmla="*/ 2145 h 2873"/>
                        <a:gd name="T90" fmla="*/ 540 w 4935"/>
                        <a:gd name="T91" fmla="*/ 1973 h 2873"/>
                        <a:gd name="T92" fmla="*/ 420 w 4935"/>
                        <a:gd name="T93" fmla="*/ 1980 h 2873"/>
                        <a:gd name="T94" fmla="*/ 308 w 4935"/>
                        <a:gd name="T95" fmla="*/ 1688 h 2873"/>
                        <a:gd name="T96" fmla="*/ 165 w 4935"/>
                        <a:gd name="T97" fmla="*/ 1485 h 2873"/>
                        <a:gd name="T98" fmla="*/ 15 w 4935"/>
                        <a:gd name="T99" fmla="*/ 1208 h 28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4935" h="2873">
                          <a:moveTo>
                            <a:pt x="0" y="1125"/>
                          </a:moveTo>
                          <a:lnTo>
                            <a:pt x="218" y="1125"/>
                          </a:lnTo>
                          <a:lnTo>
                            <a:pt x="270" y="938"/>
                          </a:lnTo>
                          <a:lnTo>
                            <a:pt x="375" y="818"/>
                          </a:lnTo>
                          <a:lnTo>
                            <a:pt x="413" y="743"/>
                          </a:lnTo>
                          <a:lnTo>
                            <a:pt x="458" y="758"/>
                          </a:lnTo>
                          <a:lnTo>
                            <a:pt x="488" y="645"/>
                          </a:lnTo>
                          <a:lnTo>
                            <a:pt x="488" y="720"/>
                          </a:lnTo>
                          <a:lnTo>
                            <a:pt x="570" y="578"/>
                          </a:lnTo>
                          <a:lnTo>
                            <a:pt x="668" y="510"/>
                          </a:lnTo>
                          <a:lnTo>
                            <a:pt x="833" y="368"/>
                          </a:lnTo>
                          <a:lnTo>
                            <a:pt x="833" y="473"/>
                          </a:lnTo>
                          <a:lnTo>
                            <a:pt x="908" y="465"/>
                          </a:lnTo>
                          <a:lnTo>
                            <a:pt x="960" y="435"/>
                          </a:lnTo>
                          <a:lnTo>
                            <a:pt x="1020" y="398"/>
                          </a:lnTo>
                          <a:lnTo>
                            <a:pt x="1140" y="330"/>
                          </a:lnTo>
                          <a:lnTo>
                            <a:pt x="1223" y="203"/>
                          </a:lnTo>
                          <a:lnTo>
                            <a:pt x="1350" y="158"/>
                          </a:lnTo>
                          <a:lnTo>
                            <a:pt x="1418" y="60"/>
                          </a:lnTo>
                          <a:lnTo>
                            <a:pt x="1433" y="158"/>
                          </a:lnTo>
                          <a:lnTo>
                            <a:pt x="1650" y="135"/>
                          </a:lnTo>
                          <a:lnTo>
                            <a:pt x="1808" y="75"/>
                          </a:lnTo>
                          <a:lnTo>
                            <a:pt x="1875" y="30"/>
                          </a:lnTo>
                          <a:lnTo>
                            <a:pt x="1875" y="83"/>
                          </a:lnTo>
                          <a:lnTo>
                            <a:pt x="2025" y="45"/>
                          </a:lnTo>
                          <a:lnTo>
                            <a:pt x="2078" y="105"/>
                          </a:lnTo>
                          <a:lnTo>
                            <a:pt x="2265" y="90"/>
                          </a:lnTo>
                          <a:lnTo>
                            <a:pt x="2400" y="98"/>
                          </a:lnTo>
                          <a:lnTo>
                            <a:pt x="2543" y="8"/>
                          </a:lnTo>
                          <a:lnTo>
                            <a:pt x="2700" y="0"/>
                          </a:lnTo>
                          <a:lnTo>
                            <a:pt x="2640" y="83"/>
                          </a:lnTo>
                          <a:lnTo>
                            <a:pt x="2745" y="90"/>
                          </a:lnTo>
                          <a:lnTo>
                            <a:pt x="2895" y="68"/>
                          </a:lnTo>
                          <a:lnTo>
                            <a:pt x="2978" y="60"/>
                          </a:lnTo>
                          <a:lnTo>
                            <a:pt x="2910" y="128"/>
                          </a:lnTo>
                          <a:lnTo>
                            <a:pt x="3068" y="75"/>
                          </a:lnTo>
                          <a:lnTo>
                            <a:pt x="3045" y="135"/>
                          </a:lnTo>
                          <a:lnTo>
                            <a:pt x="3203" y="90"/>
                          </a:lnTo>
                          <a:lnTo>
                            <a:pt x="3188" y="143"/>
                          </a:lnTo>
                          <a:lnTo>
                            <a:pt x="3390" y="113"/>
                          </a:lnTo>
                          <a:lnTo>
                            <a:pt x="3270" y="173"/>
                          </a:lnTo>
                          <a:lnTo>
                            <a:pt x="3278" y="248"/>
                          </a:lnTo>
                          <a:lnTo>
                            <a:pt x="3330" y="270"/>
                          </a:lnTo>
                          <a:lnTo>
                            <a:pt x="3465" y="300"/>
                          </a:lnTo>
                          <a:lnTo>
                            <a:pt x="3390" y="308"/>
                          </a:lnTo>
                          <a:lnTo>
                            <a:pt x="3435" y="368"/>
                          </a:lnTo>
                          <a:lnTo>
                            <a:pt x="3555" y="368"/>
                          </a:lnTo>
                          <a:lnTo>
                            <a:pt x="3668" y="390"/>
                          </a:lnTo>
                          <a:lnTo>
                            <a:pt x="3578" y="420"/>
                          </a:lnTo>
                          <a:lnTo>
                            <a:pt x="3728" y="488"/>
                          </a:lnTo>
                          <a:lnTo>
                            <a:pt x="3833" y="570"/>
                          </a:lnTo>
                          <a:lnTo>
                            <a:pt x="3953" y="593"/>
                          </a:lnTo>
                          <a:lnTo>
                            <a:pt x="4013" y="645"/>
                          </a:lnTo>
                          <a:lnTo>
                            <a:pt x="3953" y="660"/>
                          </a:lnTo>
                          <a:lnTo>
                            <a:pt x="4020" y="743"/>
                          </a:lnTo>
                          <a:lnTo>
                            <a:pt x="3930" y="758"/>
                          </a:lnTo>
                          <a:lnTo>
                            <a:pt x="4050" y="788"/>
                          </a:lnTo>
                          <a:lnTo>
                            <a:pt x="4103" y="810"/>
                          </a:lnTo>
                          <a:lnTo>
                            <a:pt x="4073" y="908"/>
                          </a:lnTo>
                          <a:lnTo>
                            <a:pt x="4223" y="908"/>
                          </a:lnTo>
                          <a:lnTo>
                            <a:pt x="4170" y="923"/>
                          </a:lnTo>
                          <a:lnTo>
                            <a:pt x="4343" y="953"/>
                          </a:lnTo>
                          <a:lnTo>
                            <a:pt x="4185" y="975"/>
                          </a:lnTo>
                          <a:lnTo>
                            <a:pt x="4245" y="1050"/>
                          </a:lnTo>
                          <a:lnTo>
                            <a:pt x="4298" y="1080"/>
                          </a:lnTo>
                          <a:lnTo>
                            <a:pt x="4238" y="1095"/>
                          </a:lnTo>
                          <a:lnTo>
                            <a:pt x="4343" y="1133"/>
                          </a:lnTo>
                          <a:lnTo>
                            <a:pt x="4440" y="1185"/>
                          </a:lnTo>
                          <a:lnTo>
                            <a:pt x="4358" y="1200"/>
                          </a:lnTo>
                          <a:lnTo>
                            <a:pt x="4305" y="1200"/>
                          </a:lnTo>
                          <a:lnTo>
                            <a:pt x="4350" y="1253"/>
                          </a:lnTo>
                          <a:lnTo>
                            <a:pt x="4380" y="1328"/>
                          </a:lnTo>
                          <a:lnTo>
                            <a:pt x="4470" y="1373"/>
                          </a:lnTo>
                          <a:lnTo>
                            <a:pt x="4545" y="1395"/>
                          </a:lnTo>
                          <a:lnTo>
                            <a:pt x="4433" y="1418"/>
                          </a:lnTo>
                          <a:lnTo>
                            <a:pt x="4500" y="1470"/>
                          </a:lnTo>
                          <a:lnTo>
                            <a:pt x="4463" y="1508"/>
                          </a:lnTo>
                          <a:lnTo>
                            <a:pt x="4530" y="1568"/>
                          </a:lnTo>
                          <a:lnTo>
                            <a:pt x="4658" y="1590"/>
                          </a:lnTo>
                          <a:lnTo>
                            <a:pt x="4530" y="1620"/>
                          </a:lnTo>
                          <a:lnTo>
                            <a:pt x="4628" y="1718"/>
                          </a:lnTo>
                          <a:lnTo>
                            <a:pt x="4718" y="1740"/>
                          </a:lnTo>
                          <a:lnTo>
                            <a:pt x="4635" y="1763"/>
                          </a:lnTo>
                          <a:lnTo>
                            <a:pt x="4740" y="1778"/>
                          </a:lnTo>
                          <a:lnTo>
                            <a:pt x="4650" y="1800"/>
                          </a:lnTo>
                          <a:lnTo>
                            <a:pt x="4748" y="1830"/>
                          </a:lnTo>
                          <a:lnTo>
                            <a:pt x="4830" y="1898"/>
                          </a:lnTo>
                          <a:lnTo>
                            <a:pt x="4935" y="1965"/>
                          </a:lnTo>
                          <a:lnTo>
                            <a:pt x="4823" y="1965"/>
                          </a:lnTo>
                          <a:lnTo>
                            <a:pt x="4823" y="2025"/>
                          </a:lnTo>
                          <a:lnTo>
                            <a:pt x="4755" y="2010"/>
                          </a:lnTo>
                          <a:lnTo>
                            <a:pt x="4703" y="2048"/>
                          </a:lnTo>
                          <a:lnTo>
                            <a:pt x="4635" y="2040"/>
                          </a:lnTo>
                          <a:lnTo>
                            <a:pt x="4605" y="2093"/>
                          </a:lnTo>
                          <a:lnTo>
                            <a:pt x="4560" y="2048"/>
                          </a:lnTo>
                          <a:lnTo>
                            <a:pt x="4478" y="2048"/>
                          </a:lnTo>
                          <a:lnTo>
                            <a:pt x="4530" y="2100"/>
                          </a:lnTo>
                          <a:lnTo>
                            <a:pt x="4560" y="2168"/>
                          </a:lnTo>
                          <a:lnTo>
                            <a:pt x="4493" y="2145"/>
                          </a:lnTo>
                          <a:lnTo>
                            <a:pt x="4395" y="2138"/>
                          </a:lnTo>
                          <a:lnTo>
                            <a:pt x="4305" y="2123"/>
                          </a:lnTo>
                          <a:lnTo>
                            <a:pt x="4410" y="2265"/>
                          </a:lnTo>
                          <a:lnTo>
                            <a:pt x="4298" y="2235"/>
                          </a:lnTo>
                          <a:lnTo>
                            <a:pt x="4185" y="2190"/>
                          </a:lnTo>
                          <a:lnTo>
                            <a:pt x="4193" y="2250"/>
                          </a:lnTo>
                          <a:lnTo>
                            <a:pt x="4148" y="2235"/>
                          </a:lnTo>
                          <a:lnTo>
                            <a:pt x="4193" y="2318"/>
                          </a:lnTo>
                          <a:lnTo>
                            <a:pt x="4103" y="2250"/>
                          </a:lnTo>
                          <a:lnTo>
                            <a:pt x="4125" y="2295"/>
                          </a:lnTo>
                          <a:lnTo>
                            <a:pt x="4208" y="2385"/>
                          </a:lnTo>
                          <a:lnTo>
                            <a:pt x="4035" y="2363"/>
                          </a:lnTo>
                          <a:lnTo>
                            <a:pt x="3938" y="2348"/>
                          </a:lnTo>
                          <a:lnTo>
                            <a:pt x="3938" y="2430"/>
                          </a:lnTo>
                          <a:lnTo>
                            <a:pt x="3863" y="2400"/>
                          </a:lnTo>
                          <a:lnTo>
                            <a:pt x="3818" y="2415"/>
                          </a:lnTo>
                          <a:lnTo>
                            <a:pt x="3855" y="2505"/>
                          </a:lnTo>
                          <a:lnTo>
                            <a:pt x="3938" y="2520"/>
                          </a:lnTo>
                          <a:lnTo>
                            <a:pt x="3803" y="2543"/>
                          </a:lnTo>
                          <a:lnTo>
                            <a:pt x="3750" y="2543"/>
                          </a:lnTo>
                          <a:lnTo>
                            <a:pt x="3705" y="2513"/>
                          </a:lnTo>
                          <a:lnTo>
                            <a:pt x="3645" y="2543"/>
                          </a:lnTo>
                          <a:lnTo>
                            <a:pt x="3563" y="2543"/>
                          </a:lnTo>
                          <a:lnTo>
                            <a:pt x="3653" y="2625"/>
                          </a:lnTo>
                          <a:lnTo>
                            <a:pt x="3548" y="2640"/>
                          </a:lnTo>
                          <a:lnTo>
                            <a:pt x="3600" y="2640"/>
                          </a:lnTo>
                          <a:lnTo>
                            <a:pt x="3495" y="2640"/>
                          </a:lnTo>
                          <a:lnTo>
                            <a:pt x="3428" y="2640"/>
                          </a:lnTo>
                          <a:lnTo>
                            <a:pt x="3383" y="2663"/>
                          </a:lnTo>
                          <a:lnTo>
                            <a:pt x="3240" y="2655"/>
                          </a:lnTo>
                          <a:lnTo>
                            <a:pt x="3188" y="2693"/>
                          </a:lnTo>
                          <a:lnTo>
                            <a:pt x="3188" y="2858"/>
                          </a:lnTo>
                          <a:lnTo>
                            <a:pt x="3158" y="2760"/>
                          </a:lnTo>
                          <a:lnTo>
                            <a:pt x="3053" y="2760"/>
                          </a:lnTo>
                          <a:lnTo>
                            <a:pt x="2985" y="2730"/>
                          </a:lnTo>
                          <a:lnTo>
                            <a:pt x="2910" y="2708"/>
                          </a:lnTo>
                          <a:lnTo>
                            <a:pt x="2805" y="2670"/>
                          </a:lnTo>
                          <a:lnTo>
                            <a:pt x="2865" y="2760"/>
                          </a:lnTo>
                          <a:lnTo>
                            <a:pt x="2775" y="2715"/>
                          </a:lnTo>
                          <a:lnTo>
                            <a:pt x="2768" y="2768"/>
                          </a:lnTo>
                          <a:lnTo>
                            <a:pt x="2708" y="2790"/>
                          </a:lnTo>
                          <a:lnTo>
                            <a:pt x="2715" y="2850"/>
                          </a:lnTo>
                          <a:lnTo>
                            <a:pt x="2655" y="2873"/>
                          </a:lnTo>
                          <a:lnTo>
                            <a:pt x="2610" y="2828"/>
                          </a:lnTo>
                          <a:lnTo>
                            <a:pt x="2558" y="2775"/>
                          </a:lnTo>
                          <a:lnTo>
                            <a:pt x="2550" y="2828"/>
                          </a:lnTo>
                          <a:lnTo>
                            <a:pt x="2498" y="2775"/>
                          </a:lnTo>
                          <a:lnTo>
                            <a:pt x="2460" y="2753"/>
                          </a:lnTo>
                          <a:lnTo>
                            <a:pt x="2430" y="2790"/>
                          </a:lnTo>
                          <a:lnTo>
                            <a:pt x="2348" y="2723"/>
                          </a:lnTo>
                          <a:lnTo>
                            <a:pt x="2340" y="2768"/>
                          </a:lnTo>
                          <a:lnTo>
                            <a:pt x="2310" y="2715"/>
                          </a:lnTo>
                          <a:lnTo>
                            <a:pt x="2258" y="2685"/>
                          </a:lnTo>
                          <a:lnTo>
                            <a:pt x="2213" y="2708"/>
                          </a:lnTo>
                          <a:lnTo>
                            <a:pt x="2145" y="2633"/>
                          </a:lnTo>
                          <a:lnTo>
                            <a:pt x="2160" y="2693"/>
                          </a:lnTo>
                          <a:lnTo>
                            <a:pt x="2048" y="2603"/>
                          </a:lnTo>
                          <a:lnTo>
                            <a:pt x="2078" y="2745"/>
                          </a:lnTo>
                          <a:lnTo>
                            <a:pt x="1988" y="2663"/>
                          </a:lnTo>
                          <a:lnTo>
                            <a:pt x="1905" y="2678"/>
                          </a:lnTo>
                          <a:lnTo>
                            <a:pt x="1830" y="2588"/>
                          </a:lnTo>
                          <a:lnTo>
                            <a:pt x="1808" y="2663"/>
                          </a:lnTo>
                          <a:lnTo>
                            <a:pt x="1725" y="2573"/>
                          </a:lnTo>
                          <a:lnTo>
                            <a:pt x="1680" y="2498"/>
                          </a:lnTo>
                          <a:lnTo>
                            <a:pt x="1605" y="2475"/>
                          </a:lnTo>
                          <a:lnTo>
                            <a:pt x="1538" y="2445"/>
                          </a:lnTo>
                          <a:lnTo>
                            <a:pt x="1463" y="2393"/>
                          </a:lnTo>
                          <a:lnTo>
                            <a:pt x="1508" y="2513"/>
                          </a:lnTo>
                          <a:lnTo>
                            <a:pt x="1403" y="2475"/>
                          </a:lnTo>
                          <a:lnTo>
                            <a:pt x="1350" y="2490"/>
                          </a:lnTo>
                          <a:lnTo>
                            <a:pt x="1290" y="2423"/>
                          </a:lnTo>
                          <a:lnTo>
                            <a:pt x="1215" y="2340"/>
                          </a:lnTo>
                          <a:lnTo>
                            <a:pt x="1215" y="2430"/>
                          </a:lnTo>
                          <a:lnTo>
                            <a:pt x="1125" y="2303"/>
                          </a:lnTo>
                          <a:lnTo>
                            <a:pt x="1088" y="2370"/>
                          </a:lnTo>
                          <a:lnTo>
                            <a:pt x="990" y="2258"/>
                          </a:lnTo>
                          <a:lnTo>
                            <a:pt x="983" y="2198"/>
                          </a:lnTo>
                          <a:lnTo>
                            <a:pt x="885" y="2153"/>
                          </a:lnTo>
                          <a:lnTo>
                            <a:pt x="810" y="2100"/>
                          </a:lnTo>
                          <a:lnTo>
                            <a:pt x="810" y="2205"/>
                          </a:lnTo>
                          <a:lnTo>
                            <a:pt x="758" y="2145"/>
                          </a:lnTo>
                          <a:lnTo>
                            <a:pt x="690" y="2115"/>
                          </a:lnTo>
                          <a:lnTo>
                            <a:pt x="638" y="2040"/>
                          </a:lnTo>
                          <a:lnTo>
                            <a:pt x="638" y="2100"/>
                          </a:lnTo>
                          <a:lnTo>
                            <a:pt x="540" y="1973"/>
                          </a:lnTo>
                          <a:lnTo>
                            <a:pt x="533" y="2063"/>
                          </a:lnTo>
                          <a:lnTo>
                            <a:pt x="488" y="1950"/>
                          </a:lnTo>
                          <a:lnTo>
                            <a:pt x="465" y="1913"/>
                          </a:lnTo>
                          <a:lnTo>
                            <a:pt x="420" y="1980"/>
                          </a:lnTo>
                          <a:lnTo>
                            <a:pt x="383" y="1838"/>
                          </a:lnTo>
                          <a:lnTo>
                            <a:pt x="383" y="1778"/>
                          </a:lnTo>
                          <a:lnTo>
                            <a:pt x="308" y="1845"/>
                          </a:lnTo>
                          <a:lnTo>
                            <a:pt x="308" y="1688"/>
                          </a:lnTo>
                          <a:lnTo>
                            <a:pt x="233" y="1763"/>
                          </a:lnTo>
                          <a:lnTo>
                            <a:pt x="233" y="1605"/>
                          </a:lnTo>
                          <a:lnTo>
                            <a:pt x="165" y="1635"/>
                          </a:lnTo>
                          <a:lnTo>
                            <a:pt x="165" y="1485"/>
                          </a:lnTo>
                          <a:lnTo>
                            <a:pt x="143" y="1283"/>
                          </a:lnTo>
                          <a:lnTo>
                            <a:pt x="158" y="1215"/>
                          </a:lnTo>
                          <a:lnTo>
                            <a:pt x="113" y="1215"/>
                          </a:lnTo>
                          <a:lnTo>
                            <a:pt x="15" y="1208"/>
                          </a:lnTo>
                        </a:path>
                      </a:pathLst>
                    </a:custGeom>
                    <a:solidFill>
                      <a:srgbClr val="FF99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0" name="Freeform 3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33" y="2783"/>
                      <a:ext cx="525" cy="930"/>
                    </a:xfrm>
                    <a:custGeom>
                      <a:avLst/>
                      <a:gdLst>
                        <a:gd name="T0" fmla="*/ 0 w 525"/>
                        <a:gd name="T1" fmla="*/ 0 h 930"/>
                        <a:gd name="T2" fmla="*/ 232 w 525"/>
                        <a:gd name="T3" fmla="*/ 480 h 930"/>
                        <a:gd name="T4" fmla="*/ 525 w 525"/>
                        <a:gd name="T5" fmla="*/ 930 h 9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25" h="930">
                          <a:moveTo>
                            <a:pt x="0" y="0"/>
                          </a:moveTo>
                          <a:cubicBezTo>
                            <a:pt x="72" y="162"/>
                            <a:pt x="144" y="325"/>
                            <a:pt x="232" y="480"/>
                          </a:cubicBezTo>
                          <a:cubicBezTo>
                            <a:pt x="320" y="635"/>
                            <a:pt x="422" y="782"/>
                            <a:pt x="525" y="93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1" name="Freeform 3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98" y="2798"/>
                      <a:ext cx="1035" cy="1252"/>
                    </a:xfrm>
                    <a:custGeom>
                      <a:avLst/>
                      <a:gdLst>
                        <a:gd name="T0" fmla="*/ 0 w 1035"/>
                        <a:gd name="T1" fmla="*/ 0 h 1252"/>
                        <a:gd name="T2" fmla="*/ 427 w 1035"/>
                        <a:gd name="T3" fmla="*/ 682 h 1252"/>
                        <a:gd name="T4" fmla="*/ 600 w 1035"/>
                        <a:gd name="T5" fmla="*/ 877 h 1252"/>
                        <a:gd name="T6" fmla="*/ 652 w 1035"/>
                        <a:gd name="T7" fmla="*/ 967 h 1252"/>
                        <a:gd name="T8" fmla="*/ 1035 w 1035"/>
                        <a:gd name="T9" fmla="*/ 1252 h 12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35" h="1252">
                          <a:moveTo>
                            <a:pt x="0" y="0"/>
                          </a:moveTo>
                          <a:cubicBezTo>
                            <a:pt x="163" y="268"/>
                            <a:pt x="327" y="536"/>
                            <a:pt x="427" y="682"/>
                          </a:cubicBezTo>
                          <a:cubicBezTo>
                            <a:pt x="527" y="828"/>
                            <a:pt x="562" y="829"/>
                            <a:pt x="600" y="877"/>
                          </a:cubicBezTo>
                          <a:cubicBezTo>
                            <a:pt x="638" y="925"/>
                            <a:pt x="580" y="905"/>
                            <a:pt x="652" y="967"/>
                          </a:cubicBezTo>
                          <a:cubicBezTo>
                            <a:pt x="724" y="1029"/>
                            <a:pt x="879" y="1140"/>
                            <a:pt x="1035" y="1252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2" name="Freeform 3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23" y="2850"/>
                      <a:ext cx="1461" cy="1515"/>
                    </a:xfrm>
                    <a:custGeom>
                      <a:avLst/>
                      <a:gdLst>
                        <a:gd name="T0" fmla="*/ 0 w 1461"/>
                        <a:gd name="T1" fmla="*/ 0 h 1515"/>
                        <a:gd name="T2" fmla="*/ 682 w 1461"/>
                        <a:gd name="T3" fmla="*/ 780 h 1515"/>
                        <a:gd name="T4" fmla="*/ 1342 w 1461"/>
                        <a:gd name="T5" fmla="*/ 1403 h 1515"/>
                        <a:gd name="T6" fmla="*/ 1395 w 1461"/>
                        <a:gd name="T7" fmla="*/ 1455 h 15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61" h="1515">
                          <a:moveTo>
                            <a:pt x="0" y="0"/>
                          </a:moveTo>
                          <a:cubicBezTo>
                            <a:pt x="229" y="273"/>
                            <a:pt x="458" y="546"/>
                            <a:pt x="682" y="780"/>
                          </a:cubicBezTo>
                          <a:cubicBezTo>
                            <a:pt x="906" y="1014"/>
                            <a:pt x="1223" y="1291"/>
                            <a:pt x="1342" y="1403"/>
                          </a:cubicBezTo>
                          <a:cubicBezTo>
                            <a:pt x="1461" y="1515"/>
                            <a:pt x="1386" y="1446"/>
                            <a:pt x="1395" y="145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3" name="Freeform 3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90" y="2835"/>
                      <a:ext cx="1695" cy="1553"/>
                    </a:xfrm>
                    <a:custGeom>
                      <a:avLst/>
                      <a:gdLst>
                        <a:gd name="T0" fmla="*/ 0 w 1695"/>
                        <a:gd name="T1" fmla="*/ 0 h 1553"/>
                        <a:gd name="T2" fmla="*/ 675 w 1695"/>
                        <a:gd name="T3" fmla="*/ 720 h 1553"/>
                        <a:gd name="T4" fmla="*/ 1268 w 1695"/>
                        <a:gd name="T5" fmla="*/ 1230 h 1553"/>
                        <a:gd name="T6" fmla="*/ 1695 w 1695"/>
                        <a:gd name="T7" fmla="*/ 1553 h 15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95" h="1553">
                          <a:moveTo>
                            <a:pt x="0" y="0"/>
                          </a:moveTo>
                          <a:cubicBezTo>
                            <a:pt x="232" y="257"/>
                            <a:pt x="464" y="515"/>
                            <a:pt x="675" y="720"/>
                          </a:cubicBezTo>
                          <a:cubicBezTo>
                            <a:pt x="886" y="925"/>
                            <a:pt x="1098" y="1091"/>
                            <a:pt x="1268" y="1230"/>
                          </a:cubicBezTo>
                          <a:cubicBezTo>
                            <a:pt x="1438" y="1369"/>
                            <a:pt x="1566" y="1461"/>
                            <a:pt x="1695" y="1553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4" name="Freeform 3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55" y="2880"/>
                      <a:ext cx="1710" cy="1448"/>
                    </a:xfrm>
                    <a:custGeom>
                      <a:avLst/>
                      <a:gdLst>
                        <a:gd name="T0" fmla="*/ 0 w 1710"/>
                        <a:gd name="T1" fmla="*/ 0 h 1448"/>
                        <a:gd name="T2" fmla="*/ 525 w 1710"/>
                        <a:gd name="T3" fmla="*/ 510 h 1448"/>
                        <a:gd name="T4" fmla="*/ 1110 w 1710"/>
                        <a:gd name="T5" fmla="*/ 1043 h 1448"/>
                        <a:gd name="T6" fmla="*/ 1598 w 1710"/>
                        <a:gd name="T7" fmla="*/ 1358 h 1448"/>
                        <a:gd name="T8" fmla="*/ 1710 w 1710"/>
                        <a:gd name="T9" fmla="*/ 1448 h 14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10" h="1448">
                          <a:moveTo>
                            <a:pt x="0" y="0"/>
                          </a:moveTo>
                          <a:cubicBezTo>
                            <a:pt x="170" y="168"/>
                            <a:pt x="340" y="336"/>
                            <a:pt x="525" y="510"/>
                          </a:cubicBezTo>
                          <a:cubicBezTo>
                            <a:pt x="710" y="684"/>
                            <a:pt x="931" y="902"/>
                            <a:pt x="1110" y="1043"/>
                          </a:cubicBezTo>
                          <a:cubicBezTo>
                            <a:pt x="1289" y="1184"/>
                            <a:pt x="1498" y="1291"/>
                            <a:pt x="1598" y="1358"/>
                          </a:cubicBezTo>
                          <a:cubicBezTo>
                            <a:pt x="1698" y="1425"/>
                            <a:pt x="1704" y="1436"/>
                            <a:pt x="1710" y="1448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5" name="Freeform 3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28" y="2918"/>
                      <a:ext cx="1635" cy="1303"/>
                    </a:xfrm>
                    <a:custGeom>
                      <a:avLst/>
                      <a:gdLst>
                        <a:gd name="T0" fmla="*/ 0 w 1635"/>
                        <a:gd name="T1" fmla="*/ 0 h 1303"/>
                        <a:gd name="T2" fmla="*/ 450 w 1635"/>
                        <a:gd name="T3" fmla="*/ 457 h 1303"/>
                        <a:gd name="T4" fmla="*/ 1027 w 1635"/>
                        <a:gd name="T5" fmla="*/ 885 h 1303"/>
                        <a:gd name="T6" fmla="*/ 1485 w 1635"/>
                        <a:gd name="T7" fmla="*/ 1237 h 1303"/>
                        <a:gd name="T8" fmla="*/ 1635 w 1635"/>
                        <a:gd name="T9" fmla="*/ 1282 h 13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35" h="1303">
                          <a:moveTo>
                            <a:pt x="0" y="0"/>
                          </a:moveTo>
                          <a:cubicBezTo>
                            <a:pt x="139" y="155"/>
                            <a:pt x="279" y="310"/>
                            <a:pt x="450" y="457"/>
                          </a:cubicBezTo>
                          <a:cubicBezTo>
                            <a:pt x="621" y="604"/>
                            <a:pt x="855" y="755"/>
                            <a:pt x="1027" y="885"/>
                          </a:cubicBezTo>
                          <a:cubicBezTo>
                            <a:pt x="1199" y="1015"/>
                            <a:pt x="1384" y="1171"/>
                            <a:pt x="1485" y="1237"/>
                          </a:cubicBezTo>
                          <a:cubicBezTo>
                            <a:pt x="1586" y="1303"/>
                            <a:pt x="1610" y="1292"/>
                            <a:pt x="1635" y="1282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6" name="Freeform 3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8" y="3023"/>
                      <a:ext cx="1395" cy="1035"/>
                    </a:xfrm>
                    <a:custGeom>
                      <a:avLst/>
                      <a:gdLst>
                        <a:gd name="T0" fmla="*/ 0 w 1395"/>
                        <a:gd name="T1" fmla="*/ 0 h 1035"/>
                        <a:gd name="T2" fmla="*/ 570 w 1395"/>
                        <a:gd name="T3" fmla="*/ 487 h 1035"/>
                        <a:gd name="T4" fmla="*/ 1050 w 1395"/>
                        <a:gd name="T5" fmla="*/ 855 h 1035"/>
                        <a:gd name="T6" fmla="*/ 1395 w 1395"/>
                        <a:gd name="T7" fmla="*/ 1035 h 10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395" h="1035">
                          <a:moveTo>
                            <a:pt x="0" y="0"/>
                          </a:moveTo>
                          <a:cubicBezTo>
                            <a:pt x="197" y="172"/>
                            <a:pt x="395" y="345"/>
                            <a:pt x="570" y="487"/>
                          </a:cubicBezTo>
                          <a:cubicBezTo>
                            <a:pt x="745" y="629"/>
                            <a:pt x="913" y="764"/>
                            <a:pt x="1050" y="855"/>
                          </a:cubicBezTo>
                          <a:cubicBezTo>
                            <a:pt x="1187" y="946"/>
                            <a:pt x="1291" y="990"/>
                            <a:pt x="1395" y="103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7" name="Freeform 3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3" y="3173"/>
                      <a:ext cx="967" cy="750"/>
                    </a:xfrm>
                    <a:custGeom>
                      <a:avLst/>
                      <a:gdLst>
                        <a:gd name="T0" fmla="*/ 0 w 967"/>
                        <a:gd name="T1" fmla="*/ 0 h 750"/>
                        <a:gd name="T2" fmla="*/ 397 w 967"/>
                        <a:gd name="T3" fmla="*/ 375 h 750"/>
                        <a:gd name="T4" fmla="*/ 967 w 967"/>
                        <a:gd name="T5" fmla="*/ 750 h 7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967" h="750">
                          <a:moveTo>
                            <a:pt x="0" y="0"/>
                          </a:moveTo>
                          <a:cubicBezTo>
                            <a:pt x="118" y="125"/>
                            <a:pt x="236" y="250"/>
                            <a:pt x="397" y="375"/>
                          </a:cubicBezTo>
                          <a:cubicBezTo>
                            <a:pt x="558" y="500"/>
                            <a:pt x="762" y="625"/>
                            <a:pt x="967" y="75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8" name="Freeform 3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83" y="3263"/>
                      <a:ext cx="660" cy="525"/>
                    </a:xfrm>
                    <a:custGeom>
                      <a:avLst/>
                      <a:gdLst>
                        <a:gd name="T0" fmla="*/ 0 w 660"/>
                        <a:gd name="T1" fmla="*/ 0 h 525"/>
                        <a:gd name="T2" fmla="*/ 345 w 660"/>
                        <a:gd name="T3" fmla="*/ 307 h 525"/>
                        <a:gd name="T4" fmla="*/ 660 w 660"/>
                        <a:gd name="T5" fmla="*/ 525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60" h="525">
                          <a:moveTo>
                            <a:pt x="0" y="0"/>
                          </a:moveTo>
                          <a:cubicBezTo>
                            <a:pt x="117" y="110"/>
                            <a:pt x="235" y="220"/>
                            <a:pt x="345" y="307"/>
                          </a:cubicBezTo>
                          <a:cubicBezTo>
                            <a:pt x="455" y="394"/>
                            <a:pt x="557" y="459"/>
                            <a:pt x="660" y="52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9" name="Freeform 3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80" y="3338"/>
                      <a:ext cx="435" cy="345"/>
                    </a:xfrm>
                    <a:custGeom>
                      <a:avLst/>
                      <a:gdLst>
                        <a:gd name="T0" fmla="*/ 0 w 435"/>
                        <a:gd name="T1" fmla="*/ 0 h 345"/>
                        <a:gd name="T2" fmla="*/ 285 w 435"/>
                        <a:gd name="T3" fmla="*/ 255 h 345"/>
                        <a:gd name="T4" fmla="*/ 435 w 435"/>
                        <a:gd name="T5" fmla="*/ 345 h 3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5" h="345">
                          <a:moveTo>
                            <a:pt x="0" y="0"/>
                          </a:moveTo>
                          <a:cubicBezTo>
                            <a:pt x="106" y="99"/>
                            <a:pt x="213" y="198"/>
                            <a:pt x="285" y="255"/>
                          </a:cubicBezTo>
                          <a:cubicBezTo>
                            <a:pt x="357" y="312"/>
                            <a:pt x="396" y="328"/>
                            <a:pt x="435" y="34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0" name="Freeform 3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73" y="3435"/>
                      <a:ext cx="285" cy="165"/>
                    </a:xfrm>
                    <a:custGeom>
                      <a:avLst/>
                      <a:gdLst>
                        <a:gd name="T0" fmla="*/ 0 w 285"/>
                        <a:gd name="T1" fmla="*/ 0 h 165"/>
                        <a:gd name="T2" fmla="*/ 202 w 285"/>
                        <a:gd name="T3" fmla="*/ 128 h 165"/>
                        <a:gd name="T4" fmla="*/ 285 w 285"/>
                        <a:gd name="T5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85" h="165">
                          <a:moveTo>
                            <a:pt x="0" y="0"/>
                          </a:moveTo>
                          <a:cubicBezTo>
                            <a:pt x="77" y="50"/>
                            <a:pt x="155" y="101"/>
                            <a:pt x="202" y="128"/>
                          </a:cubicBezTo>
                          <a:cubicBezTo>
                            <a:pt x="249" y="155"/>
                            <a:pt x="267" y="160"/>
                            <a:pt x="285" y="16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1" name="Freeform 3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50" y="3345"/>
                      <a:ext cx="308" cy="54"/>
                    </a:xfrm>
                    <a:custGeom>
                      <a:avLst/>
                      <a:gdLst>
                        <a:gd name="T0" fmla="*/ 308 w 308"/>
                        <a:gd name="T1" fmla="*/ 0 h 54"/>
                        <a:gd name="T2" fmla="*/ 53 w 308"/>
                        <a:gd name="T3" fmla="*/ 45 h 54"/>
                        <a:gd name="T4" fmla="*/ 0 w 308"/>
                        <a:gd name="T5" fmla="*/ 53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8" h="54">
                          <a:moveTo>
                            <a:pt x="308" y="0"/>
                          </a:moveTo>
                          <a:cubicBezTo>
                            <a:pt x="206" y="18"/>
                            <a:pt x="104" y="36"/>
                            <a:pt x="53" y="45"/>
                          </a:cubicBezTo>
                          <a:cubicBezTo>
                            <a:pt x="2" y="54"/>
                            <a:pt x="1" y="53"/>
                            <a:pt x="0" y="53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2" name="Freeform 3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8" y="3173"/>
                      <a:ext cx="525" cy="172"/>
                    </a:xfrm>
                    <a:custGeom>
                      <a:avLst/>
                      <a:gdLst>
                        <a:gd name="T0" fmla="*/ 525 w 525"/>
                        <a:gd name="T1" fmla="*/ 0 h 172"/>
                        <a:gd name="T2" fmla="*/ 270 w 525"/>
                        <a:gd name="T3" fmla="*/ 52 h 172"/>
                        <a:gd name="T4" fmla="*/ 0 w 525"/>
                        <a:gd name="T5" fmla="*/ 172 h 1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25" h="172">
                          <a:moveTo>
                            <a:pt x="525" y="0"/>
                          </a:moveTo>
                          <a:cubicBezTo>
                            <a:pt x="441" y="11"/>
                            <a:pt x="358" y="23"/>
                            <a:pt x="270" y="52"/>
                          </a:cubicBezTo>
                          <a:cubicBezTo>
                            <a:pt x="182" y="81"/>
                            <a:pt x="46" y="152"/>
                            <a:pt x="0" y="172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3" name="Freeform 3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60" y="2768"/>
                      <a:ext cx="1290" cy="345"/>
                    </a:xfrm>
                    <a:custGeom>
                      <a:avLst/>
                      <a:gdLst>
                        <a:gd name="T0" fmla="*/ 1290 w 1290"/>
                        <a:gd name="T1" fmla="*/ 0 h 345"/>
                        <a:gd name="T2" fmla="*/ 728 w 1290"/>
                        <a:gd name="T3" fmla="*/ 127 h 345"/>
                        <a:gd name="T4" fmla="*/ 135 w 1290"/>
                        <a:gd name="T5" fmla="*/ 285 h 345"/>
                        <a:gd name="T6" fmla="*/ 0 w 1290"/>
                        <a:gd name="T7" fmla="*/ 345 h 3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90" h="345">
                          <a:moveTo>
                            <a:pt x="1290" y="0"/>
                          </a:moveTo>
                          <a:cubicBezTo>
                            <a:pt x="1105" y="40"/>
                            <a:pt x="920" y="80"/>
                            <a:pt x="728" y="127"/>
                          </a:cubicBezTo>
                          <a:cubicBezTo>
                            <a:pt x="536" y="174"/>
                            <a:pt x="256" y="249"/>
                            <a:pt x="135" y="285"/>
                          </a:cubicBezTo>
                          <a:cubicBezTo>
                            <a:pt x="14" y="321"/>
                            <a:pt x="7" y="333"/>
                            <a:pt x="0" y="34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4" name="Freeform 3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08" y="2535"/>
                      <a:ext cx="1507" cy="488"/>
                    </a:xfrm>
                    <a:custGeom>
                      <a:avLst/>
                      <a:gdLst>
                        <a:gd name="T0" fmla="*/ 1507 w 1507"/>
                        <a:gd name="T1" fmla="*/ 0 h 488"/>
                        <a:gd name="T2" fmla="*/ 892 w 1507"/>
                        <a:gd name="T3" fmla="*/ 120 h 488"/>
                        <a:gd name="T4" fmla="*/ 0 w 1507"/>
                        <a:gd name="T5" fmla="*/ 488 h 4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07" h="488">
                          <a:moveTo>
                            <a:pt x="1507" y="0"/>
                          </a:moveTo>
                          <a:cubicBezTo>
                            <a:pt x="1325" y="19"/>
                            <a:pt x="1143" y="39"/>
                            <a:pt x="892" y="120"/>
                          </a:cubicBezTo>
                          <a:cubicBezTo>
                            <a:pt x="641" y="201"/>
                            <a:pt x="320" y="344"/>
                            <a:pt x="0" y="488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5" name="Freeform 3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3" y="2250"/>
                      <a:ext cx="1695" cy="713"/>
                    </a:xfrm>
                    <a:custGeom>
                      <a:avLst/>
                      <a:gdLst>
                        <a:gd name="T0" fmla="*/ 1695 w 1695"/>
                        <a:gd name="T1" fmla="*/ 0 h 713"/>
                        <a:gd name="T2" fmla="*/ 1192 w 1695"/>
                        <a:gd name="T3" fmla="*/ 128 h 713"/>
                        <a:gd name="T4" fmla="*/ 277 w 1695"/>
                        <a:gd name="T5" fmla="*/ 540 h 713"/>
                        <a:gd name="T6" fmla="*/ 0 w 1695"/>
                        <a:gd name="T7" fmla="*/ 713 h 7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95" h="713">
                          <a:moveTo>
                            <a:pt x="1695" y="0"/>
                          </a:moveTo>
                          <a:cubicBezTo>
                            <a:pt x="1561" y="19"/>
                            <a:pt x="1428" y="38"/>
                            <a:pt x="1192" y="128"/>
                          </a:cubicBezTo>
                          <a:cubicBezTo>
                            <a:pt x="956" y="218"/>
                            <a:pt x="476" y="443"/>
                            <a:pt x="277" y="540"/>
                          </a:cubicBezTo>
                          <a:cubicBezTo>
                            <a:pt x="78" y="637"/>
                            <a:pt x="39" y="675"/>
                            <a:pt x="0" y="713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6" name="Freeform 3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23" y="2003"/>
                      <a:ext cx="1717" cy="870"/>
                    </a:xfrm>
                    <a:custGeom>
                      <a:avLst/>
                      <a:gdLst>
                        <a:gd name="T0" fmla="*/ 1717 w 1717"/>
                        <a:gd name="T1" fmla="*/ 0 h 870"/>
                        <a:gd name="T2" fmla="*/ 997 w 1717"/>
                        <a:gd name="T3" fmla="*/ 285 h 870"/>
                        <a:gd name="T4" fmla="*/ 307 w 1717"/>
                        <a:gd name="T5" fmla="*/ 675 h 870"/>
                        <a:gd name="T6" fmla="*/ 0 w 1717"/>
                        <a:gd name="T7" fmla="*/ 870 h 8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17" h="870">
                          <a:moveTo>
                            <a:pt x="1717" y="0"/>
                          </a:moveTo>
                          <a:cubicBezTo>
                            <a:pt x="1474" y="86"/>
                            <a:pt x="1232" y="173"/>
                            <a:pt x="997" y="285"/>
                          </a:cubicBezTo>
                          <a:cubicBezTo>
                            <a:pt x="762" y="397"/>
                            <a:pt x="473" y="578"/>
                            <a:pt x="307" y="675"/>
                          </a:cubicBezTo>
                          <a:cubicBezTo>
                            <a:pt x="141" y="772"/>
                            <a:pt x="70" y="821"/>
                            <a:pt x="0" y="87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7" name="Freeform 3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70" y="1755"/>
                      <a:ext cx="1748" cy="1050"/>
                    </a:xfrm>
                    <a:custGeom>
                      <a:avLst/>
                      <a:gdLst>
                        <a:gd name="T0" fmla="*/ 1748 w 1748"/>
                        <a:gd name="T1" fmla="*/ 0 h 1050"/>
                        <a:gd name="T2" fmla="*/ 1148 w 1748"/>
                        <a:gd name="T3" fmla="*/ 278 h 1050"/>
                        <a:gd name="T4" fmla="*/ 368 w 1748"/>
                        <a:gd name="T5" fmla="*/ 818 h 1050"/>
                        <a:gd name="T6" fmla="*/ 0 w 1748"/>
                        <a:gd name="T7" fmla="*/ 1050 h 10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48" h="1050">
                          <a:moveTo>
                            <a:pt x="1748" y="0"/>
                          </a:moveTo>
                          <a:cubicBezTo>
                            <a:pt x="1563" y="71"/>
                            <a:pt x="1378" y="142"/>
                            <a:pt x="1148" y="278"/>
                          </a:cubicBezTo>
                          <a:cubicBezTo>
                            <a:pt x="918" y="414"/>
                            <a:pt x="559" y="689"/>
                            <a:pt x="368" y="818"/>
                          </a:cubicBezTo>
                          <a:cubicBezTo>
                            <a:pt x="177" y="947"/>
                            <a:pt x="88" y="998"/>
                            <a:pt x="0" y="105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8" name="Freeform 3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88" y="1605"/>
                      <a:ext cx="1537" cy="1185"/>
                    </a:xfrm>
                    <a:custGeom>
                      <a:avLst/>
                      <a:gdLst>
                        <a:gd name="T0" fmla="*/ 1537 w 1537"/>
                        <a:gd name="T1" fmla="*/ 0 h 1185"/>
                        <a:gd name="T2" fmla="*/ 1005 w 1537"/>
                        <a:gd name="T3" fmla="*/ 360 h 1185"/>
                        <a:gd name="T4" fmla="*/ 427 w 1537"/>
                        <a:gd name="T5" fmla="*/ 750 h 1185"/>
                        <a:gd name="T6" fmla="*/ 0 w 1537"/>
                        <a:gd name="T7" fmla="*/ 1185 h 11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537" h="1185">
                          <a:moveTo>
                            <a:pt x="1537" y="0"/>
                          </a:moveTo>
                          <a:cubicBezTo>
                            <a:pt x="1363" y="117"/>
                            <a:pt x="1190" y="235"/>
                            <a:pt x="1005" y="360"/>
                          </a:cubicBezTo>
                          <a:cubicBezTo>
                            <a:pt x="820" y="485"/>
                            <a:pt x="594" y="613"/>
                            <a:pt x="427" y="750"/>
                          </a:cubicBezTo>
                          <a:cubicBezTo>
                            <a:pt x="260" y="887"/>
                            <a:pt x="130" y="1036"/>
                            <a:pt x="0" y="118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9" name="Freeform 3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5" y="1650"/>
                      <a:ext cx="1080" cy="1118"/>
                    </a:xfrm>
                    <a:custGeom>
                      <a:avLst/>
                      <a:gdLst>
                        <a:gd name="T0" fmla="*/ 1080 w 1080"/>
                        <a:gd name="T1" fmla="*/ 0 h 1118"/>
                        <a:gd name="T2" fmla="*/ 600 w 1080"/>
                        <a:gd name="T3" fmla="*/ 503 h 1118"/>
                        <a:gd name="T4" fmla="*/ 0 w 1080"/>
                        <a:gd name="T5" fmla="*/ 1118 h 11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080" h="1118">
                          <a:moveTo>
                            <a:pt x="1080" y="0"/>
                          </a:moveTo>
                          <a:cubicBezTo>
                            <a:pt x="930" y="158"/>
                            <a:pt x="780" y="317"/>
                            <a:pt x="600" y="503"/>
                          </a:cubicBezTo>
                          <a:cubicBezTo>
                            <a:pt x="420" y="689"/>
                            <a:pt x="210" y="903"/>
                            <a:pt x="0" y="1118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40" name="Freeform 3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58" y="1748"/>
                      <a:ext cx="922" cy="990"/>
                    </a:xfrm>
                    <a:custGeom>
                      <a:avLst/>
                      <a:gdLst>
                        <a:gd name="T0" fmla="*/ 922 w 922"/>
                        <a:gd name="T1" fmla="*/ 0 h 990"/>
                        <a:gd name="T2" fmla="*/ 435 w 922"/>
                        <a:gd name="T3" fmla="*/ 480 h 990"/>
                        <a:gd name="T4" fmla="*/ 0 w 922"/>
                        <a:gd name="T5" fmla="*/ 990 h 9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922" h="990">
                          <a:moveTo>
                            <a:pt x="922" y="0"/>
                          </a:moveTo>
                          <a:cubicBezTo>
                            <a:pt x="755" y="157"/>
                            <a:pt x="589" y="315"/>
                            <a:pt x="435" y="480"/>
                          </a:cubicBezTo>
                          <a:cubicBezTo>
                            <a:pt x="281" y="645"/>
                            <a:pt x="140" y="817"/>
                            <a:pt x="0" y="99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41" name="Freeform 3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40" y="2018"/>
                      <a:ext cx="563" cy="735"/>
                    </a:xfrm>
                    <a:custGeom>
                      <a:avLst/>
                      <a:gdLst>
                        <a:gd name="T0" fmla="*/ 563 w 563"/>
                        <a:gd name="T1" fmla="*/ 0 h 735"/>
                        <a:gd name="T2" fmla="*/ 270 w 563"/>
                        <a:gd name="T3" fmla="*/ 412 h 735"/>
                        <a:gd name="T4" fmla="*/ 0 w 563"/>
                        <a:gd name="T5" fmla="*/ 735 h 7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63" h="735">
                          <a:moveTo>
                            <a:pt x="563" y="0"/>
                          </a:moveTo>
                          <a:cubicBezTo>
                            <a:pt x="463" y="145"/>
                            <a:pt x="364" y="290"/>
                            <a:pt x="270" y="412"/>
                          </a:cubicBezTo>
                          <a:cubicBezTo>
                            <a:pt x="176" y="534"/>
                            <a:pt x="88" y="634"/>
                            <a:pt x="0" y="735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42" name="Freeform 3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18" y="2753"/>
                      <a:ext cx="4567" cy="780"/>
                    </a:xfrm>
                    <a:custGeom>
                      <a:avLst/>
                      <a:gdLst>
                        <a:gd name="T0" fmla="*/ 0 w 4567"/>
                        <a:gd name="T1" fmla="*/ 0 h 780"/>
                        <a:gd name="T2" fmla="*/ 1177 w 4567"/>
                        <a:gd name="T3" fmla="*/ 67 h 780"/>
                        <a:gd name="T4" fmla="*/ 2332 w 4567"/>
                        <a:gd name="T5" fmla="*/ 240 h 780"/>
                        <a:gd name="T6" fmla="*/ 4567 w 4567"/>
                        <a:gd name="T7" fmla="*/ 780 h 7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67" h="780">
                          <a:moveTo>
                            <a:pt x="0" y="0"/>
                          </a:moveTo>
                          <a:cubicBezTo>
                            <a:pt x="394" y="13"/>
                            <a:pt x="788" y="27"/>
                            <a:pt x="1177" y="67"/>
                          </a:cubicBezTo>
                          <a:cubicBezTo>
                            <a:pt x="1566" y="107"/>
                            <a:pt x="1767" y="121"/>
                            <a:pt x="2332" y="240"/>
                          </a:cubicBezTo>
                          <a:cubicBezTo>
                            <a:pt x="2897" y="359"/>
                            <a:pt x="4195" y="690"/>
                            <a:pt x="4567" y="780"/>
                          </a:cubicBezTo>
                        </a:path>
                      </a:pathLst>
                    </a:custGeom>
                    <a:solidFill>
                      <a:srgbClr val="CCFF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43" name="Freeform 3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18" y="2790"/>
                      <a:ext cx="4605" cy="735"/>
                    </a:xfrm>
                    <a:custGeom>
                      <a:avLst/>
                      <a:gdLst>
                        <a:gd name="T0" fmla="*/ 0 w 4605"/>
                        <a:gd name="T1" fmla="*/ 0 h 735"/>
                        <a:gd name="T2" fmla="*/ 1177 w 4605"/>
                        <a:gd name="T3" fmla="*/ 67 h 735"/>
                        <a:gd name="T4" fmla="*/ 2332 w 4605"/>
                        <a:gd name="T5" fmla="*/ 240 h 735"/>
                        <a:gd name="T6" fmla="*/ 4605 w 4605"/>
                        <a:gd name="T7" fmla="*/ 735 h 7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605" h="735">
                          <a:moveTo>
                            <a:pt x="0" y="0"/>
                          </a:moveTo>
                          <a:cubicBezTo>
                            <a:pt x="394" y="13"/>
                            <a:pt x="788" y="27"/>
                            <a:pt x="1177" y="67"/>
                          </a:cubicBezTo>
                          <a:cubicBezTo>
                            <a:pt x="1566" y="107"/>
                            <a:pt x="1761" y="129"/>
                            <a:pt x="2332" y="240"/>
                          </a:cubicBezTo>
                          <a:cubicBezTo>
                            <a:pt x="2903" y="351"/>
                            <a:pt x="4132" y="632"/>
                            <a:pt x="4605" y="735"/>
                          </a:cubicBezTo>
                        </a:path>
                      </a:pathLst>
                    </a:custGeom>
                    <a:solidFill>
                      <a:srgbClr val="FF99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312" name="AutoShape 317"/>
                  <p:cNvSpPr>
                    <a:spLocks noChangeArrowheads="1"/>
                  </p:cNvSpPr>
                  <p:nvPr/>
                </p:nvSpPr>
                <p:spPr bwMode="auto">
                  <a:xfrm rot="5593471">
                    <a:off x="8566" y="3681"/>
                    <a:ext cx="856" cy="142"/>
                  </a:xfrm>
                  <a:custGeom>
                    <a:avLst/>
                    <a:gdLst>
                      <a:gd name="G0" fmla="+- 16429 0 0"/>
                      <a:gd name="G1" fmla="+- 6735 0 0"/>
                      <a:gd name="G2" fmla="+- 21600 0 6735"/>
                      <a:gd name="G3" fmla="+- 10800 0 6735"/>
                      <a:gd name="G4" fmla="+- 21600 0 16429"/>
                      <a:gd name="G5" fmla="*/ G4 G3 10800"/>
                      <a:gd name="G6" fmla="+- 21600 0 G5"/>
                      <a:gd name="T0" fmla="*/ 16429 w 21600"/>
                      <a:gd name="T1" fmla="*/ 0 h 21600"/>
                      <a:gd name="T2" fmla="*/ 0 w 21600"/>
                      <a:gd name="T3" fmla="*/ 10800 h 21600"/>
                      <a:gd name="T4" fmla="*/ 16429 w 21600"/>
                      <a:gd name="T5" fmla="*/ 21600 h 21600"/>
                      <a:gd name="T6" fmla="*/ 21600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3375 w 21600"/>
                      <a:gd name="T13" fmla="*/ G1 h 21600"/>
                      <a:gd name="T14" fmla="*/ G6 w 21600"/>
                      <a:gd name="T15" fmla="*/ G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6429" y="0"/>
                        </a:moveTo>
                        <a:lnTo>
                          <a:pt x="16429" y="6735"/>
                        </a:lnTo>
                        <a:lnTo>
                          <a:pt x="3375" y="6735"/>
                        </a:lnTo>
                        <a:lnTo>
                          <a:pt x="3375" y="14865"/>
                        </a:lnTo>
                        <a:lnTo>
                          <a:pt x="16429" y="14865"/>
                        </a:lnTo>
                        <a:lnTo>
                          <a:pt x="16429" y="21600"/>
                        </a:lnTo>
                        <a:lnTo>
                          <a:pt x="21600" y="10800"/>
                        </a:lnTo>
                        <a:close/>
                      </a:path>
                      <a:path w="21600" h="21600">
                        <a:moveTo>
                          <a:pt x="1350" y="6735"/>
                        </a:moveTo>
                        <a:lnTo>
                          <a:pt x="1350" y="14865"/>
                        </a:lnTo>
                        <a:lnTo>
                          <a:pt x="2700" y="14865"/>
                        </a:lnTo>
                        <a:lnTo>
                          <a:pt x="2700" y="6735"/>
                        </a:lnTo>
                        <a:close/>
                      </a:path>
                      <a:path w="21600" h="21600">
                        <a:moveTo>
                          <a:pt x="0" y="6735"/>
                        </a:moveTo>
                        <a:lnTo>
                          <a:pt x="0" y="14865"/>
                        </a:lnTo>
                        <a:lnTo>
                          <a:pt x="675" y="14865"/>
                        </a:lnTo>
                        <a:lnTo>
                          <a:pt x="675" y="6735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13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9057" y="1667"/>
                    <a:ext cx="220" cy="594"/>
                  </a:xfrm>
                  <a:prstGeom prst="upArrow">
                    <a:avLst>
                      <a:gd name="adj1" fmla="val 50000"/>
                      <a:gd name="adj2" fmla="val 67500"/>
                    </a:avLst>
                  </a:prstGeom>
                  <a:solidFill>
                    <a:srgbClr val="FFCC99"/>
                  </a:solidFill>
                  <a:ln w="317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14" name="Text Box 3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04" y="2900"/>
                    <a:ext cx="4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altLang="fr-FR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NO</a:t>
                    </a:r>
                    <a:r>
                      <a:rPr kumimoji="0" lang="fr-FR" altLang="fr-FR" sz="9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kumimoji="0" lang="fr-FR" altLang="fr-FR" sz="900" b="1" i="0" u="none" strike="noStrike" cap="none" normalizeH="0" baseline="-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3</a:t>
                    </a:r>
                    <a:endParaRPr kumimoji="0" lang="fr-FR" altLang="fr-FR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5" name="Text Box 3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73" y="3027"/>
                    <a:ext cx="4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altLang="fr-FR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NH</a:t>
                    </a:r>
                    <a:r>
                      <a:rPr kumimoji="0" lang="fr-FR" altLang="fr-FR" sz="9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kumimoji="0" lang="fr-FR" altLang="fr-FR" sz="900" b="1" i="0" u="none" strike="noStrike" cap="none" normalizeH="0" baseline="-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 New Roman" pitchFamily="18" charset="0"/>
                      </a:rPr>
                      <a:t>4</a:t>
                    </a:r>
                    <a:endParaRPr kumimoji="0" lang="fr-FR" altLang="fr-FR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6" name="Line 3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017" y="3158"/>
                    <a:ext cx="189" cy="303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dash"/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17" name="Line 3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586" y="3208"/>
                    <a:ext cx="12" cy="29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dash"/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18" name="Line 3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421" y="5557"/>
                    <a:ext cx="430" cy="201"/>
                  </a:xfrm>
                  <a:prstGeom prst="line">
                    <a:avLst/>
                  </a:prstGeom>
                  <a:noFill/>
                  <a:ln w="3175">
                    <a:solidFill>
                      <a:srgbClr val="00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305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8905" y="5470"/>
                  <a:ext cx="934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33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composés humiques</a:t>
                  </a:r>
                  <a:endParaRPr kumimoji="0" lang="fr-FR" altLang="fr-FR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6" name="Line 308"/>
                <p:cNvSpPr>
                  <a:spLocks noChangeShapeType="1"/>
                </p:cNvSpPr>
                <p:nvPr/>
              </p:nvSpPr>
              <p:spPr bwMode="auto">
                <a:xfrm flipH="1">
                  <a:off x="9675" y="5482"/>
                  <a:ext cx="329" cy="2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dash"/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294" name="AutoShape 305"/>
            <p:cNvSpPr>
              <a:spLocks noChangeArrowheads="1"/>
            </p:cNvSpPr>
            <p:nvPr/>
          </p:nvSpPr>
          <p:spPr bwMode="auto">
            <a:xfrm>
              <a:off x="2943" y="4863"/>
              <a:ext cx="960" cy="3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qq. mois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5" name="AutoShape 304"/>
            <p:cNvSpPr>
              <a:spLocks noChangeArrowheads="1"/>
            </p:cNvSpPr>
            <p:nvPr/>
          </p:nvSpPr>
          <p:spPr bwMode="auto">
            <a:xfrm>
              <a:off x="8147" y="4775"/>
              <a:ext cx="1111" cy="3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X. années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6" name="Text Box 303"/>
            <p:cNvSpPr txBox="1">
              <a:spLocks noChangeArrowheads="1"/>
            </p:cNvSpPr>
            <p:nvPr/>
          </p:nvSpPr>
          <p:spPr bwMode="auto">
            <a:xfrm>
              <a:off x="1582" y="5886"/>
              <a:ext cx="442" cy="27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7" name="Text Box 302"/>
            <p:cNvSpPr txBox="1">
              <a:spLocks noChangeArrowheads="1"/>
            </p:cNvSpPr>
            <p:nvPr/>
          </p:nvSpPr>
          <p:spPr bwMode="auto">
            <a:xfrm>
              <a:off x="5713" y="5887"/>
              <a:ext cx="442" cy="27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8" name="Text Box 301"/>
            <p:cNvSpPr txBox="1">
              <a:spLocks noChangeArrowheads="1"/>
            </p:cNvSpPr>
            <p:nvPr/>
          </p:nvSpPr>
          <p:spPr bwMode="auto">
            <a:xfrm>
              <a:off x="9856" y="5874"/>
              <a:ext cx="442" cy="27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75" name="Group 234"/>
          <p:cNvGrpSpPr>
            <a:grpSpLocks/>
          </p:cNvGrpSpPr>
          <p:nvPr/>
        </p:nvGrpSpPr>
        <p:grpSpPr bwMode="auto">
          <a:xfrm>
            <a:off x="986680" y="2943646"/>
            <a:ext cx="1212850" cy="123825"/>
            <a:chOff x="606" y="8315"/>
            <a:chExt cx="1910" cy="195"/>
          </a:xfrm>
        </p:grpSpPr>
        <p:sp>
          <p:nvSpPr>
            <p:cNvPr id="1976" name="Line 236"/>
            <p:cNvSpPr>
              <a:spLocks noChangeShapeType="1"/>
            </p:cNvSpPr>
            <p:nvPr/>
          </p:nvSpPr>
          <p:spPr bwMode="auto">
            <a:xfrm>
              <a:off x="606" y="8413"/>
              <a:ext cx="619" cy="0"/>
            </a:xfrm>
            <a:prstGeom prst="line">
              <a:avLst/>
            </a:prstGeom>
            <a:noFill/>
            <a:ln w="31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7" name="Text Box 235"/>
            <p:cNvSpPr txBox="1">
              <a:spLocks noChangeArrowheads="1"/>
            </p:cNvSpPr>
            <p:nvPr/>
          </p:nvSpPr>
          <p:spPr bwMode="auto">
            <a:xfrm>
              <a:off x="1304" y="8315"/>
              <a:ext cx="121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consommation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78" name="Group 237"/>
          <p:cNvGrpSpPr>
            <a:grpSpLocks/>
          </p:cNvGrpSpPr>
          <p:nvPr/>
        </p:nvGrpSpPr>
        <p:grpSpPr bwMode="auto">
          <a:xfrm>
            <a:off x="993030" y="3196059"/>
            <a:ext cx="1244600" cy="123825"/>
            <a:chOff x="618" y="8693"/>
            <a:chExt cx="1961" cy="195"/>
          </a:xfrm>
        </p:grpSpPr>
        <p:sp>
          <p:nvSpPr>
            <p:cNvPr id="1979" name="Line 239"/>
            <p:cNvSpPr>
              <a:spLocks noChangeShapeType="1"/>
            </p:cNvSpPr>
            <p:nvPr/>
          </p:nvSpPr>
          <p:spPr bwMode="auto">
            <a:xfrm>
              <a:off x="618" y="8805"/>
              <a:ext cx="619" cy="0"/>
            </a:xfrm>
            <a:prstGeom prst="line">
              <a:avLst/>
            </a:prstGeom>
            <a:noFill/>
            <a:ln w="3175">
              <a:solidFill>
                <a:srgbClr val="0033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0" name="Text Box 238"/>
            <p:cNvSpPr txBox="1">
              <a:spLocks noChangeArrowheads="1"/>
            </p:cNvSpPr>
            <p:nvPr/>
          </p:nvSpPr>
          <p:spPr bwMode="auto">
            <a:xfrm>
              <a:off x="1367" y="8693"/>
              <a:ext cx="121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production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81" name="Rectangle 98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82" name="Rectangle 997"/>
          <p:cNvSpPr>
            <a:spLocks noChangeArrowheads="1"/>
          </p:cNvSpPr>
          <p:nvPr/>
        </p:nvSpPr>
        <p:spPr bwMode="auto">
          <a:xfrm>
            <a:off x="2713158" y="904366"/>
            <a:ext cx="3717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décomposition de la matière organique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3" name="Rectangle 1013"/>
          <p:cNvSpPr>
            <a:spLocks noChangeArrowheads="1"/>
          </p:cNvSpPr>
          <p:nvPr/>
        </p:nvSpPr>
        <p:spPr bwMode="auto">
          <a:xfrm>
            <a:off x="4653" y="54452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 : fragmentation et début de digestion des feuilles par  les détritivores et les filaments mycéliens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 :  minéralisation primaire – les décomposeurs aérobies et anaérobies transforment la matière organique en composés humiques (acides humiques,...)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 : minéralisation secondaire= minéralisation retardée de l’humus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remarque : les détritivores consomment de grandes quantités de bactéries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6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font303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font303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Recyclage de la matière organique : bilan </a:t>
              </a:r>
            </a:p>
          </p:txBody>
        </p:sp>
        <p:pic>
          <p:nvPicPr>
            <p:cNvPr id="13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7464184" cy="365125"/>
          </a:xfrm>
        </p:spPr>
        <p:txBody>
          <a:bodyPr/>
          <a:lstStyle/>
          <a:p>
            <a:r>
              <a:rPr lang="fr-FR" sz="1800" b="1" i="1" dirty="0">
                <a:solidFill>
                  <a:schemeClr val="bg1"/>
                </a:solidFill>
              </a:rPr>
              <a:t>Alimentation et développement durable                                             Bergerac </a:t>
            </a:r>
          </a:p>
        </p:txBody>
      </p:sp>
      <p:sp>
        <p:nvSpPr>
          <p:cNvPr id="18" name="Freeform 4" descr="20 %"/>
          <p:cNvSpPr>
            <a:spLocks/>
          </p:cNvSpPr>
          <p:nvPr/>
        </p:nvSpPr>
        <p:spPr bwMode="auto">
          <a:xfrm>
            <a:off x="992187" y="3463924"/>
            <a:ext cx="5954951" cy="2210993"/>
          </a:xfrm>
          <a:custGeom>
            <a:avLst/>
            <a:gdLst>
              <a:gd name="T0" fmla="*/ 0 w 9774"/>
              <a:gd name="T1" fmla="*/ 1272 h 1272"/>
              <a:gd name="T2" fmla="*/ 0 w 9774"/>
              <a:gd name="T3" fmla="*/ 0 h 1272"/>
              <a:gd name="T4" fmla="*/ 9773 w 9774"/>
              <a:gd name="T5" fmla="*/ 0 h 1272"/>
              <a:gd name="T6" fmla="*/ 9774 w 9774"/>
              <a:gd name="T7" fmla="*/ 1263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74" h="1272">
                <a:moveTo>
                  <a:pt x="0" y="1272"/>
                </a:moveTo>
                <a:lnTo>
                  <a:pt x="0" y="0"/>
                </a:lnTo>
                <a:lnTo>
                  <a:pt x="9773" y="0"/>
                </a:lnTo>
                <a:lnTo>
                  <a:pt x="9774" y="1263"/>
                </a:lnTo>
              </a:path>
            </a:pathLst>
          </a:custGeom>
          <a:pattFill prst="pct20">
            <a:fgClr>
              <a:srgbClr val="0000FF"/>
            </a:fgClr>
            <a:bgClr>
              <a:srgbClr val="FFC319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976313" y="3471863"/>
            <a:ext cx="5968042" cy="230856"/>
          </a:xfrm>
          <a:custGeom>
            <a:avLst/>
            <a:gdLst>
              <a:gd name="T0" fmla="*/ 0 w 9774"/>
              <a:gd name="T1" fmla="*/ 1272 h 1272"/>
              <a:gd name="T2" fmla="*/ 0 w 9774"/>
              <a:gd name="T3" fmla="*/ 0 h 1272"/>
              <a:gd name="T4" fmla="*/ 9773 w 9774"/>
              <a:gd name="T5" fmla="*/ 0 h 1272"/>
              <a:gd name="T6" fmla="*/ 9774 w 9774"/>
              <a:gd name="T7" fmla="*/ 1263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74" h="1272">
                <a:moveTo>
                  <a:pt x="0" y="1272"/>
                </a:moveTo>
                <a:lnTo>
                  <a:pt x="0" y="0"/>
                </a:lnTo>
                <a:lnTo>
                  <a:pt x="9773" y="0"/>
                </a:lnTo>
                <a:lnTo>
                  <a:pt x="9774" y="1263"/>
                </a:lnTo>
              </a:path>
            </a:pathLst>
          </a:cu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6" descr="Briques diagonales"/>
          <p:cNvSpPr>
            <a:spLocks noChangeArrowheads="1"/>
          </p:cNvSpPr>
          <p:nvPr/>
        </p:nvSpPr>
        <p:spPr bwMode="auto">
          <a:xfrm>
            <a:off x="992187" y="5013896"/>
            <a:ext cx="5956077" cy="647352"/>
          </a:xfrm>
          <a:prstGeom prst="rect">
            <a:avLst/>
          </a:prstGeom>
          <a:pattFill prst="diagBrick">
            <a:fgClr>
              <a:srgbClr val="FF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7" descr="Briques diagonales"/>
          <p:cNvSpPr>
            <a:spLocks/>
          </p:cNvSpPr>
          <p:nvPr/>
        </p:nvSpPr>
        <p:spPr bwMode="auto">
          <a:xfrm>
            <a:off x="914400" y="4489450"/>
            <a:ext cx="1168408" cy="706852"/>
          </a:xfrm>
          <a:custGeom>
            <a:avLst/>
            <a:gdLst>
              <a:gd name="T0" fmla="*/ 206 w 1786"/>
              <a:gd name="T1" fmla="*/ 672 h 743"/>
              <a:gd name="T2" fmla="*/ 348 w 1786"/>
              <a:gd name="T3" fmla="*/ 248 h 743"/>
              <a:gd name="T4" fmla="*/ 823 w 1786"/>
              <a:gd name="T5" fmla="*/ 29 h 743"/>
              <a:gd name="T6" fmla="*/ 1171 w 1786"/>
              <a:gd name="T7" fmla="*/ 81 h 743"/>
              <a:gd name="T8" fmla="*/ 1428 w 1786"/>
              <a:gd name="T9" fmla="*/ 518 h 743"/>
              <a:gd name="T10" fmla="*/ 1582 w 1786"/>
              <a:gd name="T11" fmla="*/ 672 h 743"/>
              <a:gd name="T12" fmla="*/ 206 w 1786"/>
              <a:gd name="T13" fmla="*/ 6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6" h="743">
                <a:moveTo>
                  <a:pt x="206" y="672"/>
                </a:moveTo>
                <a:cubicBezTo>
                  <a:pt x="0" y="601"/>
                  <a:pt x="245" y="355"/>
                  <a:pt x="348" y="248"/>
                </a:cubicBezTo>
                <a:cubicBezTo>
                  <a:pt x="451" y="141"/>
                  <a:pt x="686" y="57"/>
                  <a:pt x="823" y="29"/>
                </a:cubicBezTo>
                <a:cubicBezTo>
                  <a:pt x="960" y="1"/>
                  <a:pt x="1070" y="0"/>
                  <a:pt x="1171" y="81"/>
                </a:cubicBezTo>
                <a:cubicBezTo>
                  <a:pt x="1272" y="162"/>
                  <a:pt x="1360" y="420"/>
                  <a:pt x="1428" y="518"/>
                </a:cubicBezTo>
                <a:cubicBezTo>
                  <a:pt x="1496" y="616"/>
                  <a:pt x="1786" y="646"/>
                  <a:pt x="1582" y="672"/>
                </a:cubicBezTo>
                <a:cubicBezTo>
                  <a:pt x="1378" y="698"/>
                  <a:pt x="412" y="743"/>
                  <a:pt x="206" y="6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8" descr="Briques diagonales"/>
          <p:cNvSpPr>
            <a:spLocks/>
          </p:cNvSpPr>
          <p:nvPr/>
        </p:nvSpPr>
        <p:spPr bwMode="auto">
          <a:xfrm>
            <a:off x="1781175" y="4479925"/>
            <a:ext cx="1333687" cy="716372"/>
          </a:xfrm>
          <a:custGeom>
            <a:avLst/>
            <a:gdLst>
              <a:gd name="T0" fmla="*/ 1022 w 2036"/>
              <a:gd name="T1" fmla="*/ 126 h 754"/>
              <a:gd name="T2" fmla="*/ 148 w 2036"/>
              <a:gd name="T3" fmla="*/ 49 h 754"/>
              <a:gd name="T4" fmla="*/ 135 w 2036"/>
              <a:gd name="T5" fmla="*/ 422 h 754"/>
              <a:gd name="T6" fmla="*/ 598 w 2036"/>
              <a:gd name="T7" fmla="*/ 705 h 754"/>
              <a:gd name="T8" fmla="*/ 1112 w 2036"/>
              <a:gd name="T9" fmla="*/ 717 h 754"/>
              <a:gd name="T10" fmla="*/ 1588 w 2036"/>
              <a:gd name="T11" fmla="*/ 653 h 754"/>
              <a:gd name="T12" fmla="*/ 1948 w 2036"/>
              <a:gd name="T13" fmla="*/ 537 h 754"/>
              <a:gd name="T14" fmla="*/ 1022 w 2036"/>
              <a:gd name="T15" fmla="*/ 126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6" h="754">
                <a:moveTo>
                  <a:pt x="1022" y="126"/>
                </a:moveTo>
                <a:cubicBezTo>
                  <a:pt x="722" y="45"/>
                  <a:pt x="296" y="0"/>
                  <a:pt x="148" y="49"/>
                </a:cubicBezTo>
                <a:cubicBezTo>
                  <a:pt x="0" y="98"/>
                  <a:pt x="60" y="313"/>
                  <a:pt x="135" y="422"/>
                </a:cubicBezTo>
                <a:cubicBezTo>
                  <a:pt x="210" y="531"/>
                  <a:pt x="435" y="656"/>
                  <a:pt x="598" y="705"/>
                </a:cubicBezTo>
                <a:cubicBezTo>
                  <a:pt x="761" y="754"/>
                  <a:pt x="947" y="726"/>
                  <a:pt x="1112" y="717"/>
                </a:cubicBezTo>
                <a:cubicBezTo>
                  <a:pt x="1277" y="708"/>
                  <a:pt x="1449" y="683"/>
                  <a:pt x="1588" y="653"/>
                </a:cubicBezTo>
                <a:cubicBezTo>
                  <a:pt x="1727" y="623"/>
                  <a:pt x="2036" y="625"/>
                  <a:pt x="1948" y="537"/>
                </a:cubicBezTo>
                <a:cubicBezTo>
                  <a:pt x="1860" y="449"/>
                  <a:pt x="1322" y="207"/>
                  <a:pt x="1022" y="126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Freeform 9" descr="Briques diagonales"/>
          <p:cNvSpPr>
            <a:spLocks/>
          </p:cNvSpPr>
          <p:nvPr/>
        </p:nvSpPr>
        <p:spPr bwMode="auto">
          <a:xfrm>
            <a:off x="2898775" y="4503737"/>
            <a:ext cx="1217500" cy="683051"/>
          </a:xfrm>
          <a:custGeom>
            <a:avLst/>
            <a:gdLst>
              <a:gd name="T0" fmla="*/ 206 w 1860"/>
              <a:gd name="T1" fmla="*/ 646 h 717"/>
              <a:gd name="T2" fmla="*/ 412 w 1860"/>
              <a:gd name="T3" fmla="*/ 248 h 717"/>
              <a:gd name="T4" fmla="*/ 887 w 1860"/>
              <a:gd name="T5" fmla="*/ 29 h 717"/>
              <a:gd name="T6" fmla="*/ 1235 w 1860"/>
              <a:gd name="T7" fmla="*/ 81 h 717"/>
              <a:gd name="T8" fmla="*/ 1492 w 1860"/>
              <a:gd name="T9" fmla="*/ 518 h 717"/>
              <a:gd name="T10" fmla="*/ 1646 w 1860"/>
              <a:gd name="T11" fmla="*/ 672 h 717"/>
              <a:gd name="T12" fmla="*/ 206 w 1860"/>
              <a:gd name="T13" fmla="*/ 646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0" h="717">
                <a:moveTo>
                  <a:pt x="206" y="646"/>
                </a:moveTo>
                <a:cubicBezTo>
                  <a:pt x="0" y="575"/>
                  <a:pt x="299" y="351"/>
                  <a:pt x="412" y="248"/>
                </a:cubicBezTo>
                <a:cubicBezTo>
                  <a:pt x="525" y="145"/>
                  <a:pt x="750" y="57"/>
                  <a:pt x="887" y="29"/>
                </a:cubicBezTo>
                <a:cubicBezTo>
                  <a:pt x="1024" y="1"/>
                  <a:pt x="1134" y="0"/>
                  <a:pt x="1235" y="81"/>
                </a:cubicBezTo>
                <a:cubicBezTo>
                  <a:pt x="1336" y="162"/>
                  <a:pt x="1424" y="420"/>
                  <a:pt x="1492" y="518"/>
                </a:cubicBezTo>
                <a:cubicBezTo>
                  <a:pt x="1560" y="616"/>
                  <a:pt x="1860" y="651"/>
                  <a:pt x="1646" y="672"/>
                </a:cubicBezTo>
                <a:cubicBezTo>
                  <a:pt x="1432" y="693"/>
                  <a:pt x="412" y="717"/>
                  <a:pt x="206" y="646"/>
                </a:cubicBezTo>
                <a:close/>
              </a:path>
            </a:pathLst>
          </a:custGeom>
          <a:pattFill prst="diagBrick">
            <a:fgClr>
              <a:srgbClr val="FF9900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10" descr="Briques diagonales"/>
          <p:cNvSpPr>
            <a:spLocks/>
          </p:cNvSpPr>
          <p:nvPr/>
        </p:nvSpPr>
        <p:spPr bwMode="auto">
          <a:xfrm>
            <a:off x="3784600" y="4525963"/>
            <a:ext cx="1333687" cy="718751"/>
          </a:xfrm>
          <a:custGeom>
            <a:avLst/>
            <a:gdLst>
              <a:gd name="T0" fmla="*/ 1022 w 2036"/>
              <a:gd name="T1" fmla="*/ 126 h 754"/>
              <a:gd name="T2" fmla="*/ 148 w 2036"/>
              <a:gd name="T3" fmla="*/ 49 h 754"/>
              <a:gd name="T4" fmla="*/ 135 w 2036"/>
              <a:gd name="T5" fmla="*/ 422 h 754"/>
              <a:gd name="T6" fmla="*/ 598 w 2036"/>
              <a:gd name="T7" fmla="*/ 705 h 754"/>
              <a:gd name="T8" fmla="*/ 1112 w 2036"/>
              <a:gd name="T9" fmla="*/ 717 h 754"/>
              <a:gd name="T10" fmla="*/ 1588 w 2036"/>
              <a:gd name="T11" fmla="*/ 653 h 754"/>
              <a:gd name="T12" fmla="*/ 1948 w 2036"/>
              <a:gd name="T13" fmla="*/ 537 h 754"/>
              <a:gd name="T14" fmla="*/ 1022 w 2036"/>
              <a:gd name="T15" fmla="*/ 126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6" h="754">
                <a:moveTo>
                  <a:pt x="1022" y="126"/>
                </a:moveTo>
                <a:cubicBezTo>
                  <a:pt x="722" y="45"/>
                  <a:pt x="296" y="0"/>
                  <a:pt x="148" y="49"/>
                </a:cubicBezTo>
                <a:cubicBezTo>
                  <a:pt x="0" y="98"/>
                  <a:pt x="60" y="313"/>
                  <a:pt x="135" y="422"/>
                </a:cubicBezTo>
                <a:cubicBezTo>
                  <a:pt x="210" y="531"/>
                  <a:pt x="435" y="656"/>
                  <a:pt x="598" y="705"/>
                </a:cubicBezTo>
                <a:cubicBezTo>
                  <a:pt x="761" y="754"/>
                  <a:pt x="947" y="726"/>
                  <a:pt x="1112" y="717"/>
                </a:cubicBezTo>
                <a:cubicBezTo>
                  <a:pt x="1277" y="708"/>
                  <a:pt x="1449" y="683"/>
                  <a:pt x="1588" y="653"/>
                </a:cubicBezTo>
                <a:cubicBezTo>
                  <a:pt x="1727" y="623"/>
                  <a:pt x="2036" y="625"/>
                  <a:pt x="1948" y="537"/>
                </a:cubicBezTo>
                <a:cubicBezTo>
                  <a:pt x="1860" y="449"/>
                  <a:pt x="1322" y="207"/>
                  <a:pt x="1022" y="126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Freeform 11" descr="Briques diagonales"/>
          <p:cNvSpPr>
            <a:spLocks/>
          </p:cNvSpPr>
          <p:nvPr/>
        </p:nvSpPr>
        <p:spPr bwMode="auto">
          <a:xfrm>
            <a:off x="4995863" y="4497387"/>
            <a:ext cx="1120951" cy="733031"/>
          </a:xfrm>
          <a:custGeom>
            <a:avLst/>
            <a:gdLst>
              <a:gd name="T0" fmla="*/ 196 w 1714"/>
              <a:gd name="T1" fmla="*/ 697 h 768"/>
              <a:gd name="T2" fmla="*/ 344 w 1714"/>
              <a:gd name="T3" fmla="*/ 248 h 768"/>
              <a:gd name="T4" fmla="*/ 796 w 1714"/>
              <a:gd name="T5" fmla="*/ 29 h 768"/>
              <a:gd name="T6" fmla="*/ 1127 w 1714"/>
              <a:gd name="T7" fmla="*/ 81 h 768"/>
              <a:gd name="T8" fmla="*/ 1371 w 1714"/>
              <a:gd name="T9" fmla="*/ 518 h 768"/>
              <a:gd name="T10" fmla="*/ 1518 w 1714"/>
              <a:gd name="T11" fmla="*/ 672 h 768"/>
              <a:gd name="T12" fmla="*/ 196 w 1714"/>
              <a:gd name="T13" fmla="*/ 697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4" h="768">
                <a:moveTo>
                  <a:pt x="196" y="697"/>
                </a:moveTo>
                <a:cubicBezTo>
                  <a:pt x="0" y="626"/>
                  <a:pt x="244" y="359"/>
                  <a:pt x="344" y="248"/>
                </a:cubicBezTo>
                <a:cubicBezTo>
                  <a:pt x="444" y="137"/>
                  <a:pt x="665" y="57"/>
                  <a:pt x="796" y="29"/>
                </a:cubicBezTo>
                <a:cubicBezTo>
                  <a:pt x="926" y="1"/>
                  <a:pt x="1031" y="0"/>
                  <a:pt x="1127" y="81"/>
                </a:cubicBezTo>
                <a:cubicBezTo>
                  <a:pt x="1223" y="162"/>
                  <a:pt x="1307" y="420"/>
                  <a:pt x="1371" y="518"/>
                </a:cubicBezTo>
                <a:cubicBezTo>
                  <a:pt x="1436" y="616"/>
                  <a:pt x="1714" y="642"/>
                  <a:pt x="1518" y="672"/>
                </a:cubicBezTo>
                <a:cubicBezTo>
                  <a:pt x="1322" y="702"/>
                  <a:pt x="392" y="768"/>
                  <a:pt x="196" y="697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12" descr="Briques diagonales"/>
          <p:cNvSpPr>
            <a:spLocks/>
          </p:cNvSpPr>
          <p:nvPr/>
        </p:nvSpPr>
        <p:spPr bwMode="auto">
          <a:xfrm>
            <a:off x="5810250" y="4518025"/>
            <a:ext cx="986765" cy="718751"/>
          </a:xfrm>
          <a:custGeom>
            <a:avLst/>
            <a:gdLst>
              <a:gd name="T0" fmla="*/ 1022 w 2036"/>
              <a:gd name="T1" fmla="*/ 126 h 754"/>
              <a:gd name="T2" fmla="*/ 148 w 2036"/>
              <a:gd name="T3" fmla="*/ 49 h 754"/>
              <a:gd name="T4" fmla="*/ 135 w 2036"/>
              <a:gd name="T5" fmla="*/ 422 h 754"/>
              <a:gd name="T6" fmla="*/ 598 w 2036"/>
              <a:gd name="T7" fmla="*/ 705 h 754"/>
              <a:gd name="T8" fmla="*/ 1112 w 2036"/>
              <a:gd name="T9" fmla="*/ 717 h 754"/>
              <a:gd name="T10" fmla="*/ 1588 w 2036"/>
              <a:gd name="T11" fmla="*/ 653 h 754"/>
              <a:gd name="T12" fmla="*/ 1948 w 2036"/>
              <a:gd name="T13" fmla="*/ 537 h 754"/>
              <a:gd name="T14" fmla="*/ 1022 w 2036"/>
              <a:gd name="T15" fmla="*/ 126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6" h="754">
                <a:moveTo>
                  <a:pt x="1022" y="126"/>
                </a:moveTo>
                <a:cubicBezTo>
                  <a:pt x="722" y="45"/>
                  <a:pt x="296" y="0"/>
                  <a:pt x="148" y="49"/>
                </a:cubicBezTo>
                <a:cubicBezTo>
                  <a:pt x="0" y="98"/>
                  <a:pt x="60" y="313"/>
                  <a:pt x="135" y="422"/>
                </a:cubicBezTo>
                <a:cubicBezTo>
                  <a:pt x="210" y="531"/>
                  <a:pt x="435" y="656"/>
                  <a:pt x="598" y="705"/>
                </a:cubicBezTo>
                <a:cubicBezTo>
                  <a:pt x="761" y="754"/>
                  <a:pt x="947" y="726"/>
                  <a:pt x="1112" y="717"/>
                </a:cubicBezTo>
                <a:cubicBezTo>
                  <a:pt x="1277" y="708"/>
                  <a:pt x="1449" y="683"/>
                  <a:pt x="1588" y="653"/>
                </a:cubicBezTo>
                <a:cubicBezTo>
                  <a:pt x="1727" y="623"/>
                  <a:pt x="2036" y="625"/>
                  <a:pt x="1948" y="537"/>
                </a:cubicBezTo>
                <a:cubicBezTo>
                  <a:pt x="1860" y="449"/>
                  <a:pt x="1322" y="207"/>
                  <a:pt x="1022" y="126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" name="Freeform 13" descr="Briques diagonales"/>
          <p:cNvSpPr>
            <a:spLocks/>
          </p:cNvSpPr>
          <p:nvPr/>
        </p:nvSpPr>
        <p:spPr bwMode="auto">
          <a:xfrm>
            <a:off x="1047750" y="4416425"/>
            <a:ext cx="247101" cy="254658"/>
          </a:xfrm>
          <a:custGeom>
            <a:avLst/>
            <a:gdLst>
              <a:gd name="T0" fmla="*/ 49 w 379"/>
              <a:gd name="T1" fmla="*/ 259 h 266"/>
              <a:gd name="T2" fmla="*/ 62 w 379"/>
              <a:gd name="T3" fmla="*/ 66 h 266"/>
              <a:gd name="T4" fmla="*/ 178 w 379"/>
              <a:gd name="T5" fmla="*/ 92 h 266"/>
              <a:gd name="T6" fmla="*/ 358 w 379"/>
              <a:gd name="T7" fmla="*/ 105 h 266"/>
              <a:gd name="T8" fmla="*/ 49 w 379"/>
              <a:gd name="T9" fmla="*/ 25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266">
                <a:moveTo>
                  <a:pt x="49" y="259"/>
                </a:moveTo>
                <a:cubicBezTo>
                  <a:pt x="0" y="252"/>
                  <a:pt x="41" y="94"/>
                  <a:pt x="62" y="66"/>
                </a:cubicBezTo>
                <a:cubicBezTo>
                  <a:pt x="105" y="0"/>
                  <a:pt x="129" y="86"/>
                  <a:pt x="178" y="92"/>
                </a:cubicBezTo>
                <a:cubicBezTo>
                  <a:pt x="227" y="98"/>
                  <a:pt x="379" y="77"/>
                  <a:pt x="358" y="105"/>
                </a:cubicBezTo>
                <a:cubicBezTo>
                  <a:pt x="337" y="133"/>
                  <a:pt x="98" y="266"/>
                  <a:pt x="49" y="259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14" descr="Briques diagonales"/>
          <p:cNvSpPr>
            <a:spLocks/>
          </p:cNvSpPr>
          <p:nvPr/>
        </p:nvSpPr>
        <p:spPr bwMode="auto">
          <a:xfrm rot="3729502">
            <a:off x="1356674" y="4344280"/>
            <a:ext cx="307014" cy="21109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15" descr="Briques diagonales"/>
          <p:cNvSpPr>
            <a:spLocks/>
          </p:cNvSpPr>
          <p:nvPr/>
        </p:nvSpPr>
        <p:spPr bwMode="auto">
          <a:xfrm rot="3729502">
            <a:off x="2801299" y="4417305"/>
            <a:ext cx="307014" cy="21109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16" descr="Briques diagonales"/>
          <p:cNvSpPr>
            <a:spLocks/>
          </p:cNvSpPr>
          <p:nvPr/>
        </p:nvSpPr>
        <p:spPr bwMode="auto">
          <a:xfrm rot="3729502">
            <a:off x="3658547" y="4368093"/>
            <a:ext cx="307017" cy="21109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17" descr="Briques diagonales"/>
          <p:cNvSpPr>
            <a:spLocks/>
          </p:cNvSpPr>
          <p:nvPr/>
        </p:nvSpPr>
        <p:spPr bwMode="auto">
          <a:xfrm rot="3729502">
            <a:off x="4565010" y="4401431"/>
            <a:ext cx="307015" cy="21109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18" descr="Briques diagonales"/>
          <p:cNvSpPr>
            <a:spLocks/>
          </p:cNvSpPr>
          <p:nvPr/>
        </p:nvSpPr>
        <p:spPr bwMode="auto">
          <a:xfrm rot="3729502">
            <a:off x="5863585" y="4326819"/>
            <a:ext cx="307017" cy="21109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19" descr="Briques diagonales"/>
          <p:cNvSpPr>
            <a:spLocks/>
          </p:cNvSpPr>
          <p:nvPr/>
        </p:nvSpPr>
        <p:spPr bwMode="auto">
          <a:xfrm rot="3729502">
            <a:off x="4907910" y="4622094"/>
            <a:ext cx="307017" cy="21109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20" descr="Briques diagonales"/>
          <p:cNvSpPr>
            <a:spLocks/>
          </p:cNvSpPr>
          <p:nvPr/>
        </p:nvSpPr>
        <p:spPr bwMode="auto">
          <a:xfrm rot="3729502">
            <a:off x="5119049" y="4376030"/>
            <a:ext cx="307014" cy="21109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21" descr="Briques diagonales"/>
          <p:cNvSpPr>
            <a:spLocks/>
          </p:cNvSpPr>
          <p:nvPr/>
        </p:nvSpPr>
        <p:spPr bwMode="auto">
          <a:xfrm rot="3729502">
            <a:off x="2761028" y="4613011"/>
            <a:ext cx="304636" cy="21109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22" descr="Briques diagonales"/>
          <p:cNvSpPr>
            <a:spLocks/>
          </p:cNvSpPr>
          <p:nvPr/>
        </p:nvSpPr>
        <p:spPr bwMode="auto">
          <a:xfrm rot="3729502">
            <a:off x="2204397" y="4425243"/>
            <a:ext cx="307017" cy="21109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23" descr="Briques diagonales"/>
          <p:cNvSpPr>
            <a:spLocks/>
          </p:cNvSpPr>
          <p:nvPr/>
        </p:nvSpPr>
        <p:spPr bwMode="auto">
          <a:xfrm rot="3729502">
            <a:off x="1755135" y="4344281"/>
            <a:ext cx="307015" cy="21109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24" descr="Briques diagonales"/>
          <p:cNvSpPr>
            <a:spLocks/>
          </p:cNvSpPr>
          <p:nvPr/>
        </p:nvSpPr>
        <p:spPr bwMode="auto">
          <a:xfrm rot="21262213" flipH="1">
            <a:off x="3157023" y="4441463"/>
            <a:ext cx="209462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25" descr="Briques diagonales"/>
          <p:cNvSpPr>
            <a:spLocks/>
          </p:cNvSpPr>
          <p:nvPr/>
        </p:nvSpPr>
        <p:spPr bwMode="auto">
          <a:xfrm rot="21262213" flipH="1">
            <a:off x="3915848" y="4449399"/>
            <a:ext cx="211099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26" descr="Briques diagonales"/>
          <p:cNvSpPr>
            <a:spLocks/>
          </p:cNvSpPr>
          <p:nvPr/>
        </p:nvSpPr>
        <p:spPr bwMode="auto">
          <a:xfrm rot="21262213" flipH="1">
            <a:off x="4144486" y="4366848"/>
            <a:ext cx="211099" cy="6901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27" descr="Briques diagonales"/>
          <p:cNvSpPr>
            <a:spLocks/>
          </p:cNvSpPr>
          <p:nvPr/>
        </p:nvSpPr>
        <p:spPr bwMode="auto">
          <a:xfrm rot="21262213" flipH="1">
            <a:off x="4749286" y="4335101"/>
            <a:ext cx="209462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28" descr="Briques diagonales"/>
          <p:cNvSpPr>
            <a:spLocks/>
          </p:cNvSpPr>
          <p:nvPr/>
        </p:nvSpPr>
        <p:spPr bwMode="auto">
          <a:xfrm rot="21262213" flipH="1">
            <a:off x="5557323" y="4376374"/>
            <a:ext cx="211099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29" descr="Briques diagonales"/>
          <p:cNvSpPr>
            <a:spLocks/>
          </p:cNvSpPr>
          <p:nvPr/>
        </p:nvSpPr>
        <p:spPr bwMode="auto">
          <a:xfrm rot="21262213" flipH="1">
            <a:off x="4936611" y="4506549"/>
            <a:ext cx="211098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30" descr="Briques diagonales"/>
          <p:cNvSpPr>
            <a:spLocks/>
          </p:cNvSpPr>
          <p:nvPr/>
        </p:nvSpPr>
        <p:spPr bwMode="auto">
          <a:xfrm rot="21262213" flipH="1">
            <a:off x="4577836" y="4589101"/>
            <a:ext cx="209462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31" descr="Briques diagonales"/>
          <p:cNvSpPr>
            <a:spLocks/>
          </p:cNvSpPr>
          <p:nvPr/>
        </p:nvSpPr>
        <p:spPr bwMode="auto">
          <a:xfrm rot="21262213" flipH="1">
            <a:off x="2575998" y="4555761"/>
            <a:ext cx="211099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32" descr="Briques diagonales"/>
          <p:cNvSpPr>
            <a:spLocks/>
          </p:cNvSpPr>
          <p:nvPr/>
        </p:nvSpPr>
        <p:spPr bwMode="auto">
          <a:xfrm rot="21262213" flipH="1">
            <a:off x="2282311" y="4311286"/>
            <a:ext cx="211098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33" descr="Briques diagonales"/>
          <p:cNvSpPr>
            <a:spLocks/>
          </p:cNvSpPr>
          <p:nvPr/>
        </p:nvSpPr>
        <p:spPr bwMode="auto">
          <a:xfrm rot="21262213" flipH="1">
            <a:off x="1147286" y="4350973"/>
            <a:ext cx="211099" cy="6901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34" descr="Briques diagonales"/>
          <p:cNvSpPr>
            <a:spLocks/>
          </p:cNvSpPr>
          <p:nvPr/>
        </p:nvSpPr>
        <p:spPr bwMode="auto">
          <a:xfrm rot="21262213" flipH="1">
            <a:off x="4438136" y="4171586"/>
            <a:ext cx="211098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35" descr="Briques diagonales"/>
          <p:cNvSpPr>
            <a:spLocks/>
          </p:cNvSpPr>
          <p:nvPr/>
        </p:nvSpPr>
        <p:spPr bwMode="auto">
          <a:xfrm rot="21262213" flipH="1">
            <a:off x="3426937" y="4179526"/>
            <a:ext cx="209462" cy="69018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36" descr="Briques diagonales"/>
          <p:cNvSpPr>
            <a:spLocks/>
          </p:cNvSpPr>
          <p:nvPr/>
        </p:nvSpPr>
        <p:spPr bwMode="auto">
          <a:xfrm rot="21262213" flipH="1">
            <a:off x="2658548" y="4098561"/>
            <a:ext cx="211099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37" descr="Briques diagonales"/>
          <p:cNvSpPr>
            <a:spLocks/>
          </p:cNvSpPr>
          <p:nvPr/>
        </p:nvSpPr>
        <p:spPr bwMode="auto">
          <a:xfrm rot="21262213" flipH="1">
            <a:off x="1442523" y="4147776"/>
            <a:ext cx="209462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38" descr="Briques diagonales"/>
          <p:cNvSpPr>
            <a:spLocks/>
          </p:cNvSpPr>
          <p:nvPr/>
        </p:nvSpPr>
        <p:spPr bwMode="auto">
          <a:xfrm rot="21262213" flipH="1">
            <a:off x="1147248" y="3854086"/>
            <a:ext cx="211099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39" descr="Briques diagonales"/>
          <p:cNvSpPr>
            <a:spLocks/>
          </p:cNvSpPr>
          <p:nvPr/>
        </p:nvSpPr>
        <p:spPr bwMode="auto">
          <a:xfrm rot="21262213" flipH="1">
            <a:off x="4798536" y="3901710"/>
            <a:ext cx="211099" cy="69020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40" descr="Briques diagonales"/>
          <p:cNvSpPr>
            <a:spLocks/>
          </p:cNvSpPr>
          <p:nvPr/>
        </p:nvSpPr>
        <p:spPr bwMode="auto">
          <a:xfrm rot="21262213" flipH="1">
            <a:off x="5663686" y="3804876"/>
            <a:ext cx="209462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41" descr="Briques diagonales"/>
          <p:cNvSpPr>
            <a:spLocks/>
          </p:cNvSpPr>
          <p:nvPr/>
        </p:nvSpPr>
        <p:spPr bwMode="auto">
          <a:xfrm rot="21262213" flipH="1">
            <a:off x="5663686" y="4098563"/>
            <a:ext cx="209462" cy="6663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42" descr="Briques diagonales"/>
          <p:cNvSpPr>
            <a:spLocks/>
          </p:cNvSpPr>
          <p:nvPr/>
        </p:nvSpPr>
        <p:spPr bwMode="auto">
          <a:xfrm rot="3729502">
            <a:off x="3128322" y="4025193"/>
            <a:ext cx="307017" cy="211099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43" descr="Briques diagonales"/>
          <p:cNvSpPr>
            <a:spLocks/>
          </p:cNvSpPr>
          <p:nvPr/>
        </p:nvSpPr>
        <p:spPr bwMode="auto">
          <a:xfrm rot="12146629">
            <a:off x="5198360" y="3924807"/>
            <a:ext cx="211098" cy="307017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44" descr="Briques diagonales"/>
          <p:cNvSpPr>
            <a:spLocks/>
          </p:cNvSpPr>
          <p:nvPr/>
        </p:nvSpPr>
        <p:spPr bwMode="auto">
          <a:xfrm rot="12146629">
            <a:off x="1101024" y="3981948"/>
            <a:ext cx="209462" cy="307017"/>
          </a:xfrm>
          <a:custGeom>
            <a:avLst/>
            <a:gdLst>
              <a:gd name="T0" fmla="*/ 11 w 322"/>
              <a:gd name="T1" fmla="*/ 272 h 323"/>
              <a:gd name="T2" fmla="*/ 101 w 322"/>
              <a:gd name="T3" fmla="*/ 105 h 323"/>
              <a:gd name="T4" fmla="*/ 178 w 322"/>
              <a:gd name="T5" fmla="*/ 2 h 323"/>
              <a:gd name="T6" fmla="*/ 320 w 322"/>
              <a:gd name="T7" fmla="*/ 118 h 323"/>
              <a:gd name="T8" fmla="*/ 165 w 322"/>
              <a:gd name="T9" fmla="*/ 297 h 323"/>
              <a:gd name="T10" fmla="*/ 11 w 322"/>
              <a:gd name="T11" fmla="*/ 2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323">
                <a:moveTo>
                  <a:pt x="11" y="272"/>
                </a:moveTo>
                <a:cubicBezTo>
                  <a:pt x="0" y="240"/>
                  <a:pt x="73" y="150"/>
                  <a:pt x="101" y="105"/>
                </a:cubicBezTo>
                <a:cubicBezTo>
                  <a:pt x="129" y="60"/>
                  <a:pt x="142" y="0"/>
                  <a:pt x="178" y="2"/>
                </a:cubicBezTo>
                <a:cubicBezTo>
                  <a:pt x="214" y="4"/>
                  <a:pt x="322" y="69"/>
                  <a:pt x="320" y="118"/>
                </a:cubicBezTo>
                <a:cubicBezTo>
                  <a:pt x="318" y="167"/>
                  <a:pt x="217" y="271"/>
                  <a:pt x="165" y="297"/>
                </a:cubicBezTo>
                <a:cubicBezTo>
                  <a:pt x="113" y="323"/>
                  <a:pt x="43" y="277"/>
                  <a:pt x="11" y="272"/>
                </a:cubicBezTo>
                <a:close/>
              </a:path>
            </a:pathLst>
          </a:custGeom>
          <a:pattFill prst="diagBrick">
            <a:fgClr>
              <a:srgbClr val="FFC319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9" name="Group 96"/>
          <p:cNvGrpSpPr>
            <a:grpSpLocks/>
          </p:cNvGrpSpPr>
          <p:nvPr/>
        </p:nvGrpSpPr>
        <p:grpSpPr bwMode="auto">
          <a:xfrm>
            <a:off x="5224462" y="3143250"/>
            <a:ext cx="1052221" cy="635453"/>
            <a:chOff x="5806" y="7843"/>
            <a:chExt cx="1607" cy="667"/>
          </a:xfrm>
        </p:grpSpPr>
        <p:grpSp>
          <p:nvGrpSpPr>
            <p:cNvPr id="110" name="Group 97"/>
            <p:cNvGrpSpPr>
              <a:grpSpLocks/>
            </p:cNvGrpSpPr>
            <p:nvPr/>
          </p:nvGrpSpPr>
          <p:grpSpPr bwMode="auto">
            <a:xfrm>
              <a:off x="6039" y="8074"/>
              <a:ext cx="1036" cy="376"/>
              <a:chOff x="6019" y="8054"/>
              <a:chExt cx="1036" cy="376"/>
            </a:xfrm>
          </p:grpSpPr>
          <p:grpSp>
            <p:nvGrpSpPr>
              <p:cNvPr id="160" name="Group 98"/>
              <p:cNvGrpSpPr>
                <a:grpSpLocks noChangeAspect="1"/>
              </p:cNvGrpSpPr>
              <p:nvPr/>
            </p:nvGrpSpPr>
            <p:grpSpPr bwMode="auto">
              <a:xfrm rot="17969046" flipH="1">
                <a:off x="6116" y="8044"/>
                <a:ext cx="180" cy="374"/>
                <a:chOff x="3719" y="4318"/>
                <a:chExt cx="591" cy="1167"/>
              </a:xfrm>
            </p:grpSpPr>
            <p:grpSp>
              <p:nvGrpSpPr>
                <p:cNvPr id="175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3719" y="4526"/>
                  <a:ext cx="367" cy="959"/>
                  <a:chOff x="3719" y="4526"/>
                  <a:chExt cx="367" cy="959"/>
                </a:xfrm>
              </p:grpSpPr>
              <p:sp>
                <p:nvSpPr>
                  <p:cNvPr id="177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3719" y="4526"/>
                    <a:ext cx="367" cy="959"/>
                  </a:xfrm>
                  <a:custGeom>
                    <a:avLst/>
                    <a:gdLst>
                      <a:gd name="T0" fmla="*/ 16 w 367"/>
                      <a:gd name="T1" fmla="*/ 807 h 959"/>
                      <a:gd name="T2" fmla="*/ 9 w 367"/>
                      <a:gd name="T3" fmla="*/ 514 h 959"/>
                      <a:gd name="T4" fmla="*/ 69 w 367"/>
                      <a:gd name="T5" fmla="*/ 229 h 959"/>
                      <a:gd name="T6" fmla="*/ 249 w 367"/>
                      <a:gd name="T7" fmla="*/ 79 h 959"/>
                      <a:gd name="T8" fmla="*/ 234 w 367"/>
                      <a:gd name="T9" fmla="*/ 4 h 959"/>
                      <a:gd name="T10" fmla="*/ 256 w 367"/>
                      <a:gd name="T11" fmla="*/ 57 h 959"/>
                      <a:gd name="T12" fmla="*/ 301 w 367"/>
                      <a:gd name="T13" fmla="*/ 72 h 959"/>
                      <a:gd name="T14" fmla="*/ 361 w 367"/>
                      <a:gd name="T15" fmla="*/ 19 h 959"/>
                      <a:gd name="T16" fmla="*/ 339 w 367"/>
                      <a:gd name="T17" fmla="*/ 64 h 959"/>
                      <a:gd name="T18" fmla="*/ 309 w 367"/>
                      <a:gd name="T19" fmla="*/ 109 h 959"/>
                      <a:gd name="T20" fmla="*/ 301 w 367"/>
                      <a:gd name="T21" fmla="*/ 244 h 959"/>
                      <a:gd name="T22" fmla="*/ 294 w 367"/>
                      <a:gd name="T23" fmla="*/ 364 h 959"/>
                      <a:gd name="T24" fmla="*/ 286 w 367"/>
                      <a:gd name="T25" fmla="*/ 507 h 959"/>
                      <a:gd name="T26" fmla="*/ 204 w 367"/>
                      <a:gd name="T27" fmla="*/ 687 h 959"/>
                      <a:gd name="T28" fmla="*/ 159 w 367"/>
                      <a:gd name="T29" fmla="*/ 852 h 959"/>
                      <a:gd name="T30" fmla="*/ 46 w 367"/>
                      <a:gd name="T31" fmla="*/ 942 h 959"/>
                      <a:gd name="T32" fmla="*/ 31 w 367"/>
                      <a:gd name="T33" fmla="*/ 747 h 9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67" h="959">
                        <a:moveTo>
                          <a:pt x="16" y="807"/>
                        </a:moveTo>
                        <a:cubicBezTo>
                          <a:pt x="8" y="708"/>
                          <a:pt x="0" y="610"/>
                          <a:pt x="9" y="514"/>
                        </a:cubicBezTo>
                        <a:cubicBezTo>
                          <a:pt x="18" y="418"/>
                          <a:pt x="29" y="301"/>
                          <a:pt x="69" y="229"/>
                        </a:cubicBezTo>
                        <a:cubicBezTo>
                          <a:pt x="109" y="157"/>
                          <a:pt x="221" y="117"/>
                          <a:pt x="249" y="79"/>
                        </a:cubicBezTo>
                        <a:cubicBezTo>
                          <a:pt x="277" y="41"/>
                          <a:pt x="233" y="8"/>
                          <a:pt x="234" y="4"/>
                        </a:cubicBezTo>
                        <a:cubicBezTo>
                          <a:pt x="235" y="0"/>
                          <a:pt x="245" y="46"/>
                          <a:pt x="256" y="57"/>
                        </a:cubicBezTo>
                        <a:cubicBezTo>
                          <a:pt x="267" y="68"/>
                          <a:pt x="284" y="78"/>
                          <a:pt x="301" y="72"/>
                        </a:cubicBezTo>
                        <a:cubicBezTo>
                          <a:pt x="318" y="66"/>
                          <a:pt x="355" y="20"/>
                          <a:pt x="361" y="19"/>
                        </a:cubicBezTo>
                        <a:cubicBezTo>
                          <a:pt x="367" y="18"/>
                          <a:pt x="348" y="49"/>
                          <a:pt x="339" y="64"/>
                        </a:cubicBezTo>
                        <a:cubicBezTo>
                          <a:pt x="330" y="79"/>
                          <a:pt x="315" y="79"/>
                          <a:pt x="309" y="109"/>
                        </a:cubicBezTo>
                        <a:cubicBezTo>
                          <a:pt x="303" y="139"/>
                          <a:pt x="303" y="202"/>
                          <a:pt x="301" y="244"/>
                        </a:cubicBezTo>
                        <a:cubicBezTo>
                          <a:pt x="299" y="286"/>
                          <a:pt x="296" y="320"/>
                          <a:pt x="294" y="364"/>
                        </a:cubicBezTo>
                        <a:cubicBezTo>
                          <a:pt x="292" y="408"/>
                          <a:pt x="301" y="453"/>
                          <a:pt x="286" y="507"/>
                        </a:cubicBezTo>
                        <a:cubicBezTo>
                          <a:pt x="271" y="561"/>
                          <a:pt x="225" y="630"/>
                          <a:pt x="204" y="687"/>
                        </a:cubicBezTo>
                        <a:cubicBezTo>
                          <a:pt x="183" y="744"/>
                          <a:pt x="185" y="810"/>
                          <a:pt x="159" y="852"/>
                        </a:cubicBezTo>
                        <a:cubicBezTo>
                          <a:pt x="133" y="894"/>
                          <a:pt x="67" y="959"/>
                          <a:pt x="46" y="942"/>
                        </a:cubicBezTo>
                        <a:cubicBezTo>
                          <a:pt x="25" y="925"/>
                          <a:pt x="28" y="836"/>
                          <a:pt x="31" y="747"/>
                        </a:cubicBezTo>
                      </a:path>
                    </a:pathLst>
                  </a:custGeom>
                  <a:solidFill>
                    <a:srgbClr val="FFCC99"/>
                  </a:soli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8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3791" y="4586"/>
                    <a:ext cx="222" cy="432"/>
                  </a:xfrm>
                  <a:custGeom>
                    <a:avLst/>
                    <a:gdLst>
                      <a:gd name="T0" fmla="*/ 222 w 222"/>
                      <a:gd name="T1" fmla="*/ 4 h 432"/>
                      <a:gd name="T2" fmla="*/ 192 w 222"/>
                      <a:gd name="T3" fmla="*/ 57 h 432"/>
                      <a:gd name="T4" fmla="*/ 154 w 222"/>
                      <a:gd name="T5" fmla="*/ 94 h 432"/>
                      <a:gd name="T6" fmla="*/ 109 w 222"/>
                      <a:gd name="T7" fmla="*/ 154 h 432"/>
                      <a:gd name="T8" fmla="*/ 124 w 222"/>
                      <a:gd name="T9" fmla="*/ 237 h 432"/>
                      <a:gd name="T10" fmla="*/ 12 w 222"/>
                      <a:gd name="T11" fmla="*/ 372 h 432"/>
                      <a:gd name="T12" fmla="*/ 4 w 222"/>
                      <a:gd name="T13" fmla="*/ 43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2" h="432">
                        <a:moveTo>
                          <a:pt x="222" y="4"/>
                        </a:moveTo>
                        <a:cubicBezTo>
                          <a:pt x="179" y="19"/>
                          <a:pt x="211" y="0"/>
                          <a:pt x="192" y="57"/>
                        </a:cubicBezTo>
                        <a:cubicBezTo>
                          <a:pt x="185" y="78"/>
                          <a:pt x="171" y="83"/>
                          <a:pt x="154" y="94"/>
                        </a:cubicBezTo>
                        <a:cubicBezTo>
                          <a:pt x="138" y="119"/>
                          <a:pt x="119" y="126"/>
                          <a:pt x="109" y="154"/>
                        </a:cubicBezTo>
                        <a:cubicBezTo>
                          <a:pt x="113" y="182"/>
                          <a:pt x="124" y="209"/>
                          <a:pt x="124" y="237"/>
                        </a:cubicBezTo>
                        <a:cubicBezTo>
                          <a:pt x="124" y="298"/>
                          <a:pt x="57" y="342"/>
                          <a:pt x="12" y="372"/>
                        </a:cubicBezTo>
                        <a:cubicBezTo>
                          <a:pt x="0" y="406"/>
                          <a:pt x="4" y="386"/>
                          <a:pt x="4" y="432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76" name="Freeform 102"/>
                <p:cNvSpPr>
                  <a:spLocks noChangeAspect="1"/>
                </p:cNvSpPr>
                <p:nvPr/>
              </p:nvSpPr>
              <p:spPr bwMode="auto">
                <a:xfrm>
                  <a:off x="3926" y="4318"/>
                  <a:ext cx="384" cy="317"/>
                </a:xfrm>
                <a:custGeom>
                  <a:avLst/>
                  <a:gdLst>
                    <a:gd name="T0" fmla="*/ 49 w 384"/>
                    <a:gd name="T1" fmla="*/ 227 h 317"/>
                    <a:gd name="T2" fmla="*/ 12 w 384"/>
                    <a:gd name="T3" fmla="*/ 160 h 317"/>
                    <a:gd name="T4" fmla="*/ 4 w 384"/>
                    <a:gd name="T5" fmla="*/ 130 h 317"/>
                    <a:gd name="T6" fmla="*/ 12 w 384"/>
                    <a:gd name="T7" fmla="*/ 152 h 317"/>
                    <a:gd name="T8" fmla="*/ 34 w 384"/>
                    <a:gd name="T9" fmla="*/ 167 h 317"/>
                    <a:gd name="T10" fmla="*/ 72 w 384"/>
                    <a:gd name="T11" fmla="*/ 220 h 317"/>
                    <a:gd name="T12" fmla="*/ 72 w 384"/>
                    <a:gd name="T13" fmla="*/ 107 h 317"/>
                    <a:gd name="T14" fmla="*/ 64 w 384"/>
                    <a:gd name="T15" fmla="*/ 47 h 317"/>
                    <a:gd name="T16" fmla="*/ 49 w 384"/>
                    <a:gd name="T17" fmla="*/ 25 h 317"/>
                    <a:gd name="T18" fmla="*/ 57 w 384"/>
                    <a:gd name="T19" fmla="*/ 47 h 317"/>
                    <a:gd name="T20" fmla="*/ 72 w 384"/>
                    <a:gd name="T21" fmla="*/ 70 h 317"/>
                    <a:gd name="T22" fmla="*/ 79 w 384"/>
                    <a:gd name="T23" fmla="*/ 107 h 317"/>
                    <a:gd name="T24" fmla="*/ 87 w 384"/>
                    <a:gd name="T25" fmla="*/ 190 h 317"/>
                    <a:gd name="T26" fmla="*/ 94 w 384"/>
                    <a:gd name="T27" fmla="*/ 167 h 317"/>
                    <a:gd name="T28" fmla="*/ 102 w 384"/>
                    <a:gd name="T29" fmla="*/ 145 h 317"/>
                    <a:gd name="T30" fmla="*/ 162 w 384"/>
                    <a:gd name="T31" fmla="*/ 40 h 317"/>
                    <a:gd name="T32" fmla="*/ 207 w 384"/>
                    <a:gd name="T33" fmla="*/ 10 h 317"/>
                    <a:gd name="T34" fmla="*/ 162 w 384"/>
                    <a:gd name="T35" fmla="*/ 40 h 317"/>
                    <a:gd name="T36" fmla="*/ 147 w 384"/>
                    <a:gd name="T37" fmla="*/ 62 h 317"/>
                    <a:gd name="T38" fmla="*/ 124 w 384"/>
                    <a:gd name="T39" fmla="*/ 85 h 317"/>
                    <a:gd name="T40" fmla="*/ 94 w 384"/>
                    <a:gd name="T41" fmla="*/ 130 h 317"/>
                    <a:gd name="T42" fmla="*/ 72 w 384"/>
                    <a:gd name="T43" fmla="*/ 197 h 317"/>
                    <a:gd name="T44" fmla="*/ 64 w 384"/>
                    <a:gd name="T45" fmla="*/ 220 h 317"/>
                    <a:gd name="T46" fmla="*/ 72 w 384"/>
                    <a:gd name="T47" fmla="*/ 197 h 317"/>
                    <a:gd name="T48" fmla="*/ 94 w 384"/>
                    <a:gd name="T49" fmla="*/ 182 h 317"/>
                    <a:gd name="T50" fmla="*/ 109 w 384"/>
                    <a:gd name="T51" fmla="*/ 160 h 317"/>
                    <a:gd name="T52" fmla="*/ 132 w 384"/>
                    <a:gd name="T53" fmla="*/ 137 h 317"/>
                    <a:gd name="T54" fmla="*/ 222 w 384"/>
                    <a:gd name="T55" fmla="*/ 40 h 317"/>
                    <a:gd name="T56" fmla="*/ 199 w 384"/>
                    <a:gd name="T57" fmla="*/ 55 h 317"/>
                    <a:gd name="T58" fmla="*/ 132 w 384"/>
                    <a:gd name="T59" fmla="*/ 137 h 317"/>
                    <a:gd name="T60" fmla="*/ 124 w 384"/>
                    <a:gd name="T61" fmla="*/ 160 h 317"/>
                    <a:gd name="T62" fmla="*/ 109 w 384"/>
                    <a:gd name="T63" fmla="*/ 182 h 317"/>
                    <a:gd name="T64" fmla="*/ 199 w 384"/>
                    <a:gd name="T65" fmla="*/ 130 h 317"/>
                    <a:gd name="T66" fmla="*/ 267 w 384"/>
                    <a:gd name="T67" fmla="*/ 100 h 317"/>
                    <a:gd name="T68" fmla="*/ 289 w 384"/>
                    <a:gd name="T69" fmla="*/ 92 h 317"/>
                    <a:gd name="T70" fmla="*/ 312 w 384"/>
                    <a:gd name="T71" fmla="*/ 85 h 317"/>
                    <a:gd name="T72" fmla="*/ 244 w 384"/>
                    <a:gd name="T73" fmla="*/ 92 h 317"/>
                    <a:gd name="T74" fmla="*/ 169 w 384"/>
                    <a:gd name="T75" fmla="*/ 130 h 317"/>
                    <a:gd name="T76" fmla="*/ 124 w 384"/>
                    <a:gd name="T77" fmla="*/ 160 h 317"/>
                    <a:gd name="T78" fmla="*/ 109 w 384"/>
                    <a:gd name="T79" fmla="*/ 182 h 317"/>
                    <a:gd name="T80" fmla="*/ 132 w 384"/>
                    <a:gd name="T81" fmla="*/ 175 h 317"/>
                    <a:gd name="T82" fmla="*/ 199 w 384"/>
                    <a:gd name="T83" fmla="*/ 137 h 317"/>
                    <a:gd name="T84" fmla="*/ 244 w 384"/>
                    <a:gd name="T85" fmla="*/ 122 h 317"/>
                    <a:gd name="T86" fmla="*/ 267 w 384"/>
                    <a:gd name="T87" fmla="*/ 115 h 317"/>
                    <a:gd name="T88" fmla="*/ 169 w 384"/>
                    <a:gd name="T89" fmla="*/ 137 h 317"/>
                    <a:gd name="T90" fmla="*/ 132 w 384"/>
                    <a:gd name="T91" fmla="*/ 167 h 317"/>
                    <a:gd name="T92" fmla="*/ 117 w 384"/>
                    <a:gd name="T93" fmla="*/ 190 h 317"/>
                    <a:gd name="T94" fmla="*/ 94 w 384"/>
                    <a:gd name="T95" fmla="*/ 205 h 317"/>
                    <a:gd name="T96" fmla="*/ 214 w 384"/>
                    <a:gd name="T97" fmla="*/ 197 h 317"/>
                    <a:gd name="T98" fmla="*/ 252 w 384"/>
                    <a:gd name="T99" fmla="*/ 190 h 317"/>
                    <a:gd name="T100" fmla="*/ 274 w 384"/>
                    <a:gd name="T101" fmla="*/ 182 h 317"/>
                    <a:gd name="T102" fmla="*/ 229 w 384"/>
                    <a:gd name="T103" fmla="*/ 190 h 317"/>
                    <a:gd name="T104" fmla="*/ 177 w 384"/>
                    <a:gd name="T105" fmla="*/ 197 h 317"/>
                    <a:gd name="T106" fmla="*/ 132 w 384"/>
                    <a:gd name="T107" fmla="*/ 212 h 317"/>
                    <a:gd name="T108" fmla="*/ 154 w 384"/>
                    <a:gd name="T109" fmla="*/ 212 h 317"/>
                    <a:gd name="T110" fmla="*/ 222 w 384"/>
                    <a:gd name="T111" fmla="*/ 190 h 317"/>
                    <a:gd name="T112" fmla="*/ 237 w 384"/>
                    <a:gd name="T113" fmla="*/ 212 h 317"/>
                    <a:gd name="T114" fmla="*/ 124 w 384"/>
                    <a:gd name="T115" fmla="*/ 272 h 317"/>
                    <a:gd name="T116" fmla="*/ 102 w 384"/>
                    <a:gd name="T117" fmla="*/ 295 h 317"/>
                    <a:gd name="T118" fmla="*/ 87 w 384"/>
                    <a:gd name="T119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4" h="317">
                      <a:moveTo>
                        <a:pt x="49" y="227"/>
                      </a:moveTo>
                      <a:cubicBezTo>
                        <a:pt x="34" y="205"/>
                        <a:pt x="27" y="182"/>
                        <a:pt x="12" y="160"/>
                      </a:cubicBezTo>
                      <a:cubicBezTo>
                        <a:pt x="9" y="150"/>
                        <a:pt x="0" y="120"/>
                        <a:pt x="4" y="130"/>
                      </a:cubicBezTo>
                      <a:cubicBezTo>
                        <a:pt x="7" y="137"/>
                        <a:pt x="7" y="146"/>
                        <a:pt x="12" y="152"/>
                      </a:cubicBezTo>
                      <a:cubicBezTo>
                        <a:pt x="18" y="159"/>
                        <a:pt x="27" y="162"/>
                        <a:pt x="34" y="167"/>
                      </a:cubicBezTo>
                      <a:cubicBezTo>
                        <a:pt x="52" y="220"/>
                        <a:pt x="34" y="207"/>
                        <a:pt x="72" y="220"/>
                      </a:cubicBezTo>
                      <a:cubicBezTo>
                        <a:pt x="86" y="173"/>
                        <a:pt x="87" y="158"/>
                        <a:pt x="72" y="107"/>
                      </a:cubicBezTo>
                      <a:cubicBezTo>
                        <a:pt x="69" y="87"/>
                        <a:pt x="69" y="66"/>
                        <a:pt x="64" y="47"/>
                      </a:cubicBezTo>
                      <a:cubicBezTo>
                        <a:pt x="62" y="38"/>
                        <a:pt x="58" y="25"/>
                        <a:pt x="49" y="25"/>
                      </a:cubicBezTo>
                      <a:cubicBezTo>
                        <a:pt x="41" y="25"/>
                        <a:pt x="53" y="40"/>
                        <a:pt x="57" y="47"/>
                      </a:cubicBezTo>
                      <a:cubicBezTo>
                        <a:pt x="61" y="55"/>
                        <a:pt x="67" y="62"/>
                        <a:pt x="72" y="70"/>
                      </a:cubicBezTo>
                      <a:cubicBezTo>
                        <a:pt x="74" y="82"/>
                        <a:pt x="77" y="95"/>
                        <a:pt x="79" y="107"/>
                      </a:cubicBezTo>
                      <a:cubicBezTo>
                        <a:pt x="82" y="135"/>
                        <a:pt x="80" y="163"/>
                        <a:pt x="87" y="190"/>
                      </a:cubicBezTo>
                      <a:cubicBezTo>
                        <a:pt x="89" y="198"/>
                        <a:pt x="91" y="175"/>
                        <a:pt x="94" y="167"/>
                      </a:cubicBezTo>
                      <a:cubicBezTo>
                        <a:pt x="96" y="160"/>
                        <a:pt x="100" y="152"/>
                        <a:pt x="102" y="145"/>
                      </a:cubicBezTo>
                      <a:cubicBezTo>
                        <a:pt x="116" y="103"/>
                        <a:pt x="115" y="54"/>
                        <a:pt x="162" y="40"/>
                      </a:cubicBezTo>
                      <a:cubicBezTo>
                        <a:pt x="177" y="30"/>
                        <a:pt x="192" y="20"/>
                        <a:pt x="207" y="10"/>
                      </a:cubicBezTo>
                      <a:cubicBezTo>
                        <a:pt x="222" y="0"/>
                        <a:pt x="162" y="40"/>
                        <a:pt x="162" y="40"/>
                      </a:cubicBezTo>
                      <a:cubicBezTo>
                        <a:pt x="157" y="47"/>
                        <a:pt x="153" y="55"/>
                        <a:pt x="147" y="62"/>
                      </a:cubicBezTo>
                      <a:cubicBezTo>
                        <a:pt x="140" y="70"/>
                        <a:pt x="131" y="76"/>
                        <a:pt x="124" y="85"/>
                      </a:cubicBezTo>
                      <a:cubicBezTo>
                        <a:pt x="113" y="99"/>
                        <a:pt x="94" y="130"/>
                        <a:pt x="94" y="130"/>
                      </a:cubicBezTo>
                      <a:cubicBezTo>
                        <a:pt x="88" y="148"/>
                        <a:pt x="79" y="177"/>
                        <a:pt x="72" y="197"/>
                      </a:cubicBezTo>
                      <a:cubicBezTo>
                        <a:pt x="69" y="205"/>
                        <a:pt x="64" y="220"/>
                        <a:pt x="64" y="220"/>
                      </a:cubicBezTo>
                      <a:cubicBezTo>
                        <a:pt x="64" y="220"/>
                        <a:pt x="65" y="202"/>
                        <a:pt x="72" y="197"/>
                      </a:cubicBezTo>
                      <a:cubicBezTo>
                        <a:pt x="79" y="192"/>
                        <a:pt x="87" y="187"/>
                        <a:pt x="94" y="182"/>
                      </a:cubicBezTo>
                      <a:cubicBezTo>
                        <a:pt x="99" y="175"/>
                        <a:pt x="103" y="167"/>
                        <a:pt x="109" y="160"/>
                      </a:cubicBezTo>
                      <a:cubicBezTo>
                        <a:pt x="116" y="152"/>
                        <a:pt x="125" y="146"/>
                        <a:pt x="132" y="137"/>
                      </a:cubicBezTo>
                      <a:cubicBezTo>
                        <a:pt x="180" y="75"/>
                        <a:pt x="159" y="83"/>
                        <a:pt x="222" y="40"/>
                      </a:cubicBezTo>
                      <a:cubicBezTo>
                        <a:pt x="230" y="35"/>
                        <a:pt x="199" y="55"/>
                        <a:pt x="199" y="55"/>
                      </a:cubicBezTo>
                      <a:cubicBezTo>
                        <a:pt x="175" y="89"/>
                        <a:pt x="159" y="97"/>
                        <a:pt x="132" y="137"/>
                      </a:cubicBezTo>
                      <a:cubicBezTo>
                        <a:pt x="127" y="144"/>
                        <a:pt x="128" y="153"/>
                        <a:pt x="124" y="160"/>
                      </a:cubicBezTo>
                      <a:cubicBezTo>
                        <a:pt x="120" y="168"/>
                        <a:pt x="100" y="184"/>
                        <a:pt x="109" y="182"/>
                      </a:cubicBezTo>
                      <a:cubicBezTo>
                        <a:pt x="140" y="174"/>
                        <a:pt x="166" y="140"/>
                        <a:pt x="199" y="130"/>
                      </a:cubicBezTo>
                      <a:cubicBezTo>
                        <a:pt x="222" y="115"/>
                        <a:pt x="241" y="109"/>
                        <a:pt x="267" y="100"/>
                      </a:cubicBezTo>
                      <a:cubicBezTo>
                        <a:pt x="274" y="98"/>
                        <a:pt x="282" y="94"/>
                        <a:pt x="289" y="92"/>
                      </a:cubicBezTo>
                      <a:cubicBezTo>
                        <a:pt x="297" y="89"/>
                        <a:pt x="320" y="85"/>
                        <a:pt x="312" y="85"/>
                      </a:cubicBezTo>
                      <a:cubicBezTo>
                        <a:pt x="289" y="85"/>
                        <a:pt x="267" y="90"/>
                        <a:pt x="244" y="92"/>
                      </a:cubicBezTo>
                      <a:cubicBezTo>
                        <a:pt x="197" y="105"/>
                        <a:pt x="222" y="94"/>
                        <a:pt x="169" y="130"/>
                      </a:cubicBezTo>
                      <a:cubicBezTo>
                        <a:pt x="154" y="140"/>
                        <a:pt x="124" y="160"/>
                        <a:pt x="124" y="160"/>
                      </a:cubicBezTo>
                      <a:cubicBezTo>
                        <a:pt x="119" y="167"/>
                        <a:pt x="105" y="174"/>
                        <a:pt x="109" y="182"/>
                      </a:cubicBezTo>
                      <a:cubicBezTo>
                        <a:pt x="113" y="189"/>
                        <a:pt x="124" y="178"/>
                        <a:pt x="132" y="175"/>
                      </a:cubicBezTo>
                      <a:cubicBezTo>
                        <a:pt x="167" y="163"/>
                        <a:pt x="156" y="166"/>
                        <a:pt x="199" y="137"/>
                      </a:cubicBezTo>
                      <a:cubicBezTo>
                        <a:pt x="212" y="128"/>
                        <a:pt x="229" y="127"/>
                        <a:pt x="244" y="122"/>
                      </a:cubicBezTo>
                      <a:cubicBezTo>
                        <a:pt x="252" y="119"/>
                        <a:pt x="275" y="115"/>
                        <a:pt x="267" y="115"/>
                      </a:cubicBezTo>
                      <a:cubicBezTo>
                        <a:pt x="234" y="115"/>
                        <a:pt x="200" y="128"/>
                        <a:pt x="169" y="137"/>
                      </a:cubicBezTo>
                      <a:cubicBezTo>
                        <a:pt x="125" y="205"/>
                        <a:pt x="184" y="125"/>
                        <a:pt x="132" y="167"/>
                      </a:cubicBezTo>
                      <a:cubicBezTo>
                        <a:pt x="125" y="173"/>
                        <a:pt x="123" y="184"/>
                        <a:pt x="117" y="190"/>
                      </a:cubicBezTo>
                      <a:cubicBezTo>
                        <a:pt x="111" y="196"/>
                        <a:pt x="102" y="200"/>
                        <a:pt x="94" y="205"/>
                      </a:cubicBezTo>
                      <a:cubicBezTo>
                        <a:pt x="136" y="233"/>
                        <a:pt x="171" y="208"/>
                        <a:pt x="214" y="197"/>
                      </a:cubicBezTo>
                      <a:cubicBezTo>
                        <a:pt x="226" y="194"/>
                        <a:pt x="240" y="193"/>
                        <a:pt x="252" y="190"/>
                      </a:cubicBezTo>
                      <a:cubicBezTo>
                        <a:pt x="260" y="188"/>
                        <a:pt x="282" y="182"/>
                        <a:pt x="274" y="182"/>
                      </a:cubicBezTo>
                      <a:cubicBezTo>
                        <a:pt x="259" y="182"/>
                        <a:pt x="244" y="188"/>
                        <a:pt x="229" y="190"/>
                      </a:cubicBezTo>
                      <a:cubicBezTo>
                        <a:pt x="212" y="193"/>
                        <a:pt x="194" y="195"/>
                        <a:pt x="177" y="197"/>
                      </a:cubicBezTo>
                      <a:cubicBezTo>
                        <a:pt x="162" y="202"/>
                        <a:pt x="147" y="207"/>
                        <a:pt x="132" y="212"/>
                      </a:cubicBezTo>
                      <a:cubicBezTo>
                        <a:pt x="102" y="222"/>
                        <a:pt x="87" y="227"/>
                        <a:pt x="154" y="212"/>
                      </a:cubicBezTo>
                      <a:cubicBezTo>
                        <a:pt x="177" y="207"/>
                        <a:pt x="199" y="197"/>
                        <a:pt x="222" y="190"/>
                      </a:cubicBezTo>
                      <a:cubicBezTo>
                        <a:pt x="275" y="196"/>
                        <a:pt x="384" y="198"/>
                        <a:pt x="237" y="212"/>
                      </a:cubicBezTo>
                      <a:cubicBezTo>
                        <a:pt x="197" y="225"/>
                        <a:pt x="154" y="241"/>
                        <a:pt x="124" y="272"/>
                      </a:cubicBezTo>
                      <a:cubicBezTo>
                        <a:pt x="117" y="280"/>
                        <a:pt x="109" y="287"/>
                        <a:pt x="102" y="295"/>
                      </a:cubicBezTo>
                      <a:cubicBezTo>
                        <a:pt x="96" y="302"/>
                        <a:pt x="87" y="317"/>
                        <a:pt x="87" y="317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1" name="Group 103"/>
              <p:cNvGrpSpPr>
                <a:grpSpLocks noChangeAspect="1"/>
              </p:cNvGrpSpPr>
              <p:nvPr/>
            </p:nvGrpSpPr>
            <p:grpSpPr bwMode="auto">
              <a:xfrm rot="4842523">
                <a:off x="6777" y="8062"/>
                <a:ext cx="181" cy="374"/>
                <a:chOff x="3719" y="4318"/>
                <a:chExt cx="591" cy="1167"/>
              </a:xfrm>
            </p:grpSpPr>
            <p:grpSp>
              <p:nvGrpSpPr>
                <p:cNvPr id="171" name="Group 104"/>
                <p:cNvGrpSpPr>
                  <a:grpSpLocks noChangeAspect="1"/>
                </p:cNvGrpSpPr>
                <p:nvPr/>
              </p:nvGrpSpPr>
              <p:grpSpPr bwMode="auto">
                <a:xfrm>
                  <a:off x="3719" y="4526"/>
                  <a:ext cx="367" cy="959"/>
                  <a:chOff x="3719" y="4526"/>
                  <a:chExt cx="367" cy="959"/>
                </a:xfrm>
              </p:grpSpPr>
              <p:sp>
                <p:nvSpPr>
                  <p:cNvPr id="173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3719" y="4526"/>
                    <a:ext cx="367" cy="959"/>
                  </a:xfrm>
                  <a:custGeom>
                    <a:avLst/>
                    <a:gdLst>
                      <a:gd name="T0" fmla="*/ 16 w 367"/>
                      <a:gd name="T1" fmla="*/ 807 h 959"/>
                      <a:gd name="T2" fmla="*/ 9 w 367"/>
                      <a:gd name="T3" fmla="*/ 514 h 959"/>
                      <a:gd name="T4" fmla="*/ 69 w 367"/>
                      <a:gd name="T5" fmla="*/ 229 h 959"/>
                      <a:gd name="T6" fmla="*/ 249 w 367"/>
                      <a:gd name="T7" fmla="*/ 79 h 959"/>
                      <a:gd name="T8" fmla="*/ 234 w 367"/>
                      <a:gd name="T9" fmla="*/ 4 h 959"/>
                      <a:gd name="T10" fmla="*/ 256 w 367"/>
                      <a:gd name="T11" fmla="*/ 57 h 959"/>
                      <a:gd name="T12" fmla="*/ 301 w 367"/>
                      <a:gd name="T13" fmla="*/ 72 h 959"/>
                      <a:gd name="T14" fmla="*/ 361 w 367"/>
                      <a:gd name="T15" fmla="*/ 19 h 959"/>
                      <a:gd name="T16" fmla="*/ 339 w 367"/>
                      <a:gd name="T17" fmla="*/ 64 h 959"/>
                      <a:gd name="T18" fmla="*/ 309 w 367"/>
                      <a:gd name="T19" fmla="*/ 109 h 959"/>
                      <a:gd name="T20" fmla="*/ 301 w 367"/>
                      <a:gd name="T21" fmla="*/ 244 h 959"/>
                      <a:gd name="T22" fmla="*/ 294 w 367"/>
                      <a:gd name="T23" fmla="*/ 364 h 959"/>
                      <a:gd name="T24" fmla="*/ 286 w 367"/>
                      <a:gd name="T25" fmla="*/ 507 h 959"/>
                      <a:gd name="T26" fmla="*/ 204 w 367"/>
                      <a:gd name="T27" fmla="*/ 687 h 959"/>
                      <a:gd name="T28" fmla="*/ 159 w 367"/>
                      <a:gd name="T29" fmla="*/ 852 h 959"/>
                      <a:gd name="T30" fmla="*/ 46 w 367"/>
                      <a:gd name="T31" fmla="*/ 942 h 959"/>
                      <a:gd name="T32" fmla="*/ 31 w 367"/>
                      <a:gd name="T33" fmla="*/ 747 h 9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67" h="959">
                        <a:moveTo>
                          <a:pt x="16" y="807"/>
                        </a:moveTo>
                        <a:cubicBezTo>
                          <a:pt x="8" y="708"/>
                          <a:pt x="0" y="610"/>
                          <a:pt x="9" y="514"/>
                        </a:cubicBezTo>
                        <a:cubicBezTo>
                          <a:pt x="18" y="418"/>
                          <a:pt x="29" y="301"/>
                          <a:pt x="69" y="229"/>
                        </a:cubicBezTo>
                        <a:cubicBezTo>
                          <a:pt x="109" y="157"/>
                          <a:pt x="221" y="117"/>
                          <a:pt x="249" y="79"/>
                        </a:cubicBezTo>
                        <a:cubicBezTo>
                          <a:pt x="277" y="41"/>
                          <a:pt x="233" y="8"/>
                          <a:pt x="234" y="4"/>
                        </a:cubicBezTo>
                        <a:cubicBezTo>
                          <a:pt x="235" y="0"/>
                          <a:pt x="245" y="46"/>
                          <a:pt x="256" y="57"/>
                        </a:cubicBezTo>
                        <a:cubicBezTo>
                          <a:pt x="267" y="68"/>
                          <a:pt x="284" y="78"/>
                          <a:pt x="301" y="72"/>
                        </a:cubicBezTo>
                        <a:cubicBezTo>
                          <a:pt x="318" y="66"/>
                          <a:pt x="355" y="20"/>
                          <a:pt x="361" y="19"/>
                        </a:cubicBezTo>
                        <a:cubicBezTo>
                          <a:pt x="367" y="18"/>
                          <a:pt x="348" y="49"/>
                          <a:pt x="339" y="64"/>
                        </a:cubicBezTo>
                        <a:cubicBezTo>
                          <a:pt x="330" y="79"/>
                          <a:pt x="315" y="79"/>
                          <a:pt x="309" y="109"/>
                        </a:cubicBezTo>
                        <a:cubicBezTo>
                          <a:pt x="303" y="139"/>
                          <a:pt x="303" y="202"/>
                          <a:pt x="301" y="244"/>
                        </a:cubicBezTo>
                        <a:cubicBezTo>
                          <a:pt x="299" y="286"/>
                          <a:pt x="296" y="320"/>
                          <a:pt x="294" y="364"/>
                        </a:cubicBezTo>
                        <a:cubicBezTo>
                          <a:pt x="292" y="408"/>
                          <a:pt x="301" y="453"/>
                          <a:pt x="286" y="507"/>
                        </a:cubicBezTo>
                        <a:cubicBezTo>
                          <a:pt x="271" y="561"/>
                          <a:pt x="225" y="630"/>
                          <a:pt x="204" y="687"/>
                        </a:cubicBezTo>
                        <a:cubicBezTo>
                          <a:pt x="183" y="744"/>
                          <a:pt x="185" y="810"/>
                          <a:pt x="159" y="852"/>
                        </a:cubicBezTo>
                        <a:cubicBezTo>
                          <a:pt x="133" y="894"/>
                          <a:pt x="67" y="959"/>
                          <a:pt x="46" y="942"/>
                        </a:cubicBezTo>
                        <a:cubicBezTo>
                          <a:pt x="25" y="925"/>
                          <a:pt x="28" y="836"/>
                          <a:pt x="31" y="747"/>
                        </a:cubicBezTo>
                      </a:path>
                    </a:pathLst>
                  </a:custGeom>
                  <a:solidFill>
                    <a:srgbClr val="FFCC99"/>
                  </a:soli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4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3791" y="4586"/>
                    <a:ext cx="222" cy="432"/>
                  </a:xfrm>
                  <a:custGeom>
                    <a:avLst/>
                    <a:gdLst>
                      <a:gd name="T0" fmla="*/ 222 w 222"/>
                      <a:gd name="T1" fmla="*/ 4 h 432"/>
                      <a:gd name="T2" fmla="*/ 192 w 222"/>
                      <a:gd name="T3" fmla="*/ 57 h 432"/>
                      <a:gd name="T4" fmla="*/ 154 w 222"/>
                      <a:gd name="T5" fmla="*/ 94 h 432"/>
                      <a:gd name="T6" fmla="*/ 109 w 222"/>
                      <a:gd name="T7" fmla="*/ 154 h 432"/>
                      <a:gd name="T8" fmla="*/ 124 w 222"/>
                      <a:gd name="T9" fmla="*/ 237 h 432"/>
                      <a:gd name="T10" fmla="*/ 12 w 222"/>
                      <a:gd name="T11" fmla="*/ 372 h 432"/>
                      <a:gd name="T12" fmla="*/ 4 w 222"/>
                      <a:gd name="T13" fmla="*/ 43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2" h="432">
                        <a:moveTo>
                          <a:pt x="222" y="4"/>
                        </a:moveTo>
                        <a:cubicBezTo>
                          <a:pt x="179" y="19"/>
                          <a:pt x="211" y="0"/>
                          <a:pt x="192" y="57"/>
                        </a:cubicBezTo>
                        <a:cubicBezTo>
                          <a:pt x="185" y="78"/>
                          <a:pt x="171" y="83"/>
                          <a:pt x="154" y="94"/>
                        </a:cubicBezTo>
                        <a:cubicBezTo>
                          <a:pt x="138" y="119"/>
                          <a:pt x="119" y="126"/>
                          <a:pt x="109" y="154"/>
                        </a:cubicBezTo>
                        <a:cubicBezTo>
                          <a:pt x="113" y="182"/>
                          <a:pt x="124" y="209"/>
                          <a:pt x="124" y="237"/>
                        </a:cubicBezTo>
                        <a:cubicBezTo>
                          <a:pt x="124" y="298"/>
                          <a:pt x="57" y="342"/>
                          <a:pt x="12" y="372"/>
                        </a:cubicBezTo>
                        <a:cubicBezTo>
                          <a:pt x="0" y="406"/>
                          <a:pt x="4" y="386"/>
                          <a:pt x="4" y="432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72" name="Freeform 107"/>
                <p:cNvSpPr>
                  <a:spLocks noChangeAspect="1"/>
                </p:cNvSpPr>
                <p:nvPr/>
              </p:nvSpPr>
              <p:spPr bwMode="auto">
                <a:xfrm>
                  <a:off x="3926" y="4318"/>
                  <a:ext cx="384" cy="317"/>
                </a:xfrm>
                <a:custGeom>
                  <a:avLst/>
                  <a:gdLst>
                    <a:gd name="T0" fmla="*/ 49 w 384"/>
                    <a:gd name="T1" fmla="*/ 227 h 317"/>
                    <a:gd name="T2" fmla="*/ 12 w 384"/>
                    <a:gd name="T3" fmla="*/ 160 h 317"/>
                    <a:gd name="T4" fmla="*/ 4 w 384"/>
                    <a:gd name="T5" fmla="*/ 130 h 317"/>
                    <a:gd name="T6" fmla="*/ 12 w 384"/>
                    <a:gd name="T7" fmla="*/ 152 h 317"/>
                    <a:gd name="T8" fmla="*/ 34 w 384"/>
                    <a:gd name="T9" fmla="*/ 167 h 317"/>
                    <a:gd name="T10" fmla="*/ 72 w 384"/>
                    <a:gd name="T11" fmla="*/ 220 h 317"/>
                    <a:gd name="T12" fmla="*/ 72 w 384"/>
                    <a:gd name="T13" fmla="*/ 107 h 317"/>
                    <a:gd name="T14" fmla="*/ 64 w 384"/>
                    <a:gd name="T15" fmla="*/ 47 h 317"/>
                    <a:gd name="T16" fmla="*/ 49 w 384"/>
                    <a:gd name="T17" fmla="*/ 25 h 317"/>
                    <a:gd name="T18" fmla="*/ 57 w 384"/>
                    <a:gd name="T19" fmla="*/ 47 h 317"/>
                    <a:gd name="T20" fmla="*/ 72 w 384"/>
                    <a:gd name="T21" fmla="*/ 70 h 317"/>
                    <a:gd name="T22" fmla="*/ 79 w 384"/>
                    <a:gd name="T23" fmla="*/ 107 h 317"/>
                    <a:gd name="T24" fmla="*/ 87 w 384"/>
                    <a:gd name="T25" fmla="*/ 190 h 317"/>
                    <a:gd name="T26" fmla="*/ 94 w 384"/>
                    <a:gd name="T27" fmla="*/ 167 h 317"/>
                    <a:gd name="T28" fmla="*/ 102 w 384"/>
                    <a:gd name="T29" fmla="*/ 145 h 317"/>
                    <a:gd name="T30" fmla="*/ 162 w 384"/>
                    <a:gd name="T31" fmla="*/ 40 h 317"/>
                    <a:gd name="T32" fmla="*/ 207 w 384"/>
                    <a:gd name="T33" fmla="*/ 10 h 317"/>
                    <a:gd name="T34" fmla="*/ 162 w 384"/>
                    <a:gd name="T35" fmla="*/ 40 h 317"/>
                    <a:gd name="T36" fmla="*/ 147 w 384"/>
                    <a:gd name="T37" fmla="*/ 62 h 317"/>
                    <a:gd name="T38" fmla="*/ 124 w 384"/>
                    <a:gd name="T39" fmla="*/ 85 h 317"/>
                    <a:gd name="T40" fmla="*/ 94 w 384"/>
                    <a:gd name="T41" fmla="*/ 130 h 317"/>
                    <a:gd name="T42" fmla="*/ 72 w 384"/>
                    <a:gd name="T43" fmla="*/ 197 h 317"/>
                    <a:gd name="T44" fmla="*/ 64 w 384"/>
                    <a:gd name="T45" fmla="*/ 220 h 317"/>
                    <a:gd name="T46" fmla="*/ 72 w 384"/>
                    <a:gd name="T47" fmla="*/ 197 h 317"/>
                    <a:gd name="T48" fmla="*/ 94 w 384"/>
                    <a:gd name="T49" fmla="*/ 182 h 317"/>
                    <a:gd name="T50" fmla="*/ 109 w 384"/>
                    <a:gd name="T51" fmla="*/ 160 h 317"/>
                    <a:gd name="T52" fmla="*/ 132 w 384"/>
                    <a:gd name="T53" fmla="*/ 137 h 317"/>
                    <a:gd name="T54" fmla="*/ 222 w 384"/>
                    <a:gd name="T55" fmla="*/ 40 h 317"/>
                    <a:gd name="T56" fmla="*/ 199 w 384"/>
                    <a:gd name="T57" fmla="*/ 55 h 317"/>
                    <a:gd name="T58" fmla="*/ 132 w 384"/>
                    <a:gd name="T59" fmla="*/ 137 h 317"/>
                    <a:gd name="T60" fmla="*/ 124 w 384"/>
                    <a:gd name="T61" fmla="*/ 160 h 317"/>
                    <a:gd name="T62" fmla="*/ 109 w 384"/>
                    <a:gd name="T63" fmla="*/ 182 h 317"/>
                    <a:gd name="T64" fmla="*/ 199 w 384"/>
                    <a:gd name="T65" fmla="*/ 130 h 317"/>
                    <a:gd name="T66" fmla="*/ 267 w 384"/>
                    <a:gd name="T67" fmla="*/ 100 h 317"/>
                    <a:gd name="T68" fmla="*/ 289 w 384"/>
                    <a:gd name="T69" fmla="*/ 92 h 317"/>
                    <a:gd name="T70" fmla="*/ 312 w 384"/>
                    <a:gd name="T71" fmla="*/ 85 h 317"/>
                    <a:gd name="T72" fmla="*/ 244 w 384"/>
                    <a:gd name="T73" fmla="*/ 92 h 317"/>
                    <a:gd name="T74" fmla="*/ 169 w 384"/>
                    <a:gd name="T75" fmla="*/ 130 h 317"/>
                    <a:gd name="T76" fmla="*/ 124 w 384"/>
                    <a:gd name="T77" fmla="*/ 160 h 317"/>
                    <a:gd name="T78" fmla="*/ 109 w 384"/>
                    <a:gd name="T79" fmla="*/ 182 h 317"/>
                    <a:gd name="T80" fmla="*/ 132 w 384"/>
                    <a:gd name="T81" fmla="*/ 175 h 317"/>
                    <a:gd name="T82" fmla="*/ 199 w 384"/>
                    <a:gd name="T83" fmla="*/ 137 h 317"/>
                    <a:gd name="T84" fmla="*/ 244 w 384"/>
                    <a:gd name="T85" fmla="*/ 122 h 317"/>
                    <a:gd name="T86" fmla="*/ 267 w 384"/>
                    <a:gd name="T87" fmla="*/ 115 h 317"/>
                    <a:gd name="T88" fmla="*/ 169 w 384"/>
                    <a:gd name="T89" fmla="*/ 137 h 317"/>
                    <a:gd name="T90" fmla="*/ 132 w 384"/>
                    <a:gd name="T91" fmla="*/ 167 h 317"/>
                    <a:gd name="T92" fmla="*/ 117 w 384"/>
                    <a:gd name="T93" fmla="*/ 190 h 317"/>
                    <a:gd name="T94" fmla="*/ 94 w 384"/>
                    <a:gd name="T95" fmla="*/ 205 h 317"/>
                    <a:gd name="T96" fmla="*/ 214 w 384"/>
                    <a:gd name="T97" fmla="*/ 197 h 317"/>
                    <a:gd name="T98" fmla="*/ 252 w 384"/>
                    <a:gd name="T99" fmla="*/ 190 h 317"/>
                    <a:gd name="T100" fmla="*/ 274 w 384"/>
                    <a:gd name="T101" fmla="*/ 182 h 317"/>
                    <a:gd name="T102" fmla="*/ 229 w 384"/>
                    <a:gd name="T103" fmla="*/ 190 h 317"/>
                    <a:gd name="T104" fmla="*/ 177 w 384"/>
                    <a:gd name="T105" fmla="*/ 197 h 317"/>
                    <a:gd name="T106" fmla="*/ 132 w 384"/>
                    <a:gd name="T107" fmla="*/ 212 h 317"/>
                    <a:gd name="T108" fmla="*/ 154 w 384"/>
                    <a:gd name="T109" fmla="*/ 212 h 317"/>
                    <a:gd name="T110" fmla="*/ 222 w 384"/>
                    <a:gd name="T111" fmla="*/ 190 h 317"/>
                    <a:gd name="T112" fmla="*/ 237 w 384"/>
                    <a:gd name="T113" fmla="*/ 212 h 317"/>
                    <a:gd name="T114" fmla="*/ 124 w 384"/>
                    <a:gd name="T115" fmla="*/ 272 h 317"/>
                    <a:gd name="T116" fmla="*/ 102 w 384"/>
                    <a:gd name="T117" fmla="*/ 295 h 317"/>
                    <a:gd name="T118" fmla="*/ 87 w 384"/>
                    <a:gd name="T119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4" h="317">
                      <a:moveTo>
                        <a:pt x="49" y="227"/>
                      </a:moveTo>
                      <a:cubicBezTo>
                        <a:pt x="34" y="205"/>
                        <a:pt x="27" y="182"/>
                        <a:pt x="12" y="160"/>
                      </a:cubicBezTo>
                      <a:cubicBezTo>
                        <a:pt x="9" y="150"/>
                        <a:pt x="0" y="120"/>
                        <a:pt x="4" y="130"/>
                      </a:cubicBezTo>
                      <a:cubicBezTo>
                        <a:pt x="7" y="137"/>
                        <a:pt x="7" y="146"/>
                        <a:pt x="12" y="152"/>
                      </a:cubicBezTo>
                      <a:cubicBezTo>
                        <a:pt x="18" y="159"/>
                        <a:pt x="27" y="162"/>
                        <a:pt x="34" y="167"/>
                      </a:cubicBezTo>
                      <a:cubicBezTo>
                        <a:pt x="52" y="220"/>
                        <a:pt x="34" y="207"/>
                        <a:pt x="72" y="220"/>
                      </a:cubicBezTo>
                      <a:cubicBezTo>
                        <a:pt x="86" y="173"/>
                        <a:pt x="87" y="158"/>
                        <a:pt x="72" y="107"/>
                      </a:cubicBezTo>
                      <a:cubicBezTo>
                        <a:pt x="69" y="87"/>
                        <a:pt x="69" y="66"/>
                        <a:pt x="64" y="47"/>
                      </a:cubicBezTo>
                      <a:cubicBezTo>
                        <a:pt x="62" y="38"/>
                        <a:pt x="58" y="25"/>
                        <a:pt x="49" y="25"/>
                      </a:cubicBezTo>
                      <a:cubicBezTo>
                        <a:pt x="41" y="25"/>
                        <a:pt x="53" y="40"/>
                        <a:pt x="57" y="47"/>
                      </a:cubicBezTo>
                      <a:cubicBezTo>
                        <a:pt x="61" y="55"/>
                        <a:pt x="67" y="62"/>
                        <a:pt x="72" y="70"/>
                      </a:cubicBezTo>
                      <a:cubicBezTo>
                        <a:pt x="74" y="82"/>
                        <a:pt x="77" y="95"/>
                        <a:pt x="79" y="107"/>
                      </a:cubicBezTo>
                      <a:cubicBezTo>
                        <a:pt x="82" y="135"/>
                        <a:pt x="80" y="163"/>
                        <a:pt x="87" y="190"/>
                      </a:cubicBezTo>
                      <a:cubicBezTo>
                        <a:pt x="89" y="198"/>
                        <a:pt x="91" y="175"/>
                        <a:pt x="94" y="167"/>
                      </a:cubicBezTo>
                      <a:cubicBezTo>
                        <a:pt x="96" y="160"/>
                        <a:pt x="100" y="152"/>
                        <a:pt x="102" y="145"/>
                      </a:cubicBezTo>
                      <a:cubicBezTo>
                        <a:pt x="116" y="103"/>
                        <a:pt x="115" y="54"/>
                        <a:pt x="162" y="40"/>
                      </a:cubicBezTo>
                      <a:cubicBezTo>
                        <a:pt x="177" y="30"/>
                        <a:pt x="192" y="20"/>
                        <a:pt x="207" y="10"/>
                      </a:cubicBezTo>
                      <a:cubicBezTo>
                        <a:pt x="222" y="0"/>
                        <a:pt x="162" y="40"/>
                        <a:pt x="162" y="40"/>
                      </a:cubicBezTo>
                      <a:cubicBezTo>
                        <a:pt x="157" y="47"/>
                        <a:pt x="153" y="55"/>
                        <a:pt x="147" y="62"/>
                      </a:cubicBezTo>
                      <a:cubicBezTo>
                        <a:pt x="140" y="70"/>
                        <a:pt x="131" y="76"/>
                        <a:pt x="124" y="85"/>
                      </a:cubicBezTo>
                      <a:cubicBezTo>
                        <a:pt x="113" y="99"/>
                        <a:pt x="94" y="130"/>
                        <a:pt x="94" y="130"/>
                      </a:cubicBezTo>
                      <a:cubicBezTo>
                        <a:pt x="88" y="148"/>
                        <a:pt x="79" y="177"/>
                        <a:pt x="72" y="197"/>
                      </a:cubicBezTo>
                      <a:cubicBezTo>
                        <a:pt x="69" y="205"/>
                        <a:pt x="64" y="220"/>
                        <a:pt x="64" y="220"/>
                      </a:cubicBezTo>
                      <a:cubicBezTo>
                        <a:pt x="64" y="220"/>
                        <a:pt x="65" y="202"/>
                        <a:pt x="72" y="197"/>
                      </a:cubicBezTo>
                      <a:cubicBezTo>
                        <a:pt x="79" y="192"/>
                        <a:pt x="87" y="187"/>
                        <a:pt x="94" y="182"/>
                      </a:cubicBezTo>
                      <a:cubicBezTo>
                        <a:pt x="99" y="175"/>
                        <a:pt x="103" y="167"/>
                        <a:pt x="109" y="160"/>
                      </a:cubicBezTo>
                      <a:cubicBezTo>
                        <a:pt x="116" y="152"/>
                        <a:pt x="125" y="146"/>
                        <a:pt x="132" y="137"/>
                      </a:cubicBezTo>
                      <a:cubicBezTo>
                        <a:pt x="180" y="75"/>
                        <a:pt x="159" y="83"/>
                        <a:pt x="222" y="40"/>
                      </a:cubicBezTo>
                      <a:cubicBezTo>
                        <a:pt x="230" y="35"/>
                        <a:pt x="199" y="55"/>
                        <a:pt x="199" y="55"/>
                      </a:cubicBezTo>
                      <a:cubicBezTo>
                        <a:pt x="175" y="89"/>
                        <a:pt x="159" y="97"/>
                        <a:pt x="132" y="137"/>
                      </a:cubicBezTo>
                      <a:cubicBezTo>
                        <a:pt x="127" y="144"/>
                        <a:pt x="128" y="153"/>
                        <a:pt x="124" y="160"/>
                      </a:cubicBezTo>
                      <a:cubicBezTo>
                        <a:pt x="120" y="168"/>
                        <a:pt x="100" y="184"/>
                        <a:pt x="109" y="182"/>
                      </a:cubicBezTo>
                      <a:cubicBezTo>
                        <a:pt x="140" y="174"/>
                        <a:pt x="166" y="140"/>
                        <a:pt x="199" y="130"/>
                      </a:cubicBezTo>
                      <a:cubicBezTo>
                        <a:pt x="222" y="115"/>
                        <a:pt x="241" y="109"/>
                        <a:pt x="267" y="100"/>
                      </a:cubicBezTo>
                      <a:cubicBezTo>
                        <a:pt x="274" y="98"/>
                        <a:pt x="282" y="94"/>
                        <a:pt x="289" y="92"/>
                      </a:cubicBezTo>
                      <a:cubicBezTo>
                        <a:pt x="297" y="89"/>
                        <a:pt x="320" y="85"/>
                        <a:pt x="312" y="85"/>
                      </a:cubicBezTo>
                      <a:cubicBezTo>
                        <a:pt x="289" y="85"/>
                        <a:pt x="267" y="90"/>
                        <a:pt x="244" y="92"/>
                      </a:cubicBezTo>
                      <a:cubicBezTo>
                        <a:pt x="197" y="105"/>
                        <a:pt x="222" y="94"/>
                        <a:pt x="169" y="130"/>
                      </a:cubicBezTo>
                      <a:cubicBezTo>
                        <a:pt x="154" y="140"/>
                        <a:pt x="124" y="160"/>
                        <a:pt x="124" y="160"/>
                      </a:cubicBezTo>
                      <a:cubicBezTo>
                        <a:pt x="119" y="167"/>
                        <a:pt x="105" y="174"/>
                        <a:pt x="109" y="182"/>
                      </a:cubicBezTo>
                      <a:cubicBezTo>
                        <a:pt x="113" y="189"/>
                        <a:pt x="124" y="178"/>
                        <a:pt x="132" y="175"/>
                      </a:cubicBezTo>
                      <a:cubicBezTo>
                        <a:pt x="167" y="163"/>
                        <a:pt x="156" y="166"/>
                        <a:pt x="199" y="137"/>
                      </a:cubicBezTo>
                      <a:cubicBezTo>
                        <a:pt x="212" y="128"/>
                        <a:pt x="229" y="127"/>
                        <a:pt x="244" y="122"/>
                      </a:cubicBezTo>
                      <a:cubicBezTo>
                        <a:pt x="252" y="119"/>
                        <a:pt x="275" y="115"/>
                        <a:pt x="267" y="115"/>
                      </a:cubicBezTo>
                      <a:cubicBezTo>
                        <a:pt x="234" y="115"/>
                        <a:pt x="200" y="128"/>
                        <a:pt x="169" y="137"/>
                      </a:cubicBezTo>
                      <a:cubicBezTo>
                        <a:pt x="125" y="205"/>
                        <a:pt x="184" y="125"/>
                        <a:pt x="132" y="167"/>
                      </a:cubicBezTo>
                      <a:cubicBezTo>
                        <a:pt x="125" y="173"/>
                        <a:pt x="123" y="184"/>
                        <a:pt x="117" y="190"/>
                      </a:cubicBezTo>
                      <a:cubicBezTo>
                        <a:pt x="111" y="196"/>
                        <a:pt x="102" y="200"/>
                        <a:pt x="94" y="205"/>
                      </a:cubicBezTo>
                      <a:cubicBezTo>
                        <a:pt x="136" y="233"/>
                        <a:pt x="171" y="208"/>
                        <a:pt x="214" y="197"/>
                      </a:cubicBezTo>
                      <a:cubicBezTo>
                        <a:pt x="226" y="194"/>
                        <a:pt x="240" y="193"/>
                        <a:pt x="252" y="190"/>
                      </a:cubicBezTo>
                      <a:cubicBezTo>
                        <a:pt x="260" y="188"/>
                        <a:pt x="282" y="182"/>
                        <a:pt x="274" y="182"/>
                      </a:cubicBezTo>
                      <a:cubicBezTo>
                        <a:pt x="259" y="182"/>
                        <a:pt x="244" y="188"/>
                        <a:pt x="229" y="190"/>
                      </a:cubicBezTo>
                      <a:cubicBezTo>
                        <a:pt x="212" y="193"/>
                        <a:pt x="194" y="195"/>
                        <a:pt x="177" y="197"/>
                      </a:cubicBezTo>
                      <a:cubicBezTo>
                        <a:pt x="162" y="202"/>
                        <a:pt x="147" y="207"/>
                        <a:pt x="132" y="212"/>
                      </a:cubicBezTo>
                      <a:cubicBezTo>
                        <a:pt x="102" y="222"/>
                        <a:pt x="87" y="227"/>
                        <a:pt x="154" y="212"/>
                      </a:cubicBezTo>
                      <a:cubicBezTo>
                        <a:pt x="177" y="207"/>
                        <a:pt x="199" y="197"/>
                        <a:pt x="222" y="190"/>
                      </a:cubicBezTo>
                      <a:cubicBezTo>
                        <a:pt x="275" y="196"/>
                        <a:pt x="384" y="198"/>
                        <a:pt x="237" y="212"/>
                      </a:cubicBezTo>
                      <a:cubicBezTo>
                        <a:pt x="197" y="225"/>
                        <a:pt x="154" y="241"/>
                        <a:pt x="124" y="272"/>
                      </a:cubicBezTo>
                      <a:cubicBezTo>
                        <a:pt x="117" y="280"/>
                        <a:pt x="109" y="287"/>
                        <a:pt x="102" y="295"/>
                      </a:cubicBezTo>
                      <a:cubicBezTo>
                        <a:pt x="96" y="302"/>
                        <a:pt x="87" y="317"/>
                        <a:pt x="87" y="317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2" name="Group 108"/>
              <p:cNvGrpSpPr>
                <a:grpSpLocks/>
              </p:cNvGrpSpPr>
              <p:nvPr/>
            </p:nvGrpSpPr>
            <p:grpSpPr bwMode="auto">
              <a:xfrm>
                <a:off x="6233" y="8058"/>
                <a:ext cx="359" cy="361"/>
                <a:chOff x="6176" y="8049"/>
                <a:chExt cx="359" cy="361"/>
              </a:xfrm>
            </p:grpSpPr>
            <p:grpSp>
              <p:nvGrpSpPr>
                <p:cNvPr id="167" name="Group 109"/>
                <p:cNvGrpSpPr>
                  <a:grpSpLocks noChangeAspect="1"/>
                </p:cNvGrpSpPr>
                <p:nvPr/>
              </p:nvGrpSpPr>
              <p:grpSpPr bwMode="auto">
                <a:xfrm rot="1449331">
                  <a:off x="6176" y="8049"/>
                  <a:ext cx="208" cy="361"/>
                  <a:chOff x="3675" y="2948"/>
                  <a:chExt cx="681" cy="1124"/>
                </a:xfrm>
              </p:grpSpPr>
              <p:sp>
                <p:nvSpPr>
                  <p:cNvPr id="169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3675" y="2948"/>
                    <a:ext cx="681" cy="1124"/>
                  </a:xfrm>
                  <a:custGeom>
                    <a:avLst/>
                    <a:gdLst>
                      <a:gd name="T0" fmla="*/ 158 w 681"/>
                      <a:gd name="T1" fmla="*/ 1102 h 1124"/>
                      <a:gd name="T2" fmla="*/ 210 w 681"/>
                      <a:gd name="T3" fmla="*/ 982 h 1124"/>
                      <a:gd name="T4" fmla="*/ 270 w 681"/>
                      <a:gd name="T5" fmla="*/ 892 h 1124"/>
                      <a:gd name="T6" fmla="*/ 390 w 681"/>
                      <a:gd name="T7" fmla="*/ 840 h 1124"/>
                      <a:gd name="T8" fmla="*/ 443 w 681"/>
                      <a:gd name="T9" fmla="*/ 645 h 1124"/>
                      <a:gd name="T10" fmla="*/ 578 w 681"/>
                      <a:gd name="T11" fmla="*/ 442 h 1124"/>
                      <a:gd name="T12" fmla="*/ 638 w 681"/>
                      <a:gd name="T13" fmla="*/ 262 h 1124"/>
                      <a:gd name="T14" fmla="*/ 675 w 681"/>
                      <a:gd name="T15" fmla="*/ 217 h 1124"/>
                      <a:gd name="T16" fmla="*/ 675 w 681"/>
                      <a:gd name="T17" fmla="*/ 90 h 1124"/>
                      <a:gd name="T18" fmla="*/ 653 w 681"/>
                      <a:gd name="T19" fmla="*/ 37 h 1124"/>
                      <a:gd name="T20" fmla="*/ 600 w 681"/>
                      <a:gd name="T21" fmla="*/ 0 h 1124"/>
                      <a:gd name="T22" fmla="*/ 540 w 681"/>
                      <a:gd name="T23" fmla="*/ 37 h 1124"/>
                      <a:gd name="T24" fmla="*/ 495 w 681"/>
                      <a:gd name="T25" fmla="*/ 142 h 1124"/>
                      <a:gd name="T26" fmla="*/ 465 w 681"/>
                      <a:gd name="T27" fmla="*/ 240 h 1124"/>
                      <a:gd name="T28" fmla="*/ 375 w 681"/>
                      <a:gd name="T29" fmla="*/ 352 h 1124"/>
                      <a:gd name="T30" fmla="*/ 270 w 681"/>
                      <a:gd name="T31" fmla="*/ 465 h 1124"/>
                      <a:gd name="T32" fmla="*/ 233 w 681"/>
                      <a:gd name="T33" fmla="*/ 570 h 1124"/>
                      <a:gd name="T34" fmla="*/ 240 w 681"/>
                      <a:gd name="T35" fmla="*/ 675 h 1124"/>
                      <a:gd name="T36" fmla="*/ 173 w 681"/>
                      <a:gd name="T37" fmla="*/ 757 h 1124"/>
                      <a:gd name="T38" fmla="*/ 53 w 681"/>
                      <a:gd name="T39" fmla="*/ 810 h 1124"/>
                      <a:gd name="T40" fmla="*/ 83 w 681"/>
                      <a:gd name="T41" fmla="*/ 900 h 1124"/>
                      <a:gd name="T42" fmla="*/ 0 w 681"/>
                      <a:gd name="T43" fmla="*/ 967 h 1124"/>
                      <a:gd name="T44" fmla="*/ 83 w 681"/>
                      <a:gd name="T45" fmla="*/ 1102 h 1124"/>
                      <a:gd name="T46" fmla="*/ 83 w 681"/>
                      <a:gd name="T47" fmla="*/ 1102 h 1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681" h="1124">
                        <a:moveTo>
                          <a:pt x="158" y="1102"/>
                        </a:moveTo>
                        <a:cubicBezTo>
                          <a:pt x="167" y="1082"/>
                          <a:pt x="191" y="1017"/>
                          <a:pt x="210" y="982"/>
                        </a:cubicBezTo>
                        <a:cubicBezTo>
                          <a:pt x="229" y="947"/>
                          <a:pt x="240" y="916"/>
                          <a:pt x="270" y="892"/>
                        </a:cubicBezTo>
                        <a:cubicBezTo>
                          <a:pt x="300" y="868"/>
                          <a:pt x="361" y="881"/>
                          <a:pt x="390" y="840"/>
                        </a:cubicBezTo>
                        <a:cubicBezTo>
                          <a:pt x="419" y="799"/>
                          <a:pt x="412" y="711"/>
                          <a:pt x="443" y="645"/>
                        </a:cubicBezTo>
                        <a:cubicBezTo>
                          <a:pt x="474" y="579"/>
                          <a:pt x="546" y="506"/>
                          <a:pt x="578" y="442"/>
                        </a:cubicBezTo>
                        <a:cubicBezTo>
                          <a:pt x="610" y="378"/>
                          <a:pt x="622" y="299"/>
                          <a:pt x="638" y="262"/>
                        </a:cubicBezTo>
                        <a:cubicBezTo>
                          <a:pt x="654" y="225"/>
                          <a:pt x="669" y="246"/>
                          <a:pt x="675" y="217"/>
                        </a:cubicBezTo>
                        <a:cubicBezTo>
                          <a:pt x="681" y="188"/>
                          <a:pt x="679" y="120"/>
                          <a:pt x="675" y="90"/>
                        </a:cubicBezTo>
                        <a:cubicBezTo>
                          <a:pt x="671" y="60"/>
                          <a:pt x="665" y="52"/>
                          <a:pt x="653" y="37"/>
                        </a:cubicBezTo>
                        <a:cubicBezTo>
                          <a:pt x="641" y="22"/>
                          <a:pt x="619" y="0"/>
                          <a:pt x="600" y="0"/>
                        </a:cubicBezTo>
                        <a:cubicBezTo>
                          <a:pt x="581" y="0"/>
                          <a:pt x="557" y="13"/>
                          <a:pt x="540" y="37"/>
                        </a:cubicBezTo>
                        <a:cubicBezTo>
                          <a:pt x="523" y="61"/>
                          <a:pt x="507" y="108"/>
                          <a:pt x="495" y="142"/>
                        </a:cubicBezTo>
                        <a:cubicBezTo>
                          <a:pt x="483" y="176"/>
                          <a:pt x="485" y="205"/>
                          <a:pt x="465" y="240"/>
                        </a:cubicBezTo>
                        <a:cubicBezTo>
                          <a:pt x="445" y="275"/>
                          <a:pt x="407" y="315"/>
                          <a:pt x="375" y="352"/>
                        </a:cubicBezTo>
                        <a:cubicBezTo>
                          <a:pt x="343" y="389"/>
                          <a:pt x="294" y="429"/>
                          <a:pt x="270" y="465"/>
                        </a:cubicBezTo>
                        <a:cubicBezTo>
                          <a:pt x="246" y="501"/>
                          <a:pt x="238" y="535"/>
                          <a:pt x="233" y="570"/>
                        </a:cubicBezTo>
                        <a:cubicBezTo>
                          <a:pt x="228" y="605"/>
                          <a:pt x="250" y="644"/>
                          <a:pt x="240" y="675"/>
                        </a:cubicBezTo>
                        <a:cubicBezTo>
                          <a:pt x="230" y="706"/>
                          <a:pt x="204" y="734"/>
                          <a:pt x="173" y="757"/>
                        </a:cubicBezTo>
                        <a:cubicBezTo>
                          <a:pt x="142" y="780"/>
                          <a:pt x="68" y="786"/>
                          <a:pt x="53" y="810"/>
                        </a:cubicBezTo>
                        <a:cubicBezTo>
                          <a:pt x="38" y="834"/>
                          <a:pt x="92" y="874"/>
                          <a:pt x="83" y="900"/>
                        </a:cubicBezTo>
                        <a:cubicBezTo>
                          <a:pt x="74" y="926"/>
                          <a:pt x="0" y="933"/>
                          <a:pt x="0" y="967"/>
                        </a:cubicBezTo>
                        <a:cubicBezTo>
                          <a:pt x="0" y="1001"/>
                          <a:pt x="69" y="1080"/>
                          <a:pt x="83" y="1102"/>
                        </a:cubicBezTo>
                        <a:cubicBezTo>
                          <a:pt x="97" y="1124"/>
                          <a:pt x="83" y="1102"/>
                          <a:pt x="83" y="1102"/>
                        </a:cubicBezTo>
                      </a:path>
                    </a:pathLst>
                  </a:custGeom>
                  <a:solidFill>
                    <a:srgbClr val="FFFF99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3780" y="3060"/>
                    <a:ext cx="533" cy="900"/>
                  </a:xfrm>
                  <a:custGeom>
                    <a:avLst/>
                    <a:gdLst>
                      <a:gd name="T0" fmla="*/ 0 w 533"/>
                      <a:gd name="T1" fmla="*/ 900 h 900"/>
                      <a:gd name="T2" fmla="*/ 45 w 533"/>
                      <a:gd name="T3" fmla="*/ 743 h 900"/>
                      <a:gd name="T4" fmla="*/ 195 w 533"/>
                      <a:gd name="T5" fmla="*/ 638 h 900"/>
                      <a:gd name="T6" fmla="*/ 278 w 533"/>
                      <a:gd name="T7" fmla="*/ 450 h 900"/>
                      <a:gd name="T8" fmla="*/ 345 w 533"/>
                      <a:gd name="T9" fmla="*/ 300 h 900"/>
                      <a:gd name="T10" fmla="*/ 443 w 533"/>
                      <a:gd name="T11" fmla="*/ 135 h 900"/>
                      <a:gd name="T12" fmla="*/ 533 w 533"/>
                      <a:gd name="T13" fmla="*/ 0 h 9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33" h="900">
                        <a:moveTo>
                          <a:pt x="0" y="900"/>
                        </a:moveTo>
                        <a:cubicBezTo>
                          <a:pt x="9" y="844"/>
                          <a:pt x="12" y="787"/>
                          <a:pt x="45" y="743"/>
                        </a:cubicBezTo>
                        <a:cubicBezTo>
                          <a:pt x="78" y="699"/>
                          <a:pt x="156" y="687"/>
                          <a:pt x="195" y="638"/>
                        </a:cubicBezTo>
                        <a:cubicBezTo>
                          <a:pt x="234" y="589"/>
                          <a:pt x="253" y="506"/>
                          <a:pt x="278" y="450"/>
                        </a:cubicBezTo>
                        <a:cubicBezTo>
                          <a:pt x="303" y="394"/>
                          <a:pt x="318" y="352"/>
                          <a:pt x="345" y="300"/>
                        </a:cubicBezTo>
                        <a:cubicBezTo>
                          <a:pt x="372" y="248"/>
                          <a:pt x="412" y="185"/>
                          <a:pt x="443" y="135"/>
                        </a:cubicBezTo>
                        <a:cubicBezTo>
                          <a:pt x="474" y="85"/>
                          <a:pt x="514" y="28"/>
                          <a:pt x="533" y="0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68" name="Freeform 112"/>
                <p:cNvSpPr>
                  <a:spLocks noChangeAspect="1"/>
                </p:cNvSpPr>
                <p:nvPr/>
              </p:nvSpPr>
              <p:spPr bwMode="auto">
                <a:xfrm rot="1449331">
                  <a:off x="6356" y="8121"/>
                  <a:ext cx="179" cy="276"/>
                </a:xfrm>
                <a:custGeom>
                  <a:avLst/>
                  <a:gdLst>
                    <a:gd name="T0" fmla="*/ 4 w 586"/>
                    <a:gd name="T1" fmla="*/ 4 h 860"/>
                    <a:gd name="T2" fmla="*/ 79 w 586"/>
                    <a:gd name="T3" fmla="*/ 49 h 860"/>
                    <a:gd name="T4" fmla="*/ 87 w 586"/>
                    <a:gd name="T5" fmla="*/ 176 h 860"/>
                    <a:gd name="T6" fmla="*/ 79 w 586"/>
                    <a:gd name="T7" fmla="*/ 281 h 860"/>
                    <a:gd name="T8" fmla="*/ 57 w 586"/>
                    <a:gd name="T9" fmla="*/ 371 h 860"/>
                    <a:gd name="T10" fmla="*/ 154 w 586"/>
                    <a:gd name="T11" fmla="*/ 581 h 860"/>
                    <a:gd name="T12" fmla="*/ 312 w 586"/>
                    <a:gd name="T13" fmla="*/ 649 h 860"/>
                    <a:gd name="T14" fmla="*/ 499 w 586"/>
                    <a:gd name="T15" fmla="*/ 701 h 860"/>
                    <a:gd name="T16" fmla="*/ 552 w 586"/>
                    <a:gd name="T17" fmla="*/ 859 h 860"/>
                    <a:gd name="T18" fmla="*/ 567 w 586"/>
                    <a:gd name="T19" fmla="*/ 694 h 860"/>
                    <a:gd name="T20" fmla="*/ 439 w 586"/>
                    <a:gd name="T21" fmla="*/ 596 h 860"/>
                    <a:gd name="T22" fmla="*/ 304 w 586"/>
                    <a:gd name="T23" fmla="*/ 529 h 860"/>
                    <a:gd name="T24" fmla="*/ 274 w 586"/>
                    <a:gd name="T25" fmla="*/ 334 h 860"/>
                    <a:gd name="T26" fmla="*/ 289 w 586"/>
                    <a:gd name="T27" fmla="*/ 101 h 860"/>
                    <a:gd name="T28" fmla="*/ 222 w 586"/>
                    <a:gd name="T29" fmla="*/ 64 h 860"/>
                    <a:gd name="T30" fmla="*/ 162 w 586"/>
                    <a:gd name="T31" fmla="*/ 41 h 860"/>
                    <a:gd name="T32" fmla="*/ 102 w 586"/>
                    <a:gd name="T33" fmla="*/ 26 h 860"/>
                    <a:gd name="T34" fmla="*/ 4 w 586"/>
                    <a:gd name="T35" fmla="*/ 4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6" h="860">
                      <a:moveTo>
                        <a:pt x="4" y="4"/>
                      </a:moveTo>
                      <a:cubicBezTo>
                        <a:pt x="0" y="8"/>
                        <a:pt x="65" y="20"/>
                        <a:pt x="79" y="49"/>
                      </a:cubicBezTo>
                      <a:cubicBezTo>
                        <a:pt x="93" y="78"/>
                        <a:pt x="87" y="137"/>
                        <a:pt x="87" y="176"/>
                      </a:cubicBezTo>
                      <a:cubicBezTo>
                        <a:pt x="87" y="215"/>
                        <a:pt x="84" y="249"/>
                        <a:pt x="79" y="281"/>
                      </a:cubicBezTo>
                      <a:cubicBezTo>
                        <a:pt x="74" y="313"/>
                        <a:pt x="45" y="321"/>
                        <a:pt x="57" y="371"/>
                      </a:cubicBezTo>
                      <a:cubicBezTo>
                        <a:pt x="69" y="421"/>
                        <a:pt x="111" y="535"/>
                        <a:pt x="154" y="581"/>
                      </a:cubicBezTo>
                      <a:cubicBezTo>
                        <a:pt x="197" y="627"/>
                        <a:pt x="255" y="629"/>
                        <a:pt x="312" y="649"/>
                      </a:cubicBezTo>
                      <a:cubicBezTo>
                        <a:pt x="369" y="669"/>
                        <a:pt x="459" y="666"/>
                        <a:pt x="499" y="701"/>
                      </a:cubicBezTo>
                      <a:cubicBezTo>
                        <a:pt x="539" y="736"/>
                        <a:pt x="541" y="860"/>
                        <a:pt x="552" y="859"/>
                      </a:cubicBezTo>
                      <a:cubicBezTo>
                        <a:pt x="563" y="858"/>
                        <a:pt x="586" y="738"/>
                        <a:pt x="567" y="694"/>
                      </a:cubicBezTo>
                      <a:cubicBezTo>
                        <a:pt x="548" y="650"/>
                        <a:pt x="483" y="624"/>
                        <a:pt x="439" y="596"/>
                      </a:cubicBezTo>
                      <a:cubicBezTo>
                        <a:pt x="395" y="568"/>
                        <a:pt x="331" y="573"/>
                        <a:pt x="304" y="529"/>
                      </a:cubicBezTo>
                      <a:cubicBezTo>
                        <a:pt x="277" y="485"/>
                        <a:pt x="277" y="405"/>
                        <a:pt x="274" y="334"/>
                      </a:cubicBezTo>
                      <a:cubicBezTo>
                        <a:pt x="271" y="263"/>
                        <a:pt x="298" y="146"/>
                        <a:pt x="289" y="101"/>
                      </a:cubicBezTo>
                      <a:cubicBezTo>
                        <a:pt x="280" y="56"/>
                        <a:pt x="243" y="74"/>
                        <a:pt x="222" y="64"/>
                      </a:cubicBezTo>
                      <a:cubicBezTo>
                        <a:pt x="201" y="54"/>
                        <a:pt x="182" y="47"/>
                        <a:pt x="162" y="41"/>
                      </a:cubicBezTo>
                      <a:cubicBezTo>
                        <a:pt x="142" y="35"/>
                        <a:pt x="124" y="33"/>
                        <a:pt x="102" y="26"/>
                      </a:cubicBezTo>
                      <a:cubicBezTo>
                        <a:pt x="80" y="19"/>
                        <a:pt x="8" y="0"/>
                        <a:pt x="4" y="4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63" name="Freeform 113"/>
              <p:cNvSpPr>
                <a:spLocks noChangeAspect="1"/>
              </p:cNvSpPr>
              <p:nvPr/>
            </p:nvSpPr>
            <p:spPr bwMode="auto">
              <a:xfrm>
                <a:off x="6489" y="8054"/>
                <a:ext cx="209" cy="375"/>
              </a:xfrm>
              <a:custGeom>
                <a:avLst/>
                <a:gdLst>
                  <a:gd name="T0" fmla="*/ 547 w 686"/>
                  <a:gd name="T1" fmla="*/ 1133 h 1169"/>
                  <a:gd name="T2" fmla="*/ 502 w 686"/>
                  <a:gd name="T3" fmla="*/ 976 h 1169"/>
                  <a:gd name="T4" fmla="*/ 411 w 686"/>
                  <a:gd name="T5" fmla="*/ 892 h 1169"/>
                  <a:gd name="T6" fmla="*/ 291 w 686"/>
                  <a:gd name="T7" fmla="*/ 840 h 1169"/>
                  <a:gd name="T8" fmla="*/ 238 w 686"/>
                  <a:gd name="T9" fmla="*/ 645 h 1169"/>
                  <a:gd name="T10" fmla="*/ 103 w 686"/>
                  <a:gd name="T11" fmla="*/ 442 h 1169"/>
                  <a:gd name="T12" fmla="*/ 43 w 686"/>
                  <a:gd name="T13" fmla="*/ 262 h 1169"/>
                  <a:gd name="T14" fmla="*/ 6 w 686"/>
                  <a:gd name="T15" fmla="*/ 217 h 1169"/>
                  <a:gd name="T16" fmla="*/ 6 w 686"/>
                  <a:gd name="T17" fmla="*/ 90 h 1169"/>
                  <a:gd name="T18" fmla="*/ 28 w 686"/>
                  <a:gd name="T19" fmla="*/ 37 h 1169"/>
                  <a:gd name="T20" fmla="*/ 81 w 686"/>
                  <a:gd name="T21" fmla="*/ 0 h 1169"/>
                  <a:gd name="T22" fmla="*/ 141 w 686"/>
                  <a:gd name="T23" fmla="*/ 37 h 1169"/>
                  <a:gd name="T24" fmla="*/ 186 w 686"/>
                  <a:gd name="T25" fmla="*/ 142 h 1169"/>
                  <a:gd name="T26" fmla="*/ 216 w 686"/>
                  <a:gd name="T27" fmla="*/ 240 h 1169"/>
                  <a:gd name="T28" fmla="*/ 306 w 686"/>
                  <a:gd name="T29" fmla="*/ 352 h 1169"/>
                  <a:gd name="T30" fmla="*/ 397 w 686"/>
                  <a:gd name="T31" fmla="*/ 473 h 1169"/>
                  <a:gd name="T32" fmla="*/ 487 w 686"/>
                  <a:gd name="T33" fmla="*/ 683 h 1169"/>
                  <a:gd name="T34" fmla="*/ 508 w 686"/>
                  <a:gd name="T35" fmla="*/ 757 h 1169"/>
                  <a:gd name="T36" fmla="*/ 628 w 686"/>
                  <a:gd name="T37" fmla="*/ 810 h 1169"/>
                  <a:gd name="T38" fmla="*/ 665 w 686"/>
                  <a:gd name="T39" fmla="*/ 955 h 1169"/>
                  <a:gd name="T40" fmla="*/ 675 w 686"/>
                  <a:gd name="T41" fmla="*/ 1145 h 1169"/>
                  <a:gd name="T42" fmla="*/ 598 w 686"/>
                  <a:gd name="T43" fmla="*/ 1102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86" h="1169">
                    <a:moveTo>
                      <a:pt x="547" y="1133"/>
                    </a:moveTo>
                    <a:cubicBezTo>
                      <a:pt x="540" y="1107"/>
                      <a:pt x="525" y="1016"/>
                      <a:pt x="502" y="976"/>
                    </a:cubicBezTo>
                    <a:cubicBezTo>
                      <a:pt x="479" y="936"/>
                      <a:pt x="446" y="915"/>
                      <a:pt x="411" y="892"/>
                    </a:cubicBezTo>
                    <a:cubicBezTo>
                      <a:pt x="376" y="869"/>
                      <a:pt x="320" y="881"/>
                      <a:pt x="291" y="840"/>
                    </a:cubicBezTo>
                    <a:cubicBezTo>
                      <a:pt x="262" y="799"/>
                      <a:pt x="269" y="711"/>
                      <a:pt x="238" y="645"/>
                    </a:cubicBezTo>
                    <a:cubicBezTo>
                      <a:pt x="207" y="579"/>
                      <a:pt x="135" y="506"/>
                      <a:pt x="103" y="442"/>
                    </a:cubicBezTo>
                    <a:cubicBezTo>
                      <a:pt x="71" y="378"/>
                      <a:pt x="59" y="299"/>
                      <a:pt x="43" y="262"/>
                    </a:cubicBezTo>
                    <a:cubicBezTo>
                      <a:pt x="27" y="225"/>
                      <a:pt x="12" y="246"/>
                      <a:pt x="6" y="217"/>
                    </a:cubicBezTo>
                    <a:cubicBezTo>
                      <a:pt x="0" y="188"/>
                      <a:pt x="2" y="120"/>
                      <a:pt x="6" y="90"/>
                    </a:cubicBezTo>
                    <a:cubicBezTo>
                      <a:pt x="10" y="60"/>
                      <a:pt x="16" y="52"/>
                      <a:pt x="28" y="37"/>
                    </a:cubicBezTo>
                    <a:cubicBezTo>
                      <a:pt x="40" y="22"/>
                      <a:pt x="62" y="0"/>
                      <a:pt x="81" y="0"/>
                    </a:cubicBezTo>
                    <a:cubicBezTo>
                      <a:pt x="100" y="0"/>
                      <a:pt x="124" y="13"/>
                      <a:pt x="141" y="37"/>
                    </a:cubicBezTo>
                    <a:cubicBezTo>
                      <a:pt x="158" y="61"/>
                      <a:pt x="174" y="108"/>
                      <a:pt x="186" y="142"/>
                    </a:cubicBezTo>
                    <a:cubicBezTo>
                      <a:pt x="198" y="176"/>
                      <a:pt x="196" y="205"/>
                      <a:pt x="216" y="240"/>
                    </a:cubicBezTo>
                    <a:cubicBezTo>
                      <a:pt x="236" y="275"/>
                      <a:pt x="276" y="313"/>
                      <a:pt x="306" y="352"/>
                    </a:cubicBezTo>
                    <a:cubicBezTo>
                      <a:pt x="336" y="391"/>
                      <a:pt x="367" y="418"/>
                      <a:pt x="397" y="473"/>
                    </a:cubicBezTo>
                    <a:cubicBezTo>
                      <a:pt x="427" y="528"/>
                      <a:pt x="469" y="636"/>
                      <a:pt x="487" y="683"/>
                    </a:cubicBezTo>
                    <a:cubicBezTo>
                      <a:pt x="505" y="730"/>
                      <a:pt x="485" y="736"/>
                      <a:pt x="508" y="757"/>
                    </a:cubicBezTo>
                    <a:cubicBezTo>
                      <a:pt x="531" y="778"/>
                      <a:pt x="602" y="777"/>
                      <a:pt x="628" y="810"/>
                    </a:cubicBezTo>
                    <a:cubicBezTo>
                      <a:pt x="654" y="843"/>
                      <a:pt x="657" y="899"/>
                      <a:pt x="665" y="955"/>
                    </a:cubicBezTo>
                    <a:cubicBezTo>
                      <a:pt x="673" y="1011"/>
                      <a:pt x="686" y="1121"/>
                      <a:pt x="675" y="1145"/>
                    </a:cubicBezTo>
                    <a:cubicBezTo>
                      <a:pt x="664" y="1169"/>
                      <a:pt x="614" y="1111"/>
                      <a:pt x="598" y="1102"/>
                    </a:cubicBezTo>
                  </a:path>
                </a:pathLst>
              </a:custGeom>
              <a:solidFill>
                <a:srgbClr val="FFFF99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Freeform 114"/>
              <p:cNvSpPr>
                <a:spLocks noChangeAspect="1"/>
              </p:cNvSpPr>
              <p:nvPr/>
            </p:nvSpPr>
            <p:spPr bwMode="auto">
              <a:xfrm rot="4429428" flipH="1">
                <a:off x="6510" y="8157"/>
                <a:ext cx="270" cy="273"/>
              </a:xfrm>
              <a:custGeom>
                <a:avLst/>
                <a:gdLst>
                  <a:gd name="T0" fmla="*/ 0 w 884"/>
                  <a:gd name="T1" fmla="*/ 230 h 850"/>
                  <a:gd name="T2" fmla="*/ 105 w 884"/>
                  <a:gd name="T3" fmla="*/ 183 h 850"/>
                  <a:gd name="T4" fmla="*/ 315 w 884"/>
                  <a:gd name="T5" fmla="*/ 27 h 850"/>
                  <a:gd name="T6" fmla="*/ 405 w 884"/>
                  <a:gd name="T7" fmla="*/ 20 h 850"/>
                  <a:gd name="T8" fmla="*/ 563 w 884"/>
                  <a:gd name="T9" fmla="*/ 50 h 850"/>
                  <a:gd name="T10" fmla="*/ 608 w 884"/>
                  <a:gd name="T11" fmla="*/ 170 h 850"/>
                  <a:gd name="T12" fmla="*/ 570 w 884"/>
                  <a:gd name="T13" fmla="*/ 297 h 850"/>
                  <a:gd name="T14" fmla="*/ 788 w 884"/>
                  <a:gd name="T15" fmla="*/ 410 h 850"/>
                  <a:gd name="T16" fmla="*/ 848 w 884"/>
                  <a:gd name="T17" fmla="*/ 612 h 850"/>
                  <a:gd name="T18" fmla="*/ 570 w 884"/>
                  <a:gd name="T19" fmla="*/ 830 h 850"/>
                  <a:gd name="T20" fmla="*/ 660 w 884"/>
                  <a:gd name="T21" fmla="*/ 732 h 850"/>
                  <a:gd name="T22" fmla="*/ 773 w 884"/>
                  <a:gd name="T23" fmla="*/ 567 h 850"/>
                  <a:gd name="T24" fmla="*/ 638 w 884"/>
                  <a:gd name="T25" fmla="*/ 447 h 850"/>
                  <a:gd name="T26" fmla="*/ 458 w 884"/>
                  <a:gd name="T27" fmla="*/ 350 h 850"/>
                  <a:gd name="T28" fmla="*/ 458 w 884"/>
                  <a:gd name="T29" fmla="*/ 267 h 850"/>
                  <a:gd name="T30" fmla="*/ 495 w 884"/>
                  <a:gd name="T31" fmla="*/ 185 h 850"/>
                  <a:gd name="T32" fmla="*/ 420 w 884"/>
                  <a:gd name="T33" fmla="*/ 95 h 850"/>
                  <a:gd name="T34" fmla="*/ 338 w 884"/>
                  <a:gd name="T35" fmla="*/ 102 h 850"/>
                  <a:gd name="T36" fmla="*/ 233 w 884"/>
                  <a:gd name="T37" fmla="*/ 177 h 850"/>
                  <a:gd name="T38" fmla="*/ 195 w 884"/>
                  <a:gd name="T39" fmla="*/ 260 h 850"/>
                  <a:gd name="T40" fmla="*/ 93 w 884"/>
                  <a:gd name="T41" fmla="*/ 450 h 850"/>
                  <a:gd name="T42" fmla="*/ 66 w 884"/>
                  <a:gd name="T43" fmla="*/ 474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4" h="850">
                    <a:moveTo>
                      <a:pt x="0" y="230"/>
                    </a:moveTo>
                    <a:cubicBezTo>
                      <a:pt x="17" y="222"/>
                      <a:pt x="53" y="217"/>
                      <a:pt x="105" y="183"/>
                    </a:cubicBezTo>
                    <a:cubicBezTo>
                      <a:pt x="157" y="149"/>
                      <a:pt x="265" y="54"/>
                      <a:pt x="315" y="27"/>
                    </a:cubicBezTo>
                    <a:cubicBezTo>
                      <a:pt x="365" y="0"/>
                      <a:pt x="364" y="16"/>
                      <a:pt x="405" y="20"/>
                    </a:cubicBezTo>
                    <a:cubicBezTo>
                      <a:pt x="446" y="24"/>
                      <a:pt x="529" y="25"/>
                      <a:pt x="563" y="50"/>
                    </a:cubicBezTo>
                    <a:cubicBezTo>
                      <a:pt x="597" y="75"/>
                      <a:pt x="607" y="129"/>
                      <a:pt x="608" y="170"/>
                    </a:cubicBezTo>
                    <a:cubicBezTo>
                      <a:pt x="609" y="211"/>
                      <a:pt x="540" y="257"/>
                      <a:pt x="570" y="297"/>
                    </a:cubicBezTo>
                    <a:cubicBezTo>
                      <a:pt x="600" y="337"/>
                      <a:pt x="742" y="357"/>
                      <a:pt x="788" y="410"/>
                    </a:cubicBezTo>
                    <a:cubicBezTo>
                      <a:pt x="834" y="463"/>
                      <a:pt x="884" y="542"/>
                      <a:pt x="848" y="612"/>
                    </a:cubicBezTo>
                    <a:cubicBezTo>
                      <a:pt x="812" y="682"/>
                      <a:pt x="601" y="810"/>
                      <a:pt x="570" y="830"/>
                    </a:cubicBezTo>
                    <a:cubicBezTo>
                      <a:pt x="539" y="850"/>
                      <a:pt x="626" y="776"/>
                      <a:pt x="660" y="732"/>
                    </a:cubicBezTo>
                    <a:cubicBezTo>
                      <a:pt x="694" y="688"/>
                      <a:pt x="777" y="615"/>
                      <a:pt x="773" y="567"/>
                    </a:cubicBezTo>
                    <a:cubicBezTo>
                      <a:pt x="769" y="519"/>
                      <a:pt x="690" y="483"/>
                      <a:pt x="638" y="447"/>
                    </a:cubicBezTo>
                    <a:cubicBezTo>
                      <a:pt x="586" y="411"/>
                      <a:pt x="488" y="380"/>
                      <a:pt x="458" y="350"/>
                    </a:cubicBezTo>
                    <a:cubicBezTo>
                      <a:pt x="428" y="320"/>
                      <a:pt x="452" y="294"/>
                      <a:pt x="458" y="267"/>
                    </a:cubicBezTo>
                    <a:cubicBezTo>
                      <a:pt x="464" y="240"/>
                      <a:pt x="501" y="214"/>
                      <a:pt x="495" y="185"/>
                    </a:cubicBezTo>
                    <a:cubicBezTo>
                      <a:pt x="489" y="156"/>
                      <a:pt x="446" y="109"/>
                      <a:pt x="420" y="95"/>
                    </a:cubicBezTo>
                    <a:cubicBezTo>
                      <a:pt x="394" y="81"/>
                      <a:pt x="369" y="88"/>
                      <a:pt x="338" y="102"/>
                    </a:cubicBezTo>
                    <a:cubicBezTo>
                      <a:pt x="307" y="116"/>
                      <a:pt x="257" y="151"/>
                      <a:pt x="233" y="177"/>
                    </a:cubicBezTo>
                    <a:cubicBezTo>
                      <a:pt x="209" y="203"/>
                      <a:pt x="218" y="214"/>
                      <a:pt x="195" y="260"/>
                    </a:cubicBezTo>
                    <a:cubicBezTo>
                      <a:pt x="172" y="306"/>
                      <a:pt x="114" y="414"/>
                      <a:pt x="93" y="450"/>
                    </a:cubicBezTo>
                    <a:cubicBezTo>
                      <a:pt x="72" y="486"/>
                      <a:pt x="72" y="469"/>
                      <a:pt x="66" y="474"/>
                    </a:cubicBezTo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115"/>
              <p:cNvSpPr>
                <a:spLocks noChangeAspect="1"/>
              </p:cNvSpPr>
              <p:nvPr/>
            </p:nvSpPr>
            <p:spPr bwMode="auto">
              <a:xfrm>
                <a:off x="6295" y="8199"/>
                <a:ext cx="150" cy="152"/>
              </a:xfrm>
              <a:custGeom>
                <a:avLst/>
                <a:gdLst>
                  <a:gd name="T0" fmla="*/ 404 w 491"/>
                  <a:gd name="T1" fmla="*/ 475 h 475"/>
                  <a:gd name="T2" fmla="*/ 411 w 491"/>
                  <a:gd name="T3" fmla="*/ 355 h 475"/>
                  <a:gd name="T4" fmla="*/ 374 w 491"/>
                  <a:gd name="T5" fmla="*/ 250 h 475"/>
                  <a:gd name="T6" fmla="*/ 321 w 491"/>
                  <a:gd name="T7" fmla="*/ 197 h 475"/>
                  <a:gd name="T8" fmla="*/ 306 w 491"/>
                  <a:gd name="T9" fmla="*/ 130 h 475"/>
                  <a:gd name="T10" fmla="*/ 276 w 491"/>
                  <a:gd name="T11" fmla="*/ 70 h 475"/>
                  <a:gd name="T12" fmla="*/ 201 w 491"/>
                  <a:gd name="T13" fmla="*/ 62 h 475"/>
                  <a:gd name="T14" fmla="*/ 171 w 491"/>
                  <a:gd name="T15" fmla="*/ 122 h 475"/>
                  <a:gd name="T16" fmla="*/ 59 w 491"/>
                  <a:gd name="T17" fmla="*/ 197 h 475"/>
                  <a:gd name="T18" fmla="*/ 6 w 491"/>
                  <a:gd name="T19" fmla="*/ 205 h 475"/>
                  <a:gd name="T20" fmla="*/ 96 w 491"/>
                  <a:gd name="T21" fmla="*/ 130 h 475"/>
                  <a:gd name="T22" fmla="*/ 186 w 491"/>
                  <a:gd name="T23" fmla="*/ 25 h 475"/>
                  <a:gd name="T24" fmla="*/ 254 w 491"/>
                  <a:gd name="T25" fmla="*/ 2 h 475"/>
                  <a:gd name="T26" fmla="*/ 336 w 491"/>
                  <a:gd name="T27" fmla="*/ 40 h 475"/>
                  <a:gd name="T28" fmla="*/ 359 w 491"/>
                  <a:gd name="T29" fmla="*/ 122 h 475"/>
                  <a:gd name="T30" fmla="*/ 396 w 491"/>
                  <a:gd name="T31" fmla="*/ 190 h 475"/>
                  <a:gd name="T32" fmla="*/ 441 w 491"/>
                  <a:gd name="T33" fmla="*/ 227 h 475"/>
                  <a:gd name="T34" fmla="*/ 479 w 491"/>
                  <a:gd name="T35" fmla="*/ 287 h 475"/>
                  <a:gd name="T36" fmla="*/ 486 w 491"/>
                  <a:gd name="T37" fmla="*/ 402 h 475"/>
                  <a:gd name="T38" fmla="*/ 449 w 491"/>
                  <a:gd name="T39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1" h="475">
                    <a:moveTo>
                      <a:pt x="404" y="475"/>
                    </a:moveTo>
                    <a:cubicBezTo>
                      <a:pt x="410" y="433"/>
                      <a:pt x="416" y="392"/>
                      <a:pt x="411" y="355"/>
                    </a:cubicBezTo>
                    <a:cubicBezTo>
                      <a:pt x="406" y="318"/>
                      <a:pt x="389" y="276"/>
                      <a:pt x="374" y="250"/>
                    </a:cubicBezTo>
                    <a:cubicBezTo>
                      <a:pt x="359" y="224"/>
                      <a:pt x="332" y="217"/>
                      <a:pt x="321" y="197"/>
                    </a:cubicBezTo>
                    <a:cubicBezTo>
                      <a:pt x="310" y="177"/>
                      <a:pt x="313" y="151"/>
                      <a:pt x="306" y="130"/>
                    </a:cubicBezTo>
                    <a:cubicBezTo>
                      <a:pt x="299" y="109"/>
                      <a:pt x="294" y="81"/>
                      <a:pt x="276" y="70"/>
                    </a:cubicBezTo>
                    <a:cubicBezTo>
                      <a:pt x="258" y="59"/>
                      <a:pt x="218" y="53"/>
                      <a:pt x="201" y="62"/>
                    </a:cubicBezTo>
                    <a:cubicBezTo>
                      <a:pt x="184" y="71"/>
                      <a:pt x="195" y="100"/>
                      <a:pt x="171" y="122"/>
                    </a:cubicBezTo>
                    <a:cubicBezTo>
                      <a:pt x="147" y="144"/>
                      <a:pt x="86" y="183"/>
                      <a:pt x="59" y="197"/>
                    </a:cubicBezTo>
                    <a:cubicBezTo>
                      <a:pt x="32" y="211"/>
                      <a:pt x="0" y="216"/>
                      <a:pt x="6" y="205"/>
                    </a:cubicBezTo>
                    <a:cubicBezTo>
                      <a:pt x="12" y="194"/>
                      <a:pt x="66" y="160"/>
                      <a:pt x="96" y="130"/>
                    </a:cubicBezTo>
                    <a:cubicBezTo>
                      <a:pt x="126" y="100"/>
                      <a:pt x="160" y="46"/>
                      <a:pt x="186" y="25"/>
                    </a:cubicBezTo>
                    <a:cubicBezTo>
                      <a:pt x="212" y="4"/>
                      <a:pt x="229" y="0"/>
                      <a:pt x="254" y="2"/>
                    </a:cubicBezTo>
                    <a:cubicBezTo>
                      <a:pt x="279" y="4"/>
                      <a:pt x="318" y="20"/>
                      <a:pt x="336" y="40"/>
                    </a:cubicBezTo>
                    <a:cubicBezTo>
                      <a:pt x="354" y="60"/>
                      <a:pt x="349" y="97"/>
                      <a:pt x="359" y="122"/>
                    </a:cubicBezTo>
                    <a:cubicBezTo>
                      <a:pt x="369" y="147"/>
                      <a:pt x="382" y="173"/>
                      <a:pt x="396" y="190"/>
                    </a:cubicBezTo>
                    <a:cubicBezTo>
                      <a:pt x="410" y="207"/>
                      <a:pt x="427" y="211"/>
                      <a:pt x="441" y="227"/>
                    </a:cubicBezTo>
                    <a:cubicBezTo>
                      <a:pt x="455" y="243"/>
                      <a:pt x="472" y="258"/>
                      <a:pt x="479" y="287"/>
                    </a:cubicBezTo>
                    <a:cubicBezTo>
                      <a:pt x="486" y="316"/>
                      <a:pt x="491" y="373"/>
                      <a:pt x="486" y="402"/>
                    </a:cubicBezTo>
                    <a:cubicBezTo>
                      <a:pt x="481" y="431"/>
                      <a:pt x="457" y="448"/>
                      <a:pt x="449" y="460"/>
                    </a:cubicBezTo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116"/>
              <p:cNvSpPr>
                <a:spLocks noChangeAspect="1"/>
              </p:cNvSpPr>
              <p:nvPr/>
            </p:nvSpPr>
            <p:spPr bwMode="auto">
              <a:xfrm>
                <a:off x="6058" y="8179"/>
                <a:ext cx="185" cy="251"/>
              </a:xfrm>
              <a:custGeom>
                <a:avLst/>
                <a:gdLst>
                  <a:gd name="T0" fmla="*/ 111 w 608"/>
                  <a:gd name="T1" fmla="*/ 631 h 783"/>
                  <a:gd name="T2" fmla="*/ 99 w 608"/>
                  <a:gd name="T3" fmla="*/ 592 h 783"/>
                  <a:gd name="T4" fmla="*/ 51 w 608"/>
                  <a:gd name="T5" fmla="*/ 460 h 783"/>
                  <a:gd name="T6" fmla="*/ 60 w 608"/>
                  <a:gd name="T7" fmla="*/ 433 h 783"/>
                  <a:gd name="T8" fmla="*/ 18 w 608"/>
                  <a:gd name="T9" fmla="*/ 370 h 783"/>
                  <a:gd name="T10" fmla="*/ 24 w 608"/>
                  <a:gd name="T11" fmla="*/ 316 h 783"/>
                  <a:gd name="T12" fmla="*/ 78 w 608"/>
                  <a:gd name="T13" fmla="*/ 385 h 783"/>
                  <a:gd name="T14" fmla="*/ 84 w 608"/>
                  <a:gd name="T15" fmla="*/ 502 h 783"/>
                  <a:gd name="T16" fmla="*/ 114 w 608"/>
                  <a:gd name="T17" fmla="*/ 520 h 783"/>
                  <a:gd name="T18" fmla="*/ 147 w 608"/>
                  <a:gd name="T19" fmla="*/ 556 h 783"/>
                  <a:gd name="T20" fmla="*/ 177 w 608"/>
                  <a:gd name="T21" fmla="*/ 649 h 783"/>
                  <a:gd name="T22" fmla="*/ 198 w 608"/>
                  <a:gd name="T23" fmla="*/ 574 h 783"/>
                  <a:gd name="T24" fmla="*/ 174 w 608"/>
                  <a:gd name="T25" fmla="*/ 412 h 783"/>
                  <a:gd name="T26" fmla="*/ 216 w 608"/>
                  <a:gd name="T27" fmla="*/ 553 h 783"/>
                  <a:gd name="T28" fmla="*/ 177 w 608"/>
                  <a:gd name="T29" fmla="*/ 373 h 783"/>
                  <a:gd name="T30" fmla="*/ 183 w 608"/>
                  <a:gd name="T31" fmla="*/ 331 h 783"/>
                  <a:gd name="T32" fmla="*/ 168 w 608"/>
                  <a:gd name="T33" fmla="*/ 256 h 783"/>
                  <a:gd name="T34" fmla="*/ 129 w 608"/>
                  <a:gd name="T35" fmla="*/ 190 h 783"/>
                  <a:gd name="T36" fmla="*/ 195 w 608"/>
                  <a:gd name="T37" fmla="*/ 340 h 783"/>
                  <a:gd name="T38" fmla="*/ 234 w 608"/>
                  <a:gd name="T39" fmla="*/ 295 h 783"/>
                  <a:gd name="T40" fmla="*/ 249 w 608"/>
                  <a:gd name="T41" fmla="*/ 202 h 783"/>
                  <a:gd name="T42" fmla="*/ 252 w 608"/>
                  <a:gd name="T43" fmla="*/ 409 h 783"/>
                  <a:gd name="T44" fmla="*/ 321 w 608"/>
                  <a:gd name="T45" fmla="*/ 361 h 783"/>
                  <a:gd name="T46" fmla="*/ 354 w 608"/>
                  <a:gd name="T47" fmla="*/ 298 h 783"/>
                  <a:gd name="T48" fmla="*/ 321 w 608"/>
                  <a:gd name="T49" fmla="*/ 196 h 783"/>
                  <a:gd name="T50" fmla="*/ 390 w 608"/>
                  <a:gd name="T51" fmla="*/ 235 h 783"/>
                  <a:gd name="T52" fmla="*/ 456 w 608"/>
                  <a:gd name="T53" fmla="*/ 136 h 783"/>
                  <a:gd name="T54" fmla="*/ 531 w 608"/>
                  <a:gd name="T55" fmla="*/ 115 h 783"/>
                  <a:gd name="T56" fmla="*/ 528 w 608"/>
                  <a:gd name="T57" fmla="*/ 109 h 783"/>
                  <a:gd name="T58" fmla="*/ 387 w 608"/>
                  <a:gd name="T59" fmla="*/ 334 h 783"/>
                  <a:gd name="T60" fmla="*/ 408 w 608"/>
                  <a:gd name="T61" fmla="*/ 358 h 783"/>
                  <a:gd name="T62" fmla="*/ 393 w 608"/>
                  <a:gd name="T63" fmla="*/ 370 h 783"/>
                  <a:gd name="T64" fmla="*/ 315 w 608"/>
                  <a:gd name="T65" fmla="*/ 421 h 783"/>
                  <a:gd name="T66" fmla="*/ 291 w 608"/>
                  <a:gd name="T67" fmla="*/ 628 h 783"/>
                  <a:gd name="T68" fmla="*/ 342 w 608"/>
                  <a:gd name="T69" fmla="*/ 487 h 783"/>
                  <a:gd name="T70" fmla="*/ 360 w 608"/>
                  <a:gd name="T71" fmla="*/ 445 h 783"/>
                  <a:gd name="T72" fmla="*/ 432 w 608"/>
                  <a:gd name="T73" fmla="*/ 412 h 783"/>
                  <a:gd name="T74" fmla="*/ 477 w 608"/>
                  <a:gd name="T75" fmla="*/ 388 h 783"/>
                  <a:gd name="T76" fmla="*/ 540 w 608"/>
                  <a:gd name="T77" fmla="*/ 343 h 783"/>
                  <a:gd name="T78" fmla="*/ 321 w 608"/>
                  <a:gd name="T79" fmla="*/ 538 h 783"/>
                  <a:gd name="T80" fmla="*/ 402 w 608"/>
                  <a:gd name="T81" fmla="*/ 514 h 783"/>
                  <a:gd name="T82" fmla="*/ 468 w 608"/>
                  <a:gd name="T83" fmla="*/ 472 h 783"/>
                  <a:gd name="T84" fmla="*/ 423 w 608"/>
                  <a:gd name="T85" fmla="*/ 553 h 783"/>
                  <a:gd name="T86" fmla="*/ 492 w 608"/>
                  <a:gd name="T87" fmla="*/ 550 h 783"/>
                  <a:gd name="T88" fmla="*/ 516 w 608"/>
                  <a:gd name="T89" fmla="*/ 514 h 783"/>
                  <a:gd name="T90" fmla="*/ 564 w 608"/>
                  <a:gd name="T91" fmla="*/ 508 h 783"/>
                  <a:gd name="T92" fmla="*/ 579 w 608"/>
                  <a:gd name="T93" fmla="*/ 502 h 783"/>
                  <a:gd name="T94" fmla="*/ 525 w 608"/>
                  <a:gd name="T95" fmla="*/ 541 h 783"/>
                  <a:gd name="T96" fmla="*/ 375 w 608"/>
                  <a:gd name="T97" fmla="*/ 601 h 783"/>
                  <a:gd name="T98" fmla="*/ 375 w 608"/>
                  <a:gd name="T99" fmla="*/ 616 h 783"/>
                  <a:gd name="T100" fmla="*/ 393 w 608"/>
                  <a:gd name="T101" fmla="*/ 613 h 783"/>
                  <a:gd name="T102" fmla="*/ 324 w 608"/>
                  <a:gd name="T103" fmla="*/ 592 h 783"/>
                  <a:gd name="T104" fmla="*/ 213 w 608"/>
                  <a:gd name="T105" fmla="*/ 655 h 783"/>
                  <a:gd name="T106" fmla="*/ 210 w 608"/>
                  <a:gd name="T107" fmla="*/ 676 h 783"/>
                  <a:gd name="T108" fmla="*/ 276 w 608"/>
                  <a:gd name="T109" fmla="*/ 703 h 783"/>
                  <a:gd name="T110" fmla="*/ 348 w 608"/>
                  <a:gd name="T111" fmla="*/ 724 h 783"/>
                  <a:gd name="T112" fmla="*/ 405 w 608"/>
                  <a:gd name="T113" fmla="*/ 703 h 783"/>
                  <a:gd name="T114" fmla="*/ 396 w 608"/>
                  <a:gd name="T115" fmla="*/ 763 h 783"/>
                  <a:gd name="T116" fmla="*/ 279 w 608"/>
                  <a:gd name="T117" fmla="*/ 721 h 783"/>
                  <a:gd name="T118" fmla="*/ 216 w 608"/>
                  <a:gd name="T119" fmla="*/ 685 h 783"/>
                  <a:gd name="T120" fmla="*/ 195 w 608"/>
                  <a:gd name="T121" fmla="*/ 706 h 783"/>
                  <a:gd name="T122" fmla="*/ 183 w 608"/>
                  <a:gd name="T123" fmla="*/ 763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8" h="783">
                    <a:moveTo>
                      <a:pt x="165" y="679"/>
                    </a:moveTo>
                    <a:cubicBezTo>
                      <a:pt x="162" y="663"/>
                      <a:pt x="161" y="646"/>
                      <a:pt x="147" y="637"/>
                    </a:cubicBezTo>
                    <a:cubicBezTo>
                      <a:pt x="146" y="640"/>
                      <a:pt x="141" y="646"/>
                      <a:pt x="144" y="646"/>
                    </a:cubicBezTo>
                    <a:cubicBezTo>
                      <a:pt x="148" y="646"/>
                      <a:pt x="150" y="641"/>
                      <a:pt x="150" y="637"/>
                    </a:cubicBezTo>
                    <a:cubicBezTo>
                      <a:pt x="150" y="633"/>
                      <a:pt x="146" y="631"/>
                      <a:pt x="144" y="628"/>
                    </a:cubicBezTo>
                    <a:cubicBezTo>
                      <a:pt x="128" y="633"/>
                      <a:pt x="137" y="639"/>
                      <a:pt x="147" y="646"/>
                    </a:cubicBezTo>
                    <a:cubicBezTo>
                      <a:pt x="143" y="626"/>
                      <a:pt x="139" y="626"/>
                      <a:pt x="120" y="631"/>
                    </a:cubicBezTo>
                    <a:cubicBezTo>
                      <a:pt x="127" y="652"/>
                      <a:pt x="149" y="634"/>
                      <a:pt x="123" y="625"/>
                    </a:cubicBezTo>
                    <a:cubicBezTo>
                      <a:pt x="119" y="627"/>
                      <a:pt x="113" y="627"/>
                      <a:pt x="111" y="631"/>
                    </a:cubicBezTo>
                    <a:cubicBezTo>
                      <a:pt x="109" y="636"/>
                      <a:pt x="110" y="643"/>
                      <a:pt x="114" y="646"/>
                    </a:cubicBezTo>
                    <a:cubicBezTo>
                      <a:pt x="117" y="648"/>
                      <a:pt x="118" y="640"/>
                      <a:pt x="120" y="637"/>
                    </a:cubicBezTo>
                    <a:cubicBezTo>
                      <a:pt x="95" y="629"/>
                      <a:pt x="129" y="644"/>
                      <a:pt x="135" y="646"/>
                    </a:cubicBezTo>
                    <a:cubicBezTo>
                      <a:pt x="153" y="640"/>
                      <a:pt x="146" y="633"/>
                      <a:pt x="129" y="637"/>
                    </a:cubicBezTo>
                    <a:cubicBezTo>
                      <a:pt x="148" y="650"/>
                      <a:pt x="132" y="634"/>
                      <a:pt x="129" y="625"/>
                    </a:cubicBezTo>
                    <a:cubicBezTo>
                      <a:pt x="138" y="598"/>
                      <a:pt x="133" y="580"/>
                      <a:pt x="105" y="571"/>
                    </a:cubicBezTo>
                    <a:cubicBezTo>
                      <a:pt x="99" y="588"/>
                      <a:pt x="102" y="590"/>
                      <a:pt x="120" y="586"/>
                    </a:cubicBezTo>
                    <a:cubicBezTo>
                      <a:pt x="108" y="578"/>
                      <a:pt x="113" y="570"/>
                      <a:pt x="99" y="565"/>
                    </a:cubicBezTo>
                    <a:cubicBezTo>
                      <a:pt x="92" y="586"/>
                      <a:pt x="89" y="578"/>
                      <a:pt x="99" y="592"/>
                    </a:cubicBezTo>
                    <a:cubicBezTo>
                      <a:pt x="122" y="585"/>
                      <a:pt x="132" y="583"/>
                      <a:pt x="105" y="574"/>
                    </a:cubicBezTo>
                    <a:cubicBezTo>
                      <a:pt x="100" y="560"/>
                      <a:pt x="103" y="550"/>
                      <a:pt x="90" y="541"/>
                    </a:cubicBezTo>
                    <a:cubicBezTo>
                      <a:pt x="86" y="528"/>
                      <a:pt x="93" y="511"/>
                      <a:pt x="75" y="517"/>
                    </a:cubicBezTo>
                    <a:cubicBezTo>
                      <a:pt x="82" y="539"/>
                      <a:pt x="87" y="524"/>
                      <a:pt x="84" y="508"/>
                    </a:cubicBezTo>
                    <a:cubicBezTo>
                      <a:pt x="67" y="514"/>
                      <a:pt x="74" y="538"/>
                      <a:pt x="81" y="517"/>
                    </a:cubicBezTo>
                    <a:cubicBezTo>
                      <a:pt x="77" y="502"/>
                      <a:pt x="85" y="499"/>
                      <a:pt x="72" y="490"/>
                    </a:cubicBezTo>
                    <a:cubicBezTo>
                      <a:pt x="70" y="487"/>
                      <a:pt x="69" y="482"/>
                      <a:pt x="66" y="481"/>
                    </a:cubicBezTo>
                    <a:cubicBezTo>
                      <a:pt x="53" y="477"/>
                      <a:pt x="45" y="494"/>
                      <a:pt x="57" y="475"/>
                    </a:cubicBezTo>
                    <a:cubicBezTo>
                      <a:pt x="45" y="467"/>
                      <a:pt x="47" y="472"/>
                      <a:pt x="51" y="460"/>
                    </a:cubicBezTo>
                    <a:cubicBezTo>
                      <a:pt x="50" y="454"/>
                      <a:pt x="52" y="447"/>
                      <a:pt x="48" y="442"/>
                    </a:cubicBezTo>
                    <a:cubicBezTo>
                      <a:pt x="46" y="440"/>
                      <a:pt x="40" y="442"/>
                      <a:pt x="39" y="445"/>
                    </a:cubicBezTo>
                    <a:cubicBezTo>
                      <a:pt x="38" y="448"/>
                      <a:pt x="43" y="451"/>
                      <a:pt x="45" y="454"/>
                    </a:cubicBezTo>
                    <a:cubicBezTo>
                      <a:pt x="47" y="450"/>
                      <a:pt x="59" y="438"/>
                      <a:pt x="48" y="433"/>
                    </a:cubicBezTo>
                    <a:cubicBezTo>
                      <a:pt x="45" y="432"/>
                      <a:pt x="43" y="440"/>
                      <a:pt x="45" y="442"/>
                    </a:cubicBezTo>
                    <a:cubicBezTo>
                      <a:pt x="47" y="444"/>
                      <a:pt x="51" y="440"/>
                      <a:pt x="54" y="439"/>
                    </a:cubicBezTo>
                    <a:cubicBezTo>
                      <a:pt x="51" y="438"/>
                      <a:pt x="45" y="433"/>
                      <a:pt x="45" y="436"/>
                    </a:cubicBezTo>
                    <a:cubicBezTo>
                      <a:pt x="45" y="440"/>
                      <a:pt x="50" y="443"/>
                      <a:pt x="54" y="442"/>
                    </a:cubicBezTo>
                    <a:cubicBezTo>
                      <a:pt x="58" y="441"/>
                      <a:pt x="58" y="436"/>
                      <a:pt x="60" y="433"/>
                    </a:cubicBezTo>
                    <a:cubicBezTo>
                      <a:pt x="55" y="418"/>
                      <a:pt x="39" y="421"/>
                      <a:pt x="57" y="433"/>
                    </a:cubicBezTo>
                    <a:cubicBezTo>
                      <a:pt x="53" y="421"/>
                      <a:pt x="33" y="410"/>
                      <a:pt x="48" y="433"/>
                    </a:cubicBezTo>
                    <a:cubicBezTo>
                      <a:pt x="50" y="436"/>
                      <a:pt x="54" y="435"/>
                      <a:pt x="57" y="436"/>
                    </a:cubicBezTo>
                    <a:cubicBezTo>
                      <a:pt x="71" y="414"/>
                      <a:pt x="61" y="437"/>
                      <a:pt x="54" y="424"/>
                    </a:cubicBezTo>
                    <a:cubicBezTo>
                      <a:pt x="51" y="418"/>
                      <a:pt x="55" y="409"/>
                      <a:pt x="51" y="403"/>
                    </a:cubicBezTo>
                    <a:cubicBezTo>
                      <a:pt x="47" y="398"/>
                      <a:pt x="33" y="397"/>
                      <a:pt x="33" y="397"/>
                    </a:cubicBezTo>
                    <a:cubicBezTo>
                      <a:pt x="26" y="376"/>
                      <a:pt x="32" y="383"/>
                      <a:pt x="18" y="373"/>
                    </a:cubicBezTo>
                    <a:cubicBezTo>
                      <a:pt x="0" y="400"/>
                      <a:pt x="35" y="370"/>
                      <a:pt x="30" y="367"/>
                    </a:cubicBezTo>
                    <a:cubicBezTo>
                      <a:pt x="27" y="365"/>
                      <a:pt x="22" y="369"/>
                      <a:pt x="18" y="370"/>
                    </a:cubicBezTo>
                    <a:cubicBezTo>
                      <a:pt x="21" y="371"/>
                      <a:pt x="25" y="375"/>
                      <a:pt x="27" y="373"/>
                    </a:cubicBezTo>
                    <a:cubicBezTo>
                      <a:pt x="29" y="371"/>
                      <a:pt x="27" y="363"/>
                      <a:pt x="24" y="364"/>
                    </a:cubicBezTo>
                    <a:cubicBezTo>
                      <a:pt x="20" y="365"/>
                      <a:pt x="20" y="372"/>
                      <a:pt x="18" y="376"/>
                    </a:cubicBezTo>
                    <a:cubicBezTo>
                      <a:pt x="24" y="408"/>
                      <a:pt x="34" y="390"/>
                      <a:pt x="30" y="373"/>
                    </a:cubicBezTo>
                    <a:cubicBezTo>
                      <a:pt x="23" y="393"/>
                      <a:pt x="47" y="383"/>
                      <a:pt x="27" y="376"/>
                    </a:cubicBezTo>
                    <a:cubicBezTo>
                      <a:pt x="25" y="347"/>
                      <a:pt x="28" y="322"/>
                      <a:pt x="12" y="298"/>
                    </a:cubicBezTo>
                    <a:cubicBezTo>
                      <a:pt x="1" y="314"/>
                      <a:pt x="15" y="310"/>
                      <a:pt x="27" y="307"/>
                    </a:cubicBezTo>
                    <a:cubicBezTo>
                      <a:pt x="33" y="289"/>
                      <a:pt x="11" y="294"/>
                      <a:pt x="30" y="307"/>
                    </a:cubicBezTo>
                    <a:cubicBezTo>
                      <a:pt x="46" y="283"/>
                      <a:pt x="9" y="298"/>
                      <a:pt x="24" y="316"/>
                    </a:cubicBezTo>
                    <a:cubicBezTo>
                      <a:pt x="27" y="319"/>
                      <a:pt x="32" y="318"/>
                      <a:pt x="36" y="319"/>
                    </a:cubicBezTo>
                    <a:cubicBezTo>
                      <a:pt x="39" y="318"/>
                      <a:pt x="45" y="319"/>
                      <a:pt x="45" y="316"/>
                    </a:cubicBezTo>
                    <a:cubicBezTo>
                      <a:pt x="45" y="313"/>
                      <a:pt x="39" y="311"/>
                      <a:pt x="36" y="313"/>
                    </a:cubicBezTo>
                    <a:cubicBezTo>
                      <a:pt x="33" y="315"/>
                      <a:pt x="34" y="321"/>
                      <a:pt x="33" y="325"/>
                    </a:cubicBezTo>
                    <a:cubicBezTo>
                      <a:pt x="39" y="347"/>
                      <a:pt x="51" y="332"/>
                      <a:pt x="39" y="349"/>
                    </a:cubicBezTo>
                    <a:cubicBezTo>
                      <a:pt x="42" y="406"/>
                      <a:pt x="31" y="400"/>
                      <a:pt x="63" y="421"/>
                    </a:cubicBezTo>
                    <a:cubicBezTo>
                      <a:pt x="66" y="416"/>
                      <a:pt x="72" y="409"/>
                      <a:pt x="72" y="403"/>
                    </a:cubicBezTo>
                    <a:cubicBezTo>
                      <a:pt x="72" y="387"/>
                      <a:pt x="63" y="365"/>
                      <a:pt x="75" y="400"/>
                    </a:cubicBezTo>
                    <a:cubicBezTo>
                      <a:pt x="86" y="396"/>
                      <a:pt x="93" y="390"/>
                      <a:pt x="78" y="385"/>
                    </a:cubicBezTo>
                    <a:cubicBezTo>
                      <a:pt x="67" y="392"/>
                      <a:pt x="64" y="406"/>
                      <a:pt x="81" y="400"/>
                    </a:cubicBezTo>
                    <a:cubicBezTo>
                      <a:pt x="89" y="376"/>
                      <a:pt x="69" y="393"/>
                      <a:pt x="66" y="406"/>
                    </a:cubicBezTo>
                    <a:cubicBezTo>
                      <a:pt x="67" y="424"/>
                      <a:pt x="65" y="442"/>
                      <a:pt x="69" y="460"/>
                    </a:cubicBezTo>
                    <a:cubicBezTo>
                      <a:pt x="70" y="464"/>
                      <a:pt x="80" y="458"/>
                      <a:pt x="81" y="454"/>
                    </a:cubicBezTo>
                    <a:cubicBezTo>
                      <a:pt x="64" y="442"/>
                      <a:pt x="61" y="460"/>
                      <a:pt x="78" y="454"/>
                    </a:cubicBezTo>
                    <a:cubicBezTo>
                      <a:pt x="77" y="449"/>
                      <a:pt x="76" y="444"/>
                      <a:pt x="75" y="439"/>
                    </a:cubicBezTo>
                    <a:cubicBezTo>
                      <a:pt x="74" y="436"/>
                      <a:pt x="81" y="431"/>
                      <a:pt x="78" y="430"/>
                    </a:cubicBezTo>
                    <a:cubicBezTo>
                      <a:pt x="75" y="428"/>
                      <a:pt x="72" y="434"/>
                      <a:pt x="69" y="436"/>
                    </a:cubicBezTo>
                    <a:cubicBezTo>
                      <a:pt x="66" y="459"/>
                      <a:pt x="62" y="487"/>
                      <a:pt x="84" y="502"/>
                    </a:cubicBezTo>
                    <a:cubicBezTo>
                      <a:pt x="86" y="505"/>
                      <a:pt x="86" y="511"/>
                      <a:pt x="90" y="511"/>
                    </a:cubicBezTo>
                    <a:cubicBezTo>
                      <a:pt x="93" y="511"/>
                      <a:pt x="87" y="505"/>
                      <a:pt x="87" y="502"/>
                    </a:cubicBezTo>
                    <a:cubicBezTo>
                      <a:pt x="88" y="496"/>
                      <a:pt x="93" y="484"/>
                      <a:pt x="93" y="484"/>
                    </a:cubicBezTo>
                    <a:cubicBezTo>
                      <a:pt x="92" y="479"/>
                      <a:pt x="93" y="473"/>
                      <a:pt x="90" y="469"/>
                    </a:cubicBezTo>
                    <a:cubicBezTo>
                      <a:pt x="88" y="466"/>
                      <a:pt x="82" y="460"/>
                      <a:pt x="81" y="463"/>
                    </a:cubicBezTo>
                    <a:cubicBezTo>
                      <a:pt x="79" y="472"/>
                      <a:pt x="90" y="490"/>
                      <a:pt x="90" y="490"/>
                    </a:cubicBezTo>
                    <a:cubicBezTo>
                      <a:pt x="91" y="496"/>
                      <a:pt x="90" y="515"/>
                      <a:pt x="99" y="520"/>
                    </a:cubicBezTo>
                    <a:cubicBezTo>
                      <a:pt x="107" y="525"/>
                      <a:pt x="126" y="529"/>
                      <a:pt x="126" y="529"/>
                    </a:cubicBezTo>
                    <a:cubicBezTo>
                      <a:pt x="136" y="514"/>
                      <a:pt x="126" y="512"/>
                      <a:pt x="114" y="520"/>
                    </a:cubicBezTo>
                    <a:cubicBezTo>
                      <a:pt x="121" y="548"/>
                      <a:pt x="137" y="522"/>
                      <a:pt x="114" y="514"/>
                    </a:cubicBezTo>
                    <a:cubicBezTo>
                      <a:pt x="104" y="529"/>
                      <a:pt x="114" y="537"/>
                      <a:pt x="120" y="520"/>
                    </a:cubicBezTo>
                    <a:cubicBezTo>
                      <a:pt x="108" y="511"/>
                      <a:pt x="99" y="506"/>
                      <a:pt x="93" y="523"/>
                    </a:cubicBezTo>
                    <a:cubicBezTo>
                      <a:pt x="104" y="527"/>
                      <a:pt x="113" y="529"/>
                      <a:pt x="108" y="514"/>
                    </a:cubicBezTo>
                    <a:cubicBezTo>
                      <a:pt x="105" y="516"/>
                      <a:pt x="100" y="517"/>
                      <a:pt x="99" y="520"/>
                    </a:cubicBezTo>
                    <a:cubicBezTo>
                      <a:pt x="95" y="536"/>
                      <a:pt x="111" y="572"/>
                      <a:pt x="126" y="577"/>
                    </a:cubicBezTo>
                    <a:cubicBezTo>
                      <a:pt x="129" y="576"/>
                      <a:pt x="135" y="574"/>
                      <a:pt x="135" y="574"/>
                    </a:cubicBezTo>
                    <a:cubicBezTo>
                      <a:pt x="135" y="574"/>
                      <a:pt x="141" y="603"/>
                      <a:pt x="150" y="577"/>
                    </a:cubicBezTo>
                    <a:cubicBezTo>
                      <a:pt x="152" y="570"/>
                      <a:pt x="148" y="563"/>
                      <a:pt x="147" y="556"/>
                    </a:cubicBezTo>
                    <a:cubicBezTo>
                      <a:pt x="130" y="560"/>
                      <a:pt x="131" y="564"/>
                      <a:pt x="135" y="580"/>
                    </a:cubicBezTo>
                    <a:cubicBezTo>
                      <a:pt x="170" y="574"/>
                      <a:pt x="155" y="567"/>
                      <a:pt x="135" y="571"/>
                    </a:cubicBezTo>
                    <a:cubicBezTo>
                      <a:pt x="130" y="586"/>
                      <a:pt x="139" y="584"/>
                      <a:pt x="150" y="580"/>
                    </a:cubicBezTo>
                    <a:cubicBezTo>
                      <a:pt x="135" y="575"/>
                      <a:pt x="138" y="584"/>
                      <a:pt x="141" y="595"/>
                    </a:cubicBezTo>
                    <a:cubicBezTo>
                      <a:pt x="146" y="614"/>
                      <a:pt x="155" y="618"/>
                      <a:pt x="168" y="631"/>
                    </a:cubicBezTo>
                    <a:cubicBezTo>
                      <a:pt x="166" y="637"/>
                      <a:pt x="164" y="643"/>
                      <a:pt x="162" y="649"/>
                    </a:cubicBezTo>
                    <a:cubicBezTo>
                      <a:pt x="161" y="652"/>
                      <a:pt x="159" y="658"/>
                      <a:pt x="159" y="658"/>
                    </a:cubicBezTo>
                    <a:cubicBezTo>
                      <a:pt x="164" y="673"/>
                      <a:pt x="169" y="672"/>
                      <a:pt x="180" y="661"/>
                    </a:cubicBezTo>
                    <a:cubicBezTo>
                      <a:pt x="179" y="657"/>
                      <a:pt x="178" y="653"/>
                      <a:pt x="177" y="649"/>
                    </a:cubicBezTo>
                    <a:cubicBezTo>
                      <a:pt x="168" y="620"/>
                      <a:pt x="170" y="634"/>
                      <a:pt x="189" y="640"/>
                    </a:cubicBezTo>
                    <a:cubicBezTo>
                      <a:pt x="184" y="656"/>
                      <a:pt x="184" y="652"/>
                      <a:pt x="198" y="631"/>
                    </a:cubicBezTo>
                    <a:cubicBezTo>
                      <a:pt x="200" y="628"/>
                      <a:pt x="203" y="625"/>
                      <a:pt x="204" y="622"/>
                    </a:cubicBezTo>
                    <a:cubicBezTo>
                      <a:pt x="205" y="619"/>
                      <a:pt x="206" y="616"/>
                      <a:pt x="207" y="613"/>
                    </a:cubicBezTo>
                    <a:cubicBezTo>
                      <a:pt x="208" y="606"/>
                      <a:pt x="206" y="598"/>
                      <a:pt x="210" y="592"/>
                    </a:cubicBezTo>
                    <a:cubicBezTo>
                      <a:pt x="212" y="589"/>
                      <a:pt x="222" y="595"/>
                      <a:pt x="219" y="595"/>
                    </a:cubicBezTo>
                    <a:cubicBezTo>
                      <a:pt x="215" y="595"/>
                      <a:pt x="211" y="593"/>
                      <a:pt x="207" y="592"/>
                    </a:cubicBezTo>
                    <a:cubicBezTo>
                      <a:pt x="233" y="609"/>
                      <a:pt x="214" y="568"/>
                      <a:pt x="201" y="559"/>
                    </a:cubicBezTo>
                    <a:cubicBezTo>
                      <a:pt x="200" y="564"/>
                      <a:pt x="198" y="569"/>
                      <a:pt x="198" y="574"/>
                    </a:cubicBezTo>
                    <a:cubicBezTo>
                      <a:pt x="198" y="577"/>
                      <a:pt x="203" y="568"/>
                      <a:pt x="201" y="565"/>
                    </a:cubicBezTo>
                    <a:cubicBezTo>
                      <a:pt x="199" y="562"/>
                      <a:pt x="193" y="563"/>
                      <a:pt x="189" y="562"/>
                    </a:cubicBezTo>
                    <a:cubicBezTo>
                      <a:pt x="187" y="556"/>
                      <a:pt x="185" y="538"/>
                      <a:pt x="183" y="544"/>
                    </a:cubicBezTo>
                    <a:cubicBezTo>
                      <a:pt x="182" y="547"/>
                      <a:pt x="177" y="552"/>
                      <a:pt x="180" y="553"/>
                    </a:cubicBezTo>
                    <a:cubicBezTo>
                      <a:pt x="184" y="554"/>
                      <a:pt x="188" y="549"/>
                      <a:pt x="192" y="547"/>
                    </a:cubicBezTo>
                    <a:cubicBezTo>
                      <a:pt x="191" y="543"/>
                      <a:pt x="193" y="537"/>
                      <a:pt x="189" y="535"/>
                    </a:cubicBezTo>
                    <a:cubicBezTo>
                      <a:pt x="171" y="526"/>
                      <a:pt x="168" y="544"/>
                      <a:pt x="186" y="550"/>
                    </a:cubicBezTo>
                    <a:cubicBezTo>
                      <a:pt x="190" y="535"/>
                      <a:pt x="196" y="532"/>
                      <a:pt x="183" y="523"/>
                    </a:cubicBezTo>
                    <a:cubicBezTo>
                      <a:pt x="173" y="492"/>
                      <a:pt x="175" y="441"/>
                      <a:pt x="174" y="412"/>
                    </a:cubicBezTo>
                    <a:cubicBezTo>
                      <a:pt x="169" y="428"/>
                      <a:pt x="182" y="435"/>
                      <a:pt x="165" y="424"/>
                    </a:cubicBezTo>
                    <a:cubicBezTo>
                      <a:pt x="168" y="439"/>
                      <a:pt x="181" y="454"/>
                      <a:pt x="174" y="433"/>
                    </a:cubicBezTo>
                    <a:cubicBezTo>
                      <a:pt x="150" y="439"/>
                      <a:pt x="161" y="449"/>
                      <a:pt x="177" y="454"/>
                    </a:cubicBezTo>
                    <a:cubicBezTo>
                      <a:pt x="186" y="436"/>
                      <a:pt x="178" y="438"/>
                      <a:pt x="162" y="433"/>
                    </a:cubicBezTo>
                    <a:cubicBezTo>
                      <a:pt x="164" y="441"/>
                      <a:pt x="163" y="450"/>
                      <a:pt x="168" y="457"/>
                    </a:cubicBezTo>
                    <a:cubicBezTo>
                      <a:pt x="170" y="460"/>
                      <a:pt x="174" y="452"/>
                      <a:pt x="177" y="454"/>
                    </a:cubicBezTo>
                    <a:cubicBezTo>
                      <a:pt x="180" y="456"/>
                      <a:pt x="179" y="462"/>
                      <a:pt x="180" y="466"/>
                    </a:cubicBezTo>
                    <a:cubicBezTo>
                      <a:pt x="182" y="489"/>
                      <a:pt x="181" y="497"/>
                      <a:pt x="192" y="514"/>
                    </a:cubicBezTo>
                    <a:cubicBezTo>
                      <a:pt x="195" y="532"/>
                      <a:pt x="198" y="547"/>
                      <a:pt x="216" y="553"/>
                    </a:cubicBezTo>
                    <a:cubicBezTo>
                      <a:pt x="219" y="564"/>
                      <a:pt x="226" y="577"/>
                      <a:pt x="234" y="559"/>
                    </a:cubicBezTo>
                    <a:cubicBezTo>
                      <a:pt x="242" y="541"/>
                      <a:pt x="247" y="521"/>
                      <a:pt x="252" y="502"/>
                    </a:cubicBezTo>
                    <a:cubicBezTo>
                      <a:pt x="249" y="454"/>
                      <a:pt x="256" y="449"/>
                      <a:pt x="216" y="439"/>
                    </a:cubicBezTo>
                    <a:cubicBezTo>
                      <a:pt x="220" y="456"/>
                      <a:pt x="233" y="461"/>
                      <a:pt x="243" y="445"/>
                    </a:cubicBezTo>
                    <a:cubicBezTo>
                      <a:pt x="227" y="435"/>
                      <a:pt x="224" y="441"/>
                      <a:pt x="216" y="421"/>
                    </a:cubicBezTo>
                    <a:cubicBezTo>
                      <a:pt x="216" y="421"/>
                      <a:pt x="215" y="409"/>
                      <a:pt x="213" y="403"/>
                    </a:cubicBezTo>
                    <a:cubicBezTo>
                      <a:pt x="209" y="392"/>
                      <a:pt x="199" y="388"/>
                      <a:pt x="189" y="385"/>
                    </a:cubicBezTo>
                    <a:cubicBezTo>
                      <a:pt x="188" y="379"/>
                      <a:pt x="190" y="371"/>
                      <a:pt x="186" y="367"/>
                    </a:cubicBezTo>
                    <a:cubicBezTo>
                      <a:pt x="183" y="364"/>
                      <a:pt x="178" y="370"/>
                      <a:pt x="177" y="373"/>
                    </a:cubicBezTo>
                    <a:cubicBezTo>
                      <a:pt x="173" y="385"/>
                      <a:pt x="187" y="394"/>
                      <a:pt x="195" y="397"/>
                    </a:cubicBezTo>
                    <a:cubicBezTo>
                      <a:pt x="197" y="394"/>
                      <a:pt x="202" y="392"/>
                      <a:pt x="201" y="388"/>
                    </a:cubicBezTo>
                    <a:cubicBezTo>
                      <a:pt x="198" y="373"/>
                      <a:pt x="171" y="396"/>
                      <a:pt x="195" y="388"/>
                    </a:cubicBezTo>
                    <a:cubicBezTo>
                      <a:pt x="196" y="380"/>
                      <a:pt x="196" y="372"/>
                      <a:pt x="198" y="364"/>
                    </a:cubicBezTo>
                    <a:cubicBezTo>
                      <a:pt x="199" y="358"/>
                      <a:pt x="204" y="346"/>
                      <a:pt x="204" y="346"/>
                    </a:cubicBezTo>
                    <a:cubicBezTo>
                      <a:pt x="203" y="337"/>
                      <a:pt x="209" y="324"/>
                      <a:pt x="201" y="319"/>
                    </a:cubicBezTo>
                    <a:cubicBezTo>
                      <a:pt x="192" y="314"/>
                      <a:pt x="171" y="325"/>
                      <a:pt x="171" y="325"/>
                    </a:cubicBezTo>
                    <a:cubicBezTo>
                      <a:pt x="175" y="346"/>
                      <a:pt x="178" y="345"/>
                      <a:pt x="198" y="337"/>
                    </a:cubicBezTo>
                    <a:cubicBezTo>
                      <a:pt x="204" y="319"/>
                      <a:pt x="193" y="316"/>
                      <a:pt x="183" y="331"/>
                    </a:cubicBezTo>
                    <a:cubicBezTo>
                      <a:pt x="211" y="345"/>
                      <a:pt x="183" y="332"/>
                      <a:pt x="177" y="328"/>
                    </a:cubicBezTo>
                    <a:cubicBezTo>
                      <a:pt x="173" y="322"/>
                      <a:pt x="167" y="317"/>
                      <a:pt x="165" y="310"/>
                    </a:cubicBezTo>
                    <a:cubicBezTo>
                      <a:pt x="163" y="304"/>
                      <a:pt x="159" y="292"/>
                      <a:pt x="159" y="292"/>
                    </a:cubicBezTo>
                    <a:cubicBezTo>
                      <a:pt x="164" y="274"/>
                      <a:pt x="161" y="284"/>
                      <a:pt x="168" y="262"/>
                    </a:cubicBezTo>
                    <a:cubicBezTo>
                      <a:pt x="169" y="259"/>
                      <a:pt x="171" y="253"/>
                      <a:pt x="171" y="253"/>
                    </a:cubicBezTo>
                    <a:cubicBezTo>
                      <a:pt x="151" y="240"/>
                      <a:pt x="165" y="259"/>
                      <a:pt x="174" y="262"/>
                    </a:cubicBezTo>
                    <a:cubicBezTo>
                      <a:pt x="189" y="252"/>
                      <a:pt x="197" y="234"/>
                      <a:pt x="174" y="226"/>
                    </a:cubicBezTo>
                    <a:cubicBezTo>
                      <a:pt x="166" y="228"/>
                      <a:pt x="154" y="225"/>
                      <a:pt x="150" y="232"/>
                    </a:cubicBezTo>
                    <a:cubicBezTo>
                      <a:pt x="140" y="249"/>
                      <a:pt x="160" y="253"/>
                      <a:pt x="168" y="256"/>
                    </a:cubicBezTo>
                    <a:cubicBezTo>
                      <a:pt x="173" y="242"/>
                      <a:pt x="159" y="231"/>
                      <a:pt x="165" y="250"/>
                    </a:cubicBezTo>
                    <a:cubicBezTo>
                      <a:pt x="167" y="247"/>
                      <a:pt x="172" y="244"/>
                      <a:pt x="171" y="241"/>
                    </a:cubicBezTo>
                    <a:cubicBezTo>
                      <a:pt x="170" y="238"/>
                      <a:pt x="164" y="241"/>
                      <a:pt x="162" y="238"/>
                    </a:cubicBezTo>
                    <a:cubicBezTo>
                      <a:pt x="150" y="222"/>
                      <a:pt x="147" y="179"/>
                      <a:pt x="126" y="172"/>
                    </a:cubicBezTo>
                    <a:cubicBezTo>
                      <a:pt x="121" y="156"/>
                      <a:pt x="123" y="147"/>
                      <a:pt x="108" y="142"/>
                    </a:cubicBezTo>
                    <a:cubicBezTo>
                      <a:pt x="98" y="157"/>
                      <a:pt x="93" y="170"/>
                      <a:pt x="114" y="175"/>
                    </a:cubicBezTo>
                    <a:cubicBezTo>
                      <a:pt x="128" y="154"/>
                      <a:pt x="133" y="159"/>
                      <a:pt x="117" y="154"/>
                    </a:cubicBezTo>
                    <a:cubicBezTo>
                      <a:pt x="104" y="167"/>
                      <a:pt x="107" y="177"/>
                      <a:pt x="126" y="172"/>
                    </a:cubicBezTo>
                    <a:cubicBezTo>
                      <a:pt x="104" y="157"/>
                      <a:pt x="121" y="184"/>
                      <a:pt x="129" y="190"/>
                    </a:cubicBezTo>
                    <a:cubicBezTo>
                      <a:pt x="168" y="179"/>
                      <a:pt x="155" y="171"/>
                      <a:pt x="123" y="175"/>
                    </a:cubicBezTo>
                    <a:cubicBezTo>
                      <a:pt x="118" y="189"/>
                      <a:pt x="120" y="194"/>
                      <a:pt x="132" y="202"/>
                    </a:cubicBezTo>
                    <a:cubicBezTo>
                      <a:pt x="136" y="214"/>
                      <a:pt x="138" y="219"/>
                      <a:pt x="150" y="223"/>
                    </a:cubicBezTo>
                    <a:cubicBezTo>
                      <a:pt x="153" y="233"/>
                      <a:pt x="159" y="240"/>
                      <a:pt x="162" y="250"/>
                    </a:cubicBezTo>
                    <a:cubicBezTo>
                      <a:pt x="163" y="257"/>
                      <a:pt x="163" y="264"/>
                      <a:pt x="165" y="271"/>
                    </a:cubicBezTo>
                    <a:cubicBezTo>
                      <a:pt x="166" y="274"/>
                      <a:pt x="170" y="276"/>
                      <a:pt x="171" y="280"/>
                    </a:cubicBezTo>
                    <a:cubicBezTo>
                      <a:pt x="173" y="293"/>
                      <a:pt x="170" y="306"/>
                      <a:pt x="174" y="319"/>
                    </a:cubicBezTo>
                    <a:cubicBezTo>
                      <a:pt x="175" y="322"/>
                      <a:pt x="180" y="321"/>
                      <a:pt x="183" y="322"/>
                    </a:cubicBezTo>
                    <a:cubicBezTo>
                      <a:pt x="187" y="328"/>
                      <a:pt x="191" y="334"/>
                      <a:pt x="195" y="340"/>
                    </a:cubicBezTo>
                    <a:cubicBezTo>
                      <a:pt x="197" y="343"/>
                      <a:pt x="201" y="349"/>
                      <a:pt x="201" y="349"/>
                    </a:cubicBezTo>
                    <a:cubicBezTo>
                      <a:pt x="205" y="366"/>
                      <a:pt x="206" y="388"/>
                      <a:pt x="210" y="403"/>
                    </a:cubicBezTo>
                    <a:cubicBezTo>
                      <a:pt x="212" y="410"/>
                      <a:pt x="222" y="421"/>
                      <a:pt x="222" y="421"/>
                    </a:cubicBezTo>
                    <a:cubicBezTo>
                      <a:pt x="237" y="416"/>
                      <a:pt x="230" y="421"/>
                      <a:pt x="237" y="400"/>
                    </a:cubicBezTo>
                    <a:cubicBezTo>
                      <a:pt x="239" y="394"/>
                      <a:pt x="243" y="382"/>
                      <a:pt x="243" y="382"/>
                    </a:cubicBezTo>
                    <a:cubicBezTo>
                      <a:pt x="240" y="364"/>
                      <a:pt x="234" y="346"/>
                      <a:pt x="240" y="328"/>
                    </a:cubicBezTo>
                    <a:cubicBezTo>
                      <a:pt x="238" y="316"/>
                      <a:pt x="236" y="304"/>
                      <a:pt x="234" y="292"/>
                    </a:cubicBezTo>
                    <a:cubicBezTo>
                      <a:pt x="233" y="289"/>
                      <a:pt x="222" y="287"/>
                      <a:pt x="225" y="289"/>
                    </a:cubicBezTo>
                    <a:cubicBezTo>
                      <a:pt x="228" y="291"/>
                      <a:pt x="234" y="295"/>
                      <a:pt x="234" y="295"/>
                    </a:cubicBezTo>
                    <a:cubicBezTo>
                      <a:pt x="239" y="272"/>
                      <a:pt x="248" y="253"/>
                      <a:pt x="252" y="229"/>
                    </a:cubicBezTo>
                    <a:cubicBezTo>
                      <a:pt x="247" y="192"/>
                      <a:pt x="248" y="216"/>
                      <a:pt x="222" y="199"/>
                    </a:cubicBezTo>
                    <a:cubicBezTo>
                      <a:pt x="228" y="218"/>
                      <a:pt x="234" y="195"/>
                      <a:pt x="240" y="214"/>
                    </a:cubicBezTo>
                    <a:cubicBezTo>
                      <a:pt x="246" y="212"/>
                      <a:pt x="267" y="208"/>
                      <a:pt x="246" y="193"/>
                    </a:cubicBezTo>
                    <a:cubicBezTo>
                      <a:pt x="241" y="189"/>
                      <a:pt x="234" y="195"/>
                      <a:pt x="228" y="196"/>
                    </a:cubicBezTo>
                    <a:cubicBezTo>
                      <a:pt x="239" y="212"/>
                      <a:pt x="243" y="200"/>
                      <a:pt x="246" y="187"/>
                    </a:cubicBezTo>
                    <a:cubicBezTo>
                      <a:pt x="243" y="166"/>
                      <a:pt x="240" y="162"/>
                      <a:pt x="234" y="145"/>
                    </a:cubicBezTo>
                    <a:cubicBezTo>
                      <a:pt x="241" y="105"/>
                      <a:pt x="233" y="147"/>
                      <a:pt x="237" y="160"/>
                    </a:cubicBezTo>
                    <a:cubicBezTo>
                      <a:pt x="237" y="161"/>
                      <a:pt x="283" y="224"/>
                      <a:pt x="249" y="202"/>
                    </a:cubicBezTo>
                    <a:cubicBezTo>
                      <a:pt x="246" y="211"/>
                      <a:pt x="252" y="229"/>
                      <a:pt x="252" y="229"/>
                    </a:cubicBezTo>
                    <a:cubicBezTo>
                      <a:pt x="248" y="244"/>
                      <a:pt x="247" y="253"/>
                      <a:pt x="261" y="262"/>
                    </a:cubicBezTo>
                    <a:cubicBezTo>
                      <a:pt x="258" y="272"/>
                      <a:pt x="246" y="289"/>
                      <a:pt x="246" y="289"/>
                    </a:cubicBezTo>
                    <a:cubicBezTo>
                      <a:pt x="263" y="295"/>
                      <a:pt x="250" y="301"/>
                      <a:pt x="240" y="304"/>
                    </a:cubicBezTo>
                    <a:cubicBezTo>
                      <a:pt x="243" y="295"/>
                      <a:pt x="245" y="274"/>
                      <a:pt x="231" y="295"/>
                    </a:cubicBezTo>
                    <a:cubicBezTo>
                      <a:pt x="235" y="307"/>
                      <a:pt x="239" y="312"/>
                      <a:pt x="249" y="319"/>
                    </a:cubicBezTo>
                    <a:cubicBezTo>
                      <a:pt x="237" y="337"/>
                      <a:pt x="236" y="357"/>
                      <a:pt x="249" y="376"/>
                    </a:cubicBezTo>
                    <a:cubicBezTo>
                      <a:pt x="244" y="390"/>
                      <a:pt x="233" y="389"/>
                      <a:pt x="243" y="403"/>
                    </a:cubicBezTo>
                    <a:cubicBezTo>
                      <a:pt x="223" y="410"/>
                      <a:pt x="238" y="418"/>
                      <a:pt x="252" y="409"/>
                    </a:cubicBezTo>
                    <a:cubicBezTo>
                      <a:pt x="265" y="413"/>
                      <a:pt x="263" y="423"/>
                      <a:pt x="249" y="418"/>
                    </a:cubicBezTo>
                    <a:cubicBezTo>
                      <a:pt x="214" y="422"/>
                      <a:pt x="218" y="427"/>
                      <a:pt x="243" y="433"/>
                    </a:cubicBezTo>
                    <a:cubicBezTo>
                      <a:pt x="243" y="433"/>
                      <a:pt x="249" y="435"/>
                      <a:pt x="252" y="436"/>
                    </a:cubicBezTo>
                    <a:cubicBezTo>
                      <a:pt x="266" y="457"/>
                      <a:pt x="241" y="479"/>
                      <a:pt x="234" y="499"/>
                    </a:cubicBezTo>
                    <a:cubicBezTo>
                      <a:pt x="235" y="504"/>
                      <a:pt x="232" y="512"/>
                      <a:pt x="237" y="514"/>
                    </a:cubicBezTo>
                    <a:cubicBezTo>
                      <a:pt x="251" y="520"/>
                      <a:pt x="279" y="499"/>
                      <a:pt x="279" y="499"/>
                    </a:cubicBezTo>
                    <a:cubicBezTo>
                      <a:pt x="282" y="489"/>
                      <a:pt x="285" y="479"/>
                      <a:pt x="288" y="469"/>
                    </a:cubicBezTo>
                    <a:lnTo>
                      <a:pt x="312" y="388"/>
                    </a:lnTo>
                    <a:cubicBezTo>
                      <a:pt x="312" y="388"/>
                      <a:pt x="321" y="361"/>
                      <a:pt x="321" y="361"/>
                    </a:cubicBezTo>
                    <a:cubicBezTo>
                      <a:pt x="323" y="355"/>
                      <a:pt x="327" y="343"/>
                      <a:pt x="327" y="343"/>
                    </a:cubicBezTo>
                    <a:cubicBezTo>
                      <a:pt x="326" y="338"/>
                      <a:pt x="328" y="332"/>
                      <a:pt x="324" y="328"/>
                    </a:cubicBezTo>
                    <a:cubicBezTo>
                      <a:pt x="322" y="326"/>
                      <a:pt x="316" y="328"/>
                      <a:pt x="315" y="331"/>
                    </a:cubicBezTo>
                    <a:cubicBezTo>
                      <a:pt x="314" y="334"/>
                      <a:pt x="316" y="338"/>
                      <a:pt x="318" y="340"/>
                    </a:cubicBezTo>
                    <a:cubicBezTo>
                      <a:pt x="320" y="342"/>
                      <a:pt x="324" y="342"/>
                      <a:pt x="327" y="343"/>
                    </a:cubicBezTo>
                    <a:cubicBezTo>
                      <a:pt x="333" y="326"/>
                      <a:pt x="330" y="324"/>
                      <a:pt x="312" y="331"/>
                    </a:cubicBezTo>
                    <a:cubicBezTo>
                      <a:pt x="308" y="343"/>
                      <a:pt x="309" y="354"/>
                      <a:pt x="324" y="349"/>
                    </a:cubicBezTo>
                    <a:cubicBezTo>
                      <a:pt x="333" y="335"/>
                      <a:pt x="323" y="309"/>
                      <a:pt x="330" y="331"/>
                    </a:cubicBezTo>
                    <a:cubicBezTo>
                      <a:pt x="346" y="315"/>
                      <a:pt x="348" y="323"/>
                      <a:pt x="354" y="298"/>
                    </a:cubicBezTo>
                    <a:cubicBezTo>
                      <a:pt x="352" y="266"/>
                      <a:pt x="360" y="232"/>
                      <a:pt x="348" y="202"/>
                    </a:cubicBezTo>
                    <a:cubicBezTo>
                      <a:pt x="347" y="199"/>
                      <a:pt x="342" y="206"/>
                      <a:pt x="339" y="208"/>
                    </a:cubicBezTo>
                    <a:cubicBezTo>
                      <a:pt x="333" y="225"/>
                      <a:pt x="345" y="223"/>
                      <a:pt x="357" y="217"/>
                    </a:cubicBezTo>
                    <a:cubicBezTo>
                      <a:pt x="364" y="197"/>
                      <a:pt x="357" y="199"/>
                      <a:pt x="336" y="202"/>
                    </a:cubicBezTo>
                    <a:cubicBezTo>
                      <a:pt x="337" y="207"/>
                      <a:pt x="335" y="214"/>
                      <a:pt x="339" y="217"/>
                    </a:cubicBezTo>
                    <a:cubicBezTo>
                      <a:pt x="342" y="220"/>
                      <a:pt x="349" y="218"/>
                      <a:pt x="351" y="214"/>
                    </a:cubicBezTo>
                    <a:cubicBezTo>
                      <a:pt x="353" y="211"/>
                      <a:pt x="347" y="208"/>
                      <a:pt x="345" y="205"/>
                    </a:cubicBezTo>
                    <a:cubicBezTo>
                      <a:pt x="326" y="211"/>
                      <a:pt x="345" y="219"/>
                      <a:pt x="351" y="202"/>
                    </a:cubicBezTo>
                    <a:cubicBezTo>
                      <a:pt x="347" y="186"/>
                      <a:pt x="349" y="178"/>
                      <a:pt x="321" y="196"/>
                    </a:cubicBezTo>
                    <a:cubicBezTo>
                      <a:pt x="309" y="203"/>
                      <a:pt x="342" y="213"/>
                      <a:pt x="345" y="214"/>
                    </a:cubicBezTo>
                    <a:cubicBezTo>
                      <a:pt x="342" y="215"/>
                      <a:pt x="337" y="214"/>
                      <a:pt x="336" y="217"/>
                    </a:cubicBezTo>
                    <a:cubicBezTo>
                      <a:pt x="334" y="225"/>
                      <a:pt x="339" y="233"/>
                      <a:pt x="339" y="241"/>
                    </a:cubicBezTo>
                    <a:cubicBezTo>
                      <a:pt x="339" y="258"/>
                      <a:pt x="335" y="273"/>
                      <a:pt x="330" y="289"/>
                    </a:cubicBezTo>
                    <a:cubicBezTo>
                      <a:pt x="335" y="305"/>
                      <a:pt x="336" y="315"/>
                      <a:pt x="351" y="325"/>
                    </a:cubicBezTo>
                    <a:cubicBezTo>
                      <a:pt x="359" y="317"/>
                      <a:pt x="372" y="298"/>
                      <a:pt x="372" y="298"/>
                    </a:cubicBezTo>
                    <a:cubicBezTo>
                      <a:pt x="377" y="274"/>
                      <a:pt x="385" y="246"/>
                      <a:pt x="402" y="229"/>
                    </a:cubicBezTo>
                    <a:cubicBezTo>
                      <a:pt x="378" y="213"/>
                      <a:pt x="383" y="251"/>
                      <a:pt x="405" y="244"/>
                    </a:cubicBezTo>
                    <a:cubicBezTo>
                      <a:pt x="410" y="229"/>
                      <a:pt x="401" y="231"/>
                      <a:pt x="390" y="235"/>
                    </a:cubicBezTo>
                    <a:cubicBezTo>
                      <a:pt x="406" y="245"/>
                      <a:pt x="401" y="233"/>
                      <a:pt x="405" y="220"/>
                    </a:cubicBezTo>
                    <a:cubicBezTo>
                      <a:pt x="393" y="216"/>
                      <a:pt x="375" y="222"/>
                      <a:pt x="402" y="229"/>
                    </a:cubicBezTo>
                    <a:cubicBezTo>
                      <a:pt x="413" y="225"/>
                      <a:pt x="416" y="218"/>
                      <a:pt x="426" y="211"/>
                    </a:cubicBezTo>
                    <a:cubicBezTo>
                      <a:pt x="430" y="200"/>
                      <a:pt x="440" y="187"/>
                      <a:pt x="450" y="181"/>
                    </a:cubicBezTo>
                    <a:cubicBezTo>
                      <a:pt x="458" y="156"/>
                      <a:pt x="459" y="159"/>
                      <a:pt x="453" y="130"/>
                    </a:cubicBezTo>
                    <a:cubicBezTo>
                      <a:pt x="453" y="130"/>
                      <a:pt x="447" y="136"/>
                      <a:pt x="444" y="139"/>
                    </a:cubicBezTo>
                    <a:cubicBezTo>
                      <a:pt x="460" y="149"/>
                      <a:pt x="463" y="145"/>
                      <a:pt x="459" y="127"/>
                    </a:cubicBezTo>
                    <a:cubicBezTo>
                      <a:pt x="454" y="128"/>
                      <a:pt x="446" y="125"/>
                      <a:pt x="444" y="130"/>
                    </a:cubicBezTo>
                    <a:cubicBezTo>
                      <a:pt x="443" y="134"/>
                      <a:pt x="452" y="137"/>
                      <a:pt x="456" y="136"/>
                    </a:cubicBezTo>
                    <a:cubicBezTo>
                      <a:pt x="460" y="135"/>
                      <a:pt x="465" y="128"/>
                      <a:pt x="462" y="127"/>
                    </a:cubicBezTo>
                    <a:cubicBezTo>
                      <a:pt x="453" y="125"/>
                      <a:pt x="444" y="129"/>
                      <a:pt x="435" y="130"/>
                    </a:cubicBezTo>
                    <a:cubicBezTo>
                      <a:pt x="441" y="167"/>
                      <a:pt x="465" y="148"/>
                      <a:pt x="492" y="139"/>
                    </a:cubicBezTo>
                    <a:cubicBezTo>
                      <a:pt x="496" y="127"/>
                      <a:pt x="501" y="119"/>
                      <a:pt x="504" y="106"/>
                    </a:cubicBezTo>
                    <a:cubicBezTo>
                      <a:pt x="495" y="100"/>
                      <a:pt x="475" y="99"/>
                      <a:pt x="495" y="106"/>
                    </a:cubicBezTo>
                    <a:cubicBezTo>
                      <a:pt x="506" y="102"/>
                      <a:pt x="513" y="96"/>
                      <a:pt x="498" y="91"/>
                    </a:cubicBezTo>
                    <a:cubicBezTo>
                      <a:pt x="488" y="106"/>
                      <a:pt x="498" y="104"/>
                      <a:pt x="510" y="100"/>
                    </a:cubicBezTo>
                    <a:cubicBezTo>
                      <a:pt x="502" y="77"/>
                      <a:pt x="498" y="97"/>
                      <a:pt x="501" y="109"/>
                    </a:cubicBezTo>
                    <a:cubicBezTo>
                      <a:pt x="516" y="105"/>
                      <a:pt x="517" y="110"/>
                      <a:pt x="531" y="115"/>
                    </a:cubicBezTo>
                    <a:cubicBezTo>
                      <a:pt x="536" y="100"/>
                      <a:pt x="531" y="95"/>
                      <a:pt x="525" y="82"/>
                    </a:cubicBezTo>
                    <a:cubicBezTo>
                      <a:pt x="522" y="76"/>
                      <a:pt x="519" y="64"/>
                      <a:pt x="519" y="64"/>
                    </a:cubicBezTo>
                    <a:cubicBezTo>
                      <a:pt x="530" y="60"/>
                      <a:pt x="541" y="59"/>
                      <a:pt x="552" y="55"/>
                    </a:cubicBezTo>
                    <a:cubicBezTo>
                      <a:pt x="542" y="48"/>
                      <a:pt x="532" y="45"/>
                      <a:pt x="537" y="61"/>
                    </a:cubicBezTo>
                    <a:cubicBezTo>
                      <a:pt x="565" y="55"/>
                      <a:pt x="545" y="46"/>
                      <a:pt x="564" y="52"/>
                    </a:cubicBezTo>
                    <a:cubicBezTo>
                      <a:pt x="572" y="40"/>
                      <a:pt x="575" y="37"/>
                      <a:pt x="567" y="25"/>
                    </a:cubicBezTo>
                    <a:cubicBezTo>
                      <a:pt x="563" y="11"/>
                      <a:pt x="552" y="0"/>
                      <a:pt x="573" y="10"/>
                    </a:cubicBezTo>
                    <a:cubicBezTo>
                      <a:pt x="576" y="30"/>
                      <a:pt x="576" y="58"/>
                      <a:pt x="558" y="70"/>
                    </a:cubicBezTo>
                    <a:cubicBezTo>
                      <a:pt x="548" y="85"/>
                      <a:pt x="546" y="103"/>
                      <a:pt x="528" y="109"/>
                    </a:cubicBezTo>
                    <a:cubicBezTo>
                      <a:pt x="521" y="130"/>
                      <a:pt x="527" y="123"/>
                      <a:pt x="513" y="133"/>
                    </a:cubicBezTo>
                    <a:cubicBezTo>
                      <a:pt x="509" y="145"/>
                      <a:pt x="501" y="145"/>
                      <a:pt x="492" y="154"/>
                    </a:cubicBezTo>
                    <a:cubicBezTo>
                      <a:pt x="485" y="175"/>
                      <a:pt x="491" y="168"/>
                      <a:pt x="477" y="178"/>
                    </a:cubicBezTo>
                    <a:cubicBezTo>
                      <a:pt x="460" y="204"/>
                      <a:pt x="460" y="211"/>
                      <a:pt x="426" y="217"/>
                    </a:cubicBezTo>
                    <a:cubicBezTo>
                      <a:pt x="415" y="233"/>
                      <a:pt x="420" y="236"/>
                      <a:pt x="438" y="229"/>
                    </a:cubicBezTo>
                    <a:cubicBezTo>
                      <a:pt x="449" y="213"/>
                      <a:pt x="434" y="214"/>
                      <a:pt x="429" y="226"/>
                    </a:cubicBezTo>
                    <a:cubicBezTo>
                      <a:pt x="422" y="242"/>
                      <a:pt x="422" y="265"/>
                      <a:pt x="408" y="274"/>
                    </a:cubicBezTo>
                    <a:cubicBezTo>
                      <a:pt x="400" y="297"/>
                      <a:pt x="408" y="291"/>
                      <a:pt x="387" y="295"/>
                    </a:cubicBezTo>
                    <a:cubicBezTo>
                      <a:pt x="374" y="308"/>
                      <a:pt x="369" y="322"/>
                      <a:pt x="387" y="334"/>
                    </a:cubicBezTo>
                    <a:cubicBezTo>
                      <a:pt x="375" y="338"/>
                      <a:pt x="376" y="344"/>
                      <a:pt x="369" y="355"/>
                    </a:cubicBezTo>
                    <a:cubicBezTo>
                      <a:pt x="374" y="369"/>
                      <a:pt x="361" y="366"/>
                      <a:pt x="351" y="376"/>
                    </a:cubicBezTo>
                    <a:cubicBezTo>
                      <a:pt x="347" y="388"/>
                      <a:pt x="339" y="395"/>
                      <a:pt x="354" y="400"/>
                    </a:cubicBezTo>
                    <a:cubicBezTo>
                      <a:pt x="364" y="393"/>
                      <a:pt x="368" y="386"/>
                      <a:pt x="378" y="379"/>
                    </a:cubicBezTo>
                    <a:cubicBezTo>
                      <a:pt x="369" y="365"/>
                      <a:pt x="379" y="366"/>
                      <a:pt x="390" y="355"/>
                    </a:cubicBezTo>
                    <a:cubicBezTo>
                      <a:pt x="382" y="350"/>
                      <a:pt x="356" y="346"/>
                      <a:pt x="387" y="358"/>
                    </a:cubicBezTo>
                    <a:cubicBezTo>
                      <a:pt x="398" y="357"/>
                      <a:pt x="410" y="359"/>
                      <a:pt x="420" y="355"/>
                    </a:cubicBezTo>
                    <a:cubicBezTo>
                      <a:pt x="423" y="354"/>
                      <a:pt x="414" y="348"/>
                      <a:pt x="411" y="349"/>
                    </a:cubicBezTo>
                    <a:cubicBezTo>
                      <a:pt x="408" y="350"/>
                      <a:pt x="409" y="355"/>
                      <a:pt x="408" y="358"/>
                    </a:cubicBezTo>
                    <a:cubicBezTo>
                      <a:pt x="434" y="375"/>
                      <a:pt x="428" y="346"/>
                      <a:pt x="426" y="328"/>
                    </a:cubicBezTo>
                    <a:cubicBezTo>
                      <a:pt x="427" y="325"/>
                      <a:pt x="426" y="321"/>
                      <a:pt x="429" y="319"/>
                    </a:cubicBezTo>
                    <a:cubicBezTo>
                      <a:pt x="434" y="315"/>
                      <a:pt x="447" y="313"/>
                      <a:pt x="447" y="313"/>
                    </a:cubicBezTo>
                    <a:cubicBezTo>
                      <a:pt x="450" y="323"/>
                      <a:pt x="453" y="333"/>
                      <a:pt x="456" y="343"/>
                    </a:cubicBezTo>
                    <a:cubicBezTo>
                      <a:pt x="436" y="347"/>
                      <a:pt x="417" y="355"/>
                      <a:pt x="399" y="364"/>
                    </a:cubicBezTo>
                    <a:cubicBezTo>
                      <a:pt x="383" y="388"/>
                      <a:pt x="413" y="354"/>
                      <a:pt x="417" y="349"/>
                    </a:cubicBezTo>
                    <a:cubicBezTo>
                      <a:pt x="419" y="343"/>
                      <a:pt x="424" y="329"/>
                      <a:pt x="429" y="334"/>
                    </a:cubicBezTo>
                    <a:cubicBezTo>
                      <a:pt x="431" y="336"/>
                      <a:pt x="420" y="352"/>
                      <a:pt x="420" y="352"/>
                    </a:cubicBezTo>
                    <a:cubicBezTo>
                      <a:pt x="420" y="352"/>
                      <a:pt x="398" y="367"/>
                      <a:pt x="393" y="370"/>
                    </a:cubicBezTo>
                    <a:cubicBezTo>
                      <a:pt x="387" y="374"/>
                      <a:pt x="375" y="382"/>
                      <a:pt x="375" y="382"/>
                    </a:cubicBezTo>
                    <a:cubicBezTo>
                      <a:pt x="367" y="394"/>
                      <a:pt x="354" y="404"/>
                      <a:pt x="342" y="412"/>
                    </a:cubicBezTo>
                    <a:cubicBezTo>
                      <a:pt x="331" y="429"/>
                      <a:pt x="326" y="431"/>
                      <a:pt x="312" y="445"/>
                    </a:cubicBezTo>
                    <a:cubicBezTo>
                      <a:pt x="309" y="455"/>
                      <a:pt x="302" y="463"/>
                      <a:pt x="297" y="472"/>
                    </a:cubicBezTo>
                    <a:cubicBezTo>
                      <a:pt x="293" y="478"/>
                      <a:pt x="285" y="490"/>
                      <a:pt x="285" y="490"/>
                    </a:cubicBezTo>
                    <a:cubicBezTo>
                      <a:pt x="284" y="496"/>
                      <a:pt x="278" y="504"/>
                      <a:pt x="282" y="508"/>
                    </a:cubicBezTo>
                    <a:cubicBezTo>
                      <a:pt x="286" y="512"/>
                      <a:pt x="289" y="501"/>
                      <a:pt x="291" y="496"/>
                    </a:cubicBezTo>
                    <a:cubicBezTo>
                      <a:pt x="294" y="488"/>
                      <a:pt x="294" y="480"/>
                      <a:pt x="297" y="472"/>
                    </a:cubicBezTo>
                    <a:lnTo>
                      <a:pt x="315" y="421"/>
                    </a:lnTo>
                    <a:cubicBezTo>
                      <a:pt x="315" y="421"/>
                      <a:pt x="309" y="439"/>
                      <a:pt x="309" y="439"/>
                    </a:cubicBezTo>
                    <a:cubicBezTo>
                      <a:pt x="314" y="466"/>
                      <a:pt x="309" y="464"/>
                      <a:pt x="288" y="478"/>
                    </a:cubicBezTo>
                    <a:cubicBezTo>
                      <a:pt x="293" y="493"/>
                      <a:pt x="287" y="514"/>
                      <a:pt x="282" y="529"/>
                    </a:cubicBezTo>
                    <a:cubicBezTo>
                      <a:pt x="293" y="546"/>
                      <a:pt x="276" y="539"/>
                      <a:pt x="282" y="556"/>
                    </a:cubicBezTo>
                    <a:cubicBezTo>
                      <a:pt x="270" y="560"/>
                      <a:pt x="270" y="567"/>
                      <a:pt x="258" y="571"/>
                    </a:cubicBezTo>
                    <a:cubicBezTo>
                      <a:pt x="244" y="592"/>
                      <a:pt x="248" y="582"/>
                      <a:pt x="243" y="598"/>
                    </a:cubicBezTo>
                    <a:cubicBezTo>
                      <a:pt x="248" y="613"/>
                      <a:pt x="259" y="607"/>
                      <a:pt x="249" y="622"/>
                    </a:cubicBezTo>
                    <a:cubicBezTo>
                      <a:pt x="228" y="615"/>
                      <a:pt x="239" y="637"/>
                      <a:pt x="249" y="643"/>
                    </a:cubicBezTo>
                    <a:cubicBezTo>
                      <a:pt x="262" y="622"/>
                      <a:pt x="266" y="632"/>
                      <a:pt x="291" y="628"/>
                    </a:cubicBezTo>
                    <a:cubicBezTo>
                      <a:pt x="290" y="624"/>
                      <a:pt x="291" y="611"/>
                      <a:pt x="291" y="610"/>
                    </a:cubicBezTo>
                    <a:cubicBezTo>
                      <a:pt x="289" y="605"/>
                      <a:pt x="270" y="593"/>
                      <a:pt x="291" y="607"/>
                    </a:cubicBezTo>
                    <a:cubicBezTo>
                      <a:pt x="290" y="603"/>
                      <a:pt x="285" y="598"/>
                      <a:pt x="288" y="595"/>
                    </a:cubicBezTo>
                    <a:cubicBezTo>
                      <a:pt x="289" y="594"/>
                      <a:pt x="315" y="603"/>
                      <a:pt x="291" y="595"/>
                    </a:cubicBezTo>
                    <a:cubicBezTo>
                      <a:pt x="298" y="574"/>
                      <a:pt x="275" y="581"/>
                      <a:pt x="261" y="583"/>
                    </a:cubicBezTo>
                    <a:cubicBezTo>
                      <a:pt x="242" y="589"/>
                      <a:pt x="249" y="567"/>
                      <a:pt x="258" y="559"/>
                    </a:cubicBezTo>
                    <a:cubicBezTo>
                      <a:pt x="278" y="541"/>
                      <a:pt x="287" y="532"/>
                      <a:pt x="312" y="529"/>
                    </a:cubicBezTo>
                    <a:cubicBezTo>
                      <a:pt x="327" y="524"/>
                      <a:pt x="334" y="517"/>
                      <a:pt x="339" y="502"/>
                    </a:cubicBezTo>
                    <a:cubicBezTo>
                      <a:pt x="333" y="484"/>
                      <a:pt x="315" y="492"/>
                      <a:pt x="342" y="487"/>
                    </a:cubicBezTo>
                    <a:cubicBezTo>
                      <a:pt x="344" y="484"/>
                      <a:pt x="348" y="478"/>
                      <a:pt x="348" y="478"/>
                    </a:cubicBezTo>
                    <a:cubicBezTo>
                      <a:pt x="358" y="476"/>
                      <a:pt x="382" y="470"/>
                      <a:pt x="360" y="463"/>
                    </a:cubicBezTo>
                    <a:cubicBezTo>
                      <a:pt x="339" y="470"/>
                      <a:pt x="364" y="469"/>
                      <a:pt x="369" y="454"/>
                    </a:cubicBezTo>
                    <a:cubicBezTo>
                      <a:pt x="364" y="439"/>
                      <a:pt x="348" y="442"/>
                      <a:pt x="366" y="454"/>
                    </a:cubicBezTo>
                    <a:cubicBezTo>
                      <a:pt x="365" y="448"/>
                      <a:pt x="367" y="441"/>
                      <a:pt x="363" y="436"/>
                    </a:cubicBezTo>
                    <a:cubicBezTo>
                      <a:pt x="361" y="434"/>
                      <a:pt x="354" y="436"/>
                      <a:pt x="354" y="439"/>
                    </a:cubicBezTo>
                    <a:cubicBezTo>
                      <a:pt x="354" y="443"/>
                      <a:pt x="360" y="443"/>
                      <a:pt x="363" y="445"/>
                    </a:cubicBezTo>
                    <a:cubicBezTo>
                      <a:pt x="364" y="442"/>
                      <a:pt x="369" y="436"/>
                      <a:pt x="366" y="436"/>
                    </a:cubicBezTo>
                    <a:cubicBezTo>
                      <a:pt x="362" y="436"/>
                      <a:pt x="360" y="441"/>
                      <a:pt x="360" y="445"/>
                    </a:cubicBezTo>
                    <a:cubicBezTo>
                      <a:pt x="360" y="455"/>
                      <a:pt x="372" y="455"/>
                      <a:pt x="378" y="457"/>
                    </a:cubicBezTo>
                    <a:cubicBezTo>
                      <a:pt x="397" y="451"/>
                      <a:pt x="382" y="455"/>
                      <a:pt x="378" y="460"/>
                    </a:cubicBezTo>
                    <a:cubicBezTo>
                      <a:pt x="366" y="475"/>
                      <a:pt x="382" y="467"/>
                      <a:pt x="387" y="466"/>
                    </a:cubicBezTo>
                    <a:cubicBezTo>
                      <a:pt x="402" y="456"/>
                      <a:pt x="392" y="439"/>
                      <a:pt x="390" y="421"/>
                    </a:cubicBezTo>
                    <a:cubicBezTo>
                      <a:pt x="384" y="422"/>
                      <a:pt x="376" y="419"/>
                      <a:pt x="372" y="424"/>
                    </a:cubicBezTo>
                    <a:cubicBezTo>
                      <a:pt x="364" y="436"/>
                      <a:pt x="381" y="454"/>
                      <a:pt x="390" y="457"/>
                    </a:cubicBezTo>
                    <a:cubicBezTo>
                      <a:pt x="401" y="449"/>
                      <a:pt x="403" y="446"/>
                      <a:pt x="399" y="433"/>
                    </a:cubicBezTo>
                    <a:cubicBezTo>
                      <a:pt x="403" y="394"/>
                      <a:pt x="398" y="409"/>
                      <a:pt x="423" y="415"/>
                    </a:cubicBezTo>
                    <a:cubicBezTo>
                      <a:pt x="426" y="414"/>
                      <a:pt x="430" y="414"/>
                      <a:pt x="432" y="412"/>
                    </a:cubicBezTo>
                    <a:cubicBezTo>
                      <a:pt x="434" y="410"/>
                      <a:pt x="432" y="403"/>
                      <a:pt x="435" y="403"/>
                    </a:cubicBezTo>
                    <a:cubicBezTo>
                      <a:pt x="438" y="403"/>
                      <a:pt x="436" y="410"/>
                      <a:pt x="438" y="412"/>
                    </a:cubicBezTo>
                    <a:cubicBezTo>
                      <a:pt x="441" y="415"/>
                      <a:pt x="446" y="414"/>
                      <a:pt x="450" y="415"/>
                    </a:cubicBezTo>
                    <a:cubicBezTo>
                      <a:pt x="460" y="405"/>
                      <a:pt x="461" y="398"/>
                      <a:pt x="465" y="385"/>
                    </a:cubicBezTo>
                    <a:cubicBezTo>
                      <a:pt x="464" y="380"/>
                      <a:pt x="462" y="370"/>
                      <a:pt x="462" y="370"/>
                    </a:cubicBezTo>
                    <a:cubicBezTo>
                      <a:pt x="455" y="372"/>
                      <a:pt x="446" y="371"/>
                      <a:pt x="441" y="376"/>
                    </a:cubicBezTo>
                    <a:cubicBezTo>
                      <a:pt x="438" y="379"/>
                      <a:pt x="443" y="384"/>
                      <a:pt x="447" y="385"/>
                    </a:cubicBezTo>
                    <a:cubicBezTo>
                      <a:pt x="453" y="386"/>
                      <a:pt x="486" y="377"/>
                      <a:pt x="456" y="385"/>
                    </a:cubicBezTo>
                    <a:cubicBezTo>
                      <a:pt x="462" y="393"/>
                      <a:pt x="464" y="403"/>
                      <a:pt x="477" y="388"/>
                    </a:cubicBezTo>
                    <a:cubicBezTo>
                      <a:pt x="483" y="381"/>
                      <a:pt x="486" y="361"/>
                      <a:pt x="486" y="361"/>
                    </a:cubicBezTo>
                    <a:cubicBezTo>
                      <a:pt x="480" y="355"/>
                      <a:pt x="462" y="339"/>
                      <a:pt x="474" y="337"/>
                    </a:cubicBezTo>
                    <a:cubicBezTo>
                      <a:pt x="481" y="336"/>
                      <a:pt x="492" y="349"/>
                      <a:pt x="492" y="349"/>
                    </a:cubicBezTo>
                    <a:cubicBezTo>
                      <a:pt x="504" y="345"/>
                      <a:pt x="514" y="344"/>
                      <a:pt x="525" y="337"/>
                    </a:cubicBezTo>
                    <a:cubicBezTo>
                      <a:pt x="530" y="353"/>
                      <a:pt x="518" y="352"/>
                      <a:pt x="537" y="361"/>
                    </a:cubicBezTo>
                    <a:cubicBezTo>
                      <a:pt x="551" y="351"/>
                      <a:pt x="554" y="347"/>
                      <a:pt x="546" y="331"/>
                    </a:cubicBezTo>
                    <a:cubicBezTo>
                      <a:pt x="540" y="332"/>
                      <a:pt x="532" y="330"/>
                      <a:pt x="528" y="334"/>
                    </a:cubicBezTo>
                    <a:cubicBezTo>
                      <a:pt x="525" y="337"/>
                      <a:pt x="528" y="344"/>
                      <a:pt x="531" y="346"/>
                    </a:cubicBezTo>
                    <a:cubicBezTo>
                      <a:pt x="534" y="348"/>
                      <a:pt x="537" y="344"/>
                      <a:pt x="540" y="343"/>
                    </a:cubicBezTo>
                    <a:cubicBezTo>
                      <a:pt x="513" y="338"/>
                      <a:pt x="512" y="355"/>
                      <a:pt x="498" y="376"/>
                    </a:cubicBezTo>
                    <a:cubicBezTo>
                      <a:pt x="489" y="390"/>
                      <a:pt x="465" y="393"/>
                      <a:pt x="450" y="397"/>
                    </a:cubicBezTo>
                    <a:cubicBezTo>
                      <a:pt x="443" y="407"/>
                      <a:pt x="438" y="411"/>
                      <a:pt x="426" y="415"/>
                    </a:cubicBezTo>
                    <a:cubicBezTo>
                      <a:pt x="415" y="426"/>
                      <a:pt x="409" y="439"/>
                      <a:pt x="396" y="448"/>
                    </a:cubicBezTo>
                    <a:cubicBezTo>
                      <a:pt x="382" y="470"/>
                      <a:pt x="368" y="474"/>
                      <a:pt x="348" y="487"/>
                    </a:cubicBezTo>
                    <a:cubicBezTo>
                      <a:pt x="344" y="493"/>
                      <a:pt x="337" y="496"/>
                      <a:pt x="333" y="502"/>
                    </a:cubicBezTo>
                    <a:cubicBezTo>
                      <a:pt x="326" y="513"/>
                      <a:pt x="326" y="527"/>
                      <a:pt x="318" y="538"/>
                    </a:cubicBezTo>
                    <a:cubicBezTo>
                      <a:pt x="312" y="536"/>
                      <a:pt x="279" y="533"/>
                      <a:pt x="303" y="541"/>
                    </a:cubicBezTo>
                    <a:cubicBezTo>
                      <a:pt x="309" y="540"/>
                      <a:pt x="316" y="541"/>
                      <a:pt x="321" y="538"/>
                    </a:cubicBezTo>
                    <a:cubicBezTo>
                      <a:pt x="340" y="529"/>
                      <a:pt x="304" y="517"/>
                      <a:pt x="327" y="532"/>
                    </a:cubicBezTo>
                    <a:cubicBezTo>
                      <a:pt x="351" y="526"/>
                      <a:pt x="353" y="528"/>
                      <a:pt x="360" y="508"/>
                    </a:cubicBezTo>
                    <a:cubicBezTo>
                      <a:pt x="344" y="497"/>
                      <a:pt x="341" y="513"/>
                      <a:pt x="348" y="520"/>
                    </a:cubicBezTo>
                    <a:cubicBezTo>
                      <a:pt x="349" y="521"/>
                      <a:pt x="369" y="526"/>
                      <a:pt x="369" y="526"/>
                    </a:cubicBezTo>
                    <a:cubicBezTo>
                      <a:pt x="385" y="515"/>
                      <a:pt x="392" y="509"/>
                      <a:pt x="363" y="514"/>
                    </a:cubicBezTo>
                    <a:cubicBezTo>
                      <a:pt x="368" y="533"/>
                      <a:pt x="375" y="530"/>
                      <a:pt x="393" y="526"/>
                    </a:cubicBezTo>
                    <a:cubicBezTo>
                      <a:pt x="400" y="511"/>
                      <a:pt x="397" y="506"/>
                      <a:pt x="381" y="511"/>
                    </a:cubicBezTo>
                    <a:cubicBezTo>
                      <a:pt x="384" y="513"/>
                      <a:pt x="386" y="516"/>
                      <a:pt x="390" y="517"/>
                    </a:cubicBezTo>
                    <a:cubicBezTo>
                      <a:pt x="394" y="518"/>
                      <a:pt x="406" y="514"/>
                      <a:pt x="402" y="514"/>
                    </a:cubicBezTo>
                    <a:cubicBezTo>
                      <a:pt x="397" y="514"/>
                      <a:pt x="382" y="517"/>
                      <a:pt x="387" y="517"/>
                    </a:cubicBezTo>
                    <a:cubicBezTo>
                      <a:pt x="396" y="517"/>
                      <a:pt x="405" y="515"/>
                      <a:pt x="414" y="514"/>
                    </a:cubicBezTo>
                    <a:cubicBezTo>
                      <a:pt x="411" y="513"/>
                      <a:pt x="405" y="508"/>
                      <a:pt x="405" y="511"/>
                    </a:cubicBezTo>
                    <a:cubicBezTo>
                      <a:pt x="405" y="515"/>
                      <a:pt x="410" y="517"/>
                      <a:pt x="414" y="517"/>
                    </a:cubicBezTo>
                    <a:cubicBezTo>
                      <a:pt x="421" y="517"/>
                      <a:pt x="428" y="513"/>
                      <a:pt x="435" y="511"/>
                    </a:cubicBezTo>
                    <a:cubicBezTo>
                      <a:pt x="437" y="508"/>
                      <a:pt x="438" y="504"/>
                      <a:pt x="441" y="502"/>
                    </a:cubicBezTo>
                    <a:cubicBezTo>
                      <a:pt x="446" y="499"/>
                      <a:pt x="459" y="496"/>
                      <a:pt x="459" y="496"/>
                    </a:cubicBezTo>
                    <a:cubicBezTo>
                      <a:pt x="468" y="482"/>
                      <a:pt x="472" y="473"/>
                      <a:pt x="450" y="478"/>
                    </a:cubicBezTo>
                    <a:cubicBezTo>
                      <a:pt x="461" y="483"/>
                      <a:pt x="474" y="490"/>
                      <a:pt x="468" y="472"/>
                    </a:cubicBezTo>
                    <a:cubicBezTo>
                      <a:pt x="458" y="482"/>
                      <a:pt x="454" y="488"/>
                      <a:pt x="459" y="502"/>
                    </a:cubicBezTo>
                    <a:cubicBezTo>
                      <a:pt x="445" y="511"/>
                      <a:pt x="450" y="522"/>
                      <a:pt x="432" y="526"/>
                    </a:cubicBezTo>
                    <a:cubicBezTo>
                      <a:pt x="417" y="519"/>
                      <a:pt x="409" y="521"/>
                      <a:pt x="393" y="526"/>
                    </a:cubicBezTo>
                    <a:cubicBezTo>
                      <a:pt x="387" y="543"/>
                      <a:pt x="402" y="538"/>
                      <a:pt x="414" y="535"/>
                    </a:cubicBezTo>
                    <a:cubicBezTo>
                      <a:pt x="417" y="536"/>
                      <a:pt x="423" y="541"/>
                      <a:pt x="423" y="538"/>
                    </a:cubicBezTo>
                    <a:cubicBezTo>
                      <a:pt x="423" y="534"/>
                      <a:pt x="411" y="535"/>
                      <a:pt x="414" y="532"/>
                    </a:cubicBezTo>
                    <a:cubicBezTo>
                      <a:pt x="418" y="528"/>
                      <a:pt x="433" y="539"/>
                      <a:pt x="435" y="541"/>
                    </a:cubicBezTo>
                    <a:cubicBezTo>
                      <a:pt x="430" y="542"/>
                      <a:pt x="424" y="540"/>
                      <a:pt x="420" y="544"/>
                    </a:cubicBezTo>
                    <a:cubicBezTo>
                      <a:pt x="418" y="546"/>
                      <a:pt x="424" y="550"/>
                      <a:pt x="423" y="553"/>
                    </a:cubicBezTo>
                    <a:cubicBezTo>
                      <a:pt x="420" y="563"/>
                      <a:pt x="405" y="583"/>
                      <a:pt x="396" y="589"/>
                    </a:cubicBezTo>
                    <a:cubicBezTo>
                      <a:pt x="388" y="588"/>
                      <a:pt x="380" y="586"/>
                      <a:pt x="372" y="586"/>
                    </a:cubicBezTo>
                    <a:cubicBezTo>
                      <a:pt x="361" y="586"/>
                      <a:pt x="339" y="589"/>
                      <a:pt x="339" y="589"/>
                    </a:cubicBezTo>
                    <a:cubicBezTo>
                      <a:pt x="331" y="613"/>
                      <a:pt x="362" y="594"/>
                      <a:pt x="372" y="589"/>
                    </a:cubicBezTo>
                    <a:cubicBezTo>
                      <a:pt x="375" y="585"/>
                      <a:pt x="381" y="582"/>
                      <a:pt x="381" y="577"/>
                    </a:cubicBezTo>
                    <a:cubicBezTo>
                      <a:pt x="381" y="574"/>
                      <a:pt x="375" y="573"/>
                      <a:pt x="372" y="574"/>
                    </a:cubicBezTo>
                    <a:cubicBezTo>
                      <a:pt x="369" y="575"/>
                      <a:pt x="370" y="580"/>
                      <a:pt x="369" y="583"/>
                    </a:cubicBezTo>
                    <a:cubicBezTo>
                      <a:pt x="385" y="594"/>
                      <a:pt x="401" y="585"/>
                      <a:pt x="417" y="577"/>
                    </a:cubicBezTo>
                    <a:cubicBezTo>
                      <a:pt x="469" y="594"/>
                      <a:pt x="453" y="558"/>
                      <a:pt x="492" y="550"/>
                    </a:cubicBezTo>
                    <a:cubicBezTo>
                      <a:pt x="487" y="549"/>
                      <a:pt x="448" y="544"/>
                      <a:pt x="474" y="553"/>
                    </a:cubicBezTo>
                    <a:cubicBezTo>
                      <a:pt x="480" y="552"/>
                      <a:pt x="488" y="554"/>
                      <a:pt x="492" y="550"/>
                    </a:cubicBezTo>
                    <a:cubicBezTo>
                      <a:pt x="495" y="547"/>
                      <a:pt x="480" y="545"/>
                      <a:pt x="483" y="544"/>
                    </a:cubicBezTo>
                    <a:cubicBezTo>
                      <a:pt x="494" y="540"/>
                      <a:pt x="507" y="542"/>
                      <a:pt x="519" y="541"/>
                    </a:cubicBezTo>
                    <a:cubicBezTo>
                      <a:pt x="536" y="530"/>
                      <a:pt x="541" y="531"/>
                      <a:pt x="558" y="514"/>
                    </a:cubicBezTo>
                    <a:cubicBezTo>
                      <a:pt x="561" y="511"/>
                      <a:pt x="567" y="506"/>
                      <a:pt x="564" y="505"/>
                    </a:cubicBezTo>
                    <a:cubicBezTo>
                      <a:pt x="556" y="502"/>
                      <a:pt x="548" y="507"/>
                      <a:pt x="540" y="508"/>
                    </a:cubicBezTo>
                    <a:cubicBezTo>
                      <a:pt x="531" y="495"/>
                      <a:pt x="528" y="495"/>
                      <a:pt x="513" y="499"/>
                    </a:cubicBezTo>
                    <a:cubicBezTo>
                      <a:pt x="514" y="504"/>
                      <a:pt x="512" y="510"/>
                      <a:pt x="516" y="514"/>
                    </a:cubicBezTo>
                    <a:cubicBezTo>
                      <a:pt x="518" y="516"/>
                      <a:pt x="519" y="508"/>
                      <a:pt x="519" y="505"/>
                    </a:cubicBezTo>
                    <a:cubicBezTo>
                      <a:pt x="519" y="500"/>
                      <a:pt x="517" y="495"/>
                      <a:pt x="516" y="490"/>
                    </a:cubicBezTo>
                    <a:cubicBezTo>
                      <a:pt x="503" y="494"/>
                      <a:pt x="500" y="498"/>
                      <a:pt x="504" y="511"/>
                    </a:cubicBezTo>
                    <a:cubicBezTo>
                      <a:pt x="514" y="496"/>
                      <a:pt x="504" y="488"/>
                      <a:pt x="498" y="505"/>
                    </a:cubicBezTo>
                    <a:cubicBezTo>
                      <a:pt x="513" y="515"/>
                      <a:pt x="518" y="509"/>
                      <a:pt x="510" y="493"/>
                    </a:cubicBezTo>
                    <a:cubicBezTo>
                      <a:pt x="491" y="499"/>
                      <a:pt x="499" y="515"/>
                      <a:pt x="510" y="526"/>
                    </a:cubicBezTo>
                    <a:cubicBezTo>
                      <a:pt x="524" y="523"/>
                      <a:pt x="552" y="514"/>
                      <a:pt x="552" y="514"/>
                    </a:cubicBezTo>
                    <a:cubicBezTo>
                      <a:pt x="559" y="503"/>
                      <a:pt x="562" y="499"/>
                      <a:pt x="558" y="487"/>
                    </a:cubicBezTo>
                    <a:cubicBezTo>
                      <a:pt x="531" y="498"/>
                      <a:pt x="537" y="513"/>
                      <a:pt x="564" y="508"/>
                    </a:cubicBezTo>
                    <a:cubicBezTo>
                      <a:pt x="573" y="499"/>
                      <a:pt x="575" y="491"/>
                      <a:pt x="582" y="481"/>
                    </a:cubicBezTo>
                    <a:cubicBezTo>
                      <a:pt x="576" y="457"/>
                      <a:pt x="565" y="466"/>
                      <a:pt x="561" y="484"/>
                    </a:cubicBezTo>
                    <a:cubicBezTo>
                      <a:pt x="565" y="487"/>
                      <a:pt x="573" y="495"/>
                      <a:pt x="579" y="487"/>
                    </a:cubicBezTo>
                    <a:cubicBezTo>
                      <a:pt x="583" y="482"/>
                      <a:pt x="585" y="469"/>
                      <a:pt x="585" y="469"/>
                    </a:cubicBezTo>
                    <a:cubicBezTo>
                      <a:pt x="600" y="479"/>
                      <a:pt x="608" y="469"/>
                      <a:pt x="591" y="463"/>
                    </a:cubicBezTo>
                    <a:cubicBezTo>
                      <a:pt x="587" y="464"/>
                      <a:pt x="566" y="468"/>
                      <a:pt x="585" y="481"/>
                    </a:cubicBezTo>
                    <a:cubicBezTo>
                      <a:pt x="589" y="484"/>
                      <a:pt x="595" y="479"/>
                      <a:pt x="600" y="478"/>
                    </a:cubicBezTo>
                    <a:cubicBezTo>
                      <a:pt x="596" y="465"/>
                      <a:pt x="583" y="466"/>
                      <a:pt x="588" y="481"/>
                    </a:cubicBezTo>
                    <a:cubicBezTo>
                      <a:pt x="583" y="488"/>
                      <a:pt x="579" y="492"/>
                      <a:pt x="579" y="502"/>
                    </a:cubicBezTo>
                    <a:cubicBezTo>
                      <a:pt x="579" y="506"/>
                      <a:pt x="584" y="511"/>
                      <a:pt x="582" y="514"/>
                    </a:cubicBezTo>
                    <a:cubicBezTo>
                      <a:pt x="580" y="517"/>
                      <a:pt x="576" y="512"/>
                      <a:pt x="573" y="511"/>
                    </a:cubicBezTo>
                    <a:cubicBezTo>
                      <a:pt x="574" y="516"/>
                      <a:pt x="572" y="523"/>
                      <a:pt x="576" y="526"/>
                    </a:cubicBezTo>
                    <a:cubicBezTo>
                      <a:pt x="579" y="528"/>
                      <a:pt x="587" y="502"/>
                      <a:pt x="579" y="526"/>
                    </a:cubicBezTo>
                    <a:cubicBezTo>
                      <a:pt x="580" y="529"/>
                      <a:pt x="579" y="534"/>
                      <a:pt x="582" y="535"/>
                    </a:cubicBezTo>
                    <a:cubicBezTo>
                      <a:pt x="597" y="543"/>
                      <a:pt x="589" y="517"/>
                      <a:pt x="588" y="505"/>
                    </a:cubicBezTo>
                    <a:cubicBezTo>
                      <a:pt x="569" y="519"/>
                      <a:pt x="582" y="529"/>
                      <a:pt x="564" y="535"/>
                    </a:cubicBezTo>
                    <a:cubicBezTo>
                      <a:pt x="558" y="558"/>
                      <a:pt x="567" y="541"/>
                      <a:pt x="549" y="535"/>
                    </a:cubicBezTo>
                    <a:cubicBezTo>
                      <a:pt x="532" y="541"/>
                      <a:pt x="546" y="551"/>
                      <a:pt x="525" y="541"/>
                    </a:cubicBezTo>
                    <a:cubicBezTo>
                      <a:pt x="517" y="553"/>
                      <a:pt x="521" y="562"/>
                      <a:pt x="507" y="553"/>
                    </a:cubicBezTo>
                    <a:cubicBezTo>
                      <a:pt x="493" y="575"/>
                      <a:pt x="495" y="581"/>
                      <a:pt x="486" y="553"/>
                    </a:cubicBezTo>
                    <a:cubicBezTo>
                      <a:pt x="467" y="557"/>
                      <a:pt x="466" y="559"/>
                      <a:pt x="462" y="577"/>
                    </a:cubicBezTo>
                    <a:cubicBezTo>
                      <a:pt x="440" y="562"/>
                      <a:pt x="450" y="581"/>
                      <a:pt x="429" y="586"/>
                    </a:cubicBezTo>
                    <a:cubicBezTo>
                      <a:pt x="413" y="581"/>
                      <a:pt x="422" y="590"/>
                      <a:pt x="399" y="595"/>
                    </a:cubicBezTo>
                    <a:cubicBezTo>
                      <a:pt x="392" y="617"/>
                      <a:pt x="401" y="595"/>
                      <a:pt x="393" y="592"/>
                    </a:cubicBezTo>
                    <a:cubicBezTo>
                      <a:pt x="385" y="589"/>
                      <a:pt x="377" y="594"/>
                      <a:pt x="369" y="595"/>
                    </a:cubicBezTo>
                    <a:cubicBezTo>
                      <a:pt x="370" y="600"/>
                      <a:pt x="368" y="606"/>
                      <a:pt x="372" y="610"/>
                    </a:cubicBezTo>
                    <a:cubicBezTo>
                      <a:pt x="374" y="612"/>
                      <a:pt x="372" y="601"/>
                      <a:pt x="375" y="601"/>
                    </a:cubicBezTo>
                    <a:cubicBezTo>
                      <a:pt x="378" y="601"/>
                      <a:pt x="377" y="607"/>
                      <a:pt x="378" y="610"/>
                    </a:cubicBezTo>
                    <a:cubicBezTo>
                      <a:pt x="390" y="593"/>
                      <a:pt x="372" y="590"/>
                      <a:pt x="378" y="607"/>
                    </a:cubicBezTo>
                    <a:cubicBezTo>
                      <a:pt x="387" y="606"/>
                      <a:pt x="396" y="602"/>
                      <a:pt x="405" y="604"/>
                    </a:cubicBezTo>
                    <a:cubicBezTo>
                      <a:pt x="408" y="605"/>
                      <a:pt x="402" y="610"/>
                      <a:pt x="402" y="613"/>
                    </a:cubicBezTo>
                    <a:cubicBezTo>
                      <a:pt x="402" y="624"/>
                      <a:pt x="406" y="622"/>
                      <a:pt x="414" y="625"/>
                    </a:cubicBezTo>
                    <a:cubicBezTo>
                      <a:pt x="416" y="622"/>
                      <a:pt x="424" y="617"/>
                      <a:pt x="420" y="616"/>
                    </a:cubicBezTo>
                    <a:cubicBezTo>
                      <a:pt x="413" y="615"/>
                      <a:pt x="404" y="617"/>
                      <a:pt x="399" y="622"/>
                    </a:cubicBezTo>
                    <a:cubicBezTo>
                      <a:pt x="394" y="626"/>
                      <a:pt x="393" y="640"/>
                      <a:pt x="393" y="640"/>
                    </a:cubicBezTo>
                    <a:cubicBezTo>
                      <a:pt x="386" y="629"/>
                      <a:pt x="386" y="623"/>
                      <a:pt x="375" y="616"/>
                    </a:cubicBezTo>
                    <a:cubicBezTo>
                      <a:pt x="334" y="621"/>
                      <a:pt x="357" y="629"/>
                      <a:pt x="366" y="616"/>
                    </a:cubicBezTo>
                    <a:cubicBezTo>
                      <a:pt x="364" y="613"/>
                      <a:pt x="363" y="606"/>
                      <a:pt x="360" y="607"/>
                    </a:cubicBezTo>
                    <a:cubicBezTo>
                      <a:pt x="356" y="608"/>
                      <a:pt x="352" y="615"/>
                      <a:pt x="354" y="619"/>
                    </a:cubicBezTo>
                    <a:cubicBezTo>
                      <a:pt x="356" y="624"/>
                      <a:pt x="364" y="623"/>
                      <a:pt x="369" y="625"/>
                    </a:cubicBezTo>
                    <a:cubicBezTo>
                      <a:pt x="376" y="623"/>
                      <a:pt x="384" y="623"/>
                      <a:pt x="390" y="619"/>
                    </a:cubicBezTo>
                    <a:cubicBezTo>
                      <a:pt x="394" y="616"/>
                      <a:pt x="394" y="609"/>
                      <a:pt x="396" y="604"/>
                    </a:cubicBezTo>
                    <a:cubicBezTo>
                      <a:pt x="397" y="601"/>
                      <a:pt x="402" y="596"/>
                      <a:pt x="399" y="595"/>
                    </a:cubicBezTo>
                    <a:cubicBezTo>
                      <a:pt x="393" y="594"/>
                      <a:pt x="387" y="599"/>
                      <a:pt x="381" y="601"/>
                    </a:cubicBezTo>
                    <a:cubicBezTo>
                      <a:pt x="377" y="614"/>
                      <a:pt x="379" y="622"/>
                      <a:pt x="393" y="613"/>
                    </a:cubicBezTo>
                    <a:cubicBezTo>
                      <a:pt x="388" y="581"/>
                      <a:pt x="376" y="591"/>
                      <a:pt x="348" y="598"/>
                    </a:cubicBezTo>
                    <a:cubicBezTo>
                      <a:pt x="340" y="610"/>
                      <a:pt x="344" y="619"/>
                      <a:pt x="330" y="610"/>
                    </a:cubicBezTo>
                    <a:cubicBezTo>
                      <a:pt x="320" y="616"/>
                      <a:pt x="313" y="625"/>
                      <a:pt x="303" y="631"/>
                    </a:cubicBezTo>
                    <a:cubicBezTo>
                      <a:pt x="289" y="652"/>
                      <a:pt x="297" y="626"/>
                      <a:pt x="288" y="619"/>
                    </a:cubicBezTo>
                    <a:cubicBezTo>
                      <a:pt x="285" y="616"/>
                      <a:pt x="280" y="617"/>
                      <a:pt x="276" y="616"/>
                    </a:cubicBezTo>
                    <a:cubicBezTo>
                      <a:pt x="258" y="642"/>
                      <a:pt x="257" y="635"/>
                      <a:pt x="294" y="628"/>
                    </a:cubicBezTo>
                    <a:cubicBezTo>
                      <a:pt x="308" y="607"/>
                      <a:pt x="290" y="627"/>
                      <a:pt x="288" y="634"/>
                    </a:cubicBezTo>
                    <a:cubicBezTo>
                      <a:pt x="307" y="639"/>
                      <a:pt x="314" y="632"/>
                      <a:pt x="327" y="619"/>
                    </a:cubicBezTo>
                    <a:cubicBezTo>
                      <a:pt x="331" y="602"/>
                      <a:pt x="342" y="601"/>
                      <a:pt x="324" y="592"/>
                    </a:cubicBezTo>
                    <a:cubicBezTo>
                      <a:pt x="310" y="594"/>
                      <a:pt x="290" y="601"/>
                      <a:pt x="315" y="607"/>
                    </a:cubicBezTo>
                    <a:cubicBezTo>
                      <a:pt x="301" y="598"/>
                      <a:pt x="281" y="602"/>
                      <a:pt x="315" y="616"/>
                    </a:cubicBezTo>
                    <a:cubicBezTo>
                      <a:pt x="354" y="612"/>
                      <a:pt x="337" y="611"/>
                      <a:pt x="363" y="598"/>
                    </a:cubicBezTo>
                    <a:cubicBezTo>
                      <a:pt x="368" y="583"/>
                      <a:pt x="368" y="568"/>
                      <a:pt x="351" y="562"/>
                    </a:cubicBezTo>
                    <a:cubicBezTo>
                      <a:pt x="330" y="530"/>
                      <a:pt x="331" y="601"/>
                      <a:pt x="327" y="610"/>
                    </a:cubicBezTo>
                    <a:cubicBezTo>
                      <a:pt x="326" y="613"/>
                      <a:pt x="321" y="612"/>
                      <a:pt x="318" y="613"/>
                    </a:cubicBezTo>
                    <a:cubicBezTo>
                      <a:pt x="307" y="630"/>
                      <a:pt x="290" y="634"/>
                      <a:pt x="270" y="637"/>
                    </a:cubicBezTo>
                    <a:cubicBezTo>
                      <a:pt x="254" y="642"/>
                      <a:pt x="238" y="641"/>
                      <a:pt x="222" y="646"/>
                    </a:cubicBezTo>
                    <a:cubicBezTo>
                      <a:pt x="219" y="649"/>
                      <a:pt x="213" y="651"/>
                      <a:pt x="213" y="655"/>
                    </a:cubicBezTo>
                    <a:cubicBezTo>
                      <a:pt x="213" y="658"/>
                      <a:pt x="219" y="659"/>
                      <a:pt x="222" y="658"/>
                    </a:cubicBezTo>
                    <a:cubicBezTo>
                      <a:pt x="228" y="655"/>
                      <a:pt x="227" y="646"/>
                      <a:pt x="231" y="640"/>
                    </a:cubicBezTo>
                    <a:cubicBezTo>
                      <a:pt x="226" y="612"/>
                      <a:pt x="222" y="616"/>
                      <a:pt x="204" y="634"/>
                    </a:cubicBezTo>
                    <a:cubicBezTo>
                      <a:pt x="226" y="640"/>
                      <a:pt x="232" y="618"/>
                      <a:pt x="240" y="601"/>
                    </a:cubicBezTo>
                    <a:cubicBezTo>
                      <a:pt x="238" y="598"/>
                      <a:pt x="233" y="595"/>
                      <a:pt x="234" y="592"/>
                    </a:cubicBezTo>
                    <a:cubicBezTo>
                      <a:pt x="235" y="589"/>
                      <a:pt x="254" y="591"/>
                      <a:pt x="249" y="580"/>
                    </a:cubicBezTo>
                    <a:cubicBezTo>
                      <a:pt x="248" y="577"/>
                      <a:pt x="243" y="582"/>
                      <a:pt x="240" y="583"/>
                    </a:cubicBezTo>
                    <a:cubicBezTo>
                      <a:pt x="233" y="604"/>
                      <a:pt x="220" y="622"/>
                      <a:pt x="213" y="643"/>
                    </a:cubicBezTo>
                    <a:cubicBezTo>
                      <a:pt x="212" y="654"/>
                      <a:pt x="212" y="665"/>
                      <a:pt x="210" y="676"/>
                    </a:cubicBezTo>
                    <a:cubicBezTo>
                      <a:pt x="208" y="685"/>
                      <a:pt x="201" y="703"/>
                      <a:pt x="201" y="703"/>
                    </a:cubicBezTo>
                    <a:cubicBezTo>
                      <a:pt x="200" y="696"/>
                      <a:pt x="196" y="689"/>
                      <a:pt x="198" y="682"/>
                    </a:cubicBezTo>
                    <a:cubicBezTo>
                      <a:pt x="199" y="679"/>
                      <a:pt x="206" y="682"/>
                      <a:pt x="207" y="685"/>
                    </a:cubicBezTo>
                    <a:cubicBezTo>
                      <a:pt x="210" y="693"/>
                      <a:pt x="206" y="704"/>
                      <a:pt x="210" y="712"/>
                    </a:cubicBezTo>
                    <a:cubicBezTo>
                      <a:pt x="212" y="716"/>
                      <a:pt x="218" y="714"/>
                      <a:pt x="222" y="715"/>
                    </a:cubicBezTo>
                    <a:cubicBezTo>
                      <a:pt x="227" y="714"/>
                      <a:pt x="266" y="709"/>
                      <a:pt x="240" y="700"/>
                    </a:cubicBezTo>
                    <a:cubicBezTo>
                      <a:pt x="232" y="724"/>
                      <a:pt x="260" y="712"/>
                      <a:pt x="273" y="709"/>
                    </a:cubicBezTo>
                    <a:cubicBezTo>
                      <a:pt x="280" y="691"/>
                      <a:pt x="281" y="681"/>
                      <a:pt x="261" y="676"/>
                    </a:cubicBezTo>
                    <a:cubicBezTo>
                      <a:pt x="256" y="692"/>
                      <a:pt x="260" y="699"/>
                      <a:pt x="276" y="703"/>
                    </a:cubicBezTo>
                    <a:cubicBezTo>
                      <a:pt x="288" y="701"/>
                      <a:pt x="316" y="695"/>
                      <a:pt x="288" y="688"/>
                    </a:cubicBezTo>
                    <a:cubicBezTo>
                      <a:pt x="252" y="692"/>
                      <a:pt x="263" y="694"/>
                      <a:pt x="282" y="700"/>
                    </a:cubicBezTo>
                    <a:cubicBezTo>
                      <a:pt x="275" y="720"/>
                      <a:pt x="279" y="701"/>
                      <a:pt x="306" y="706"/>
                    </a:cubicBezTo>
                    <a:cubicBezTo>
                      <a:pt x="312" y="707"/>
                      <a:pt x="315" y="716"/>
                      <a:pt x="321" y="718"/>
                    </a:cubicBezTo>
                    <a:cubicBezTo>
                      <a:pt x="339" y="711"/>
                      <a:pt x="341" y="710"/>
                      <a:pt x="336" y="691"/>
                    </a:cubicBezTo>
                    <a:cubicBezTo>
                      <a:pt x="329" y="692"/>
                      <a:pt x="315" y="694"/>
                      <a:pt x="315" y="694"/>
                    </a:cubicBezTo>
                    <a:cubicBezTo>
                      <a:pt x="314" y="694"/>
                      <a:pt x="295" y="684"/>
                      <a:pt x="300" y="700"/>
                    </a:cubicBezTo>
                    <a:cubicBezTo>
                      <a:pt x="302" y="705"/>
                      <a:pt x="325" y="716"/>
                      <a:pt x="330" y="718"/>
                    </a:cubicBezTo>
                    <a:cubicBezTo>
                      <a:pt x="336" y="721"/>
                      <a:pt x="348" y="724"/>
                      <a:pt x="348" y="724"/>
                    </a:cubicBezTo>
                    <a:cubicBezTo>
                      <a:pt x="359" y="723"/>
                      <a:pt x="373" y="729"/>
                      <a:pt x="381" y="721"/>
                    </a:cubicBezTo>
                    <a:cubicBezTo>
                      <a:pt x="387" y="715"/>
                      <a:pt x="357" y="715"/>
                      <a:pt x="357" y="715"/>
                    </a:cubicBezTo>
                    <a:cubicBezTo>
                      <a:pt x="361" y="738"/>
                      <a:pt x="362" y="733"/>
                      <a:pt x="381" y="739"/>
                    </a:cubicBezTo>
                    <a:cubicBezTo>
                      <a:pt x="396" y="736"/>
                      <a:pt x="405" y="735"/>
                      <a:pt x="399" y="718"/>
                    </a:cubicBezTo>
                    <a:cubicBezTo>
                      <a:pt x="388" y="721"/>
                      <a:pt x="375" y="727"/>
                      <a:pt x="393" y="733"/>
                    </a:cubicBezTo>
                    <a:cubicBezTo>
                      <a:pt x="399" y="724"/>
                      <a:pt x="402" y="715"/>
                      <a:pt x="408" y="706"/>
                    </a:cubicBezTo>
                    <a:cubicBezTo>
                      <a:pt x="411" y="694"/>
                      <a:pt x="415" y="683"/>
                      <a:pt x="399" y="688"/>
                    </a:cubicBezTo>
                    <a:cubicBezTo>
                      <a:pt x="399" y="688"/>
                      <a:pt x="401" y="694"/>
                      <a:pt x="402" y="697"/>
                    </a:cubicBezTo>
                    <a:cubicBezTo>
                      <a:pt x="431" y="691"/>
                      <a:pt x="410" y="681"/>
                      <a:pt x="405" y="703"/>
                    </a:cubicBezTo>
                    <a:cubicBezTo>
                      <a:pt x="400" y="748"/>
                      <a:pt x="399" y="719"/>
                      <a:pt x="420" y="733"/>
                    </a:cubicBezTo>
                    <a:cubicBezTo>
                      <a:pt x="419" y="730"/>
                      <a:pt x="420" y="723"/>
                      <a:pt x="417" y="724"/>
                    </a:cubicBezTo>
                    <a:cubicBezTo>
                      <a:pt x="413" y="725"/>
                      <a:pt x="410" y="732"/>
                      <a:pt x="411" y="736"/>
                    </a:cubicBezTo>
                    <a:cubicBezTo>
                      <a:pt x="412" y="740"/>
                      <a:pt x="417" y="740"/>
                      <a:pt x="420" y="742"/>
                    </a:cubicBezTo>
                    <a:cubicBezTo>
                      <a:pt x="435" y="720"/>
                      <a:pt x="417" y="741"/>
                      <a:pt x="432" y="745"/>
                    </a:cubicBezTo>
                    <a:cubicBezTo>
                      <a:pt x="438" y="747"/>
                      <a:pt x="444" y="741"/>
                      <a:pt x="450" y="739"/>
                    </a:cubicBezTo>
                    <a:cubicBezTo>
                      <a:pt x="444" y="722"/>
                      <a:pt x="439" y="736"/>
                      <a:pt x="453" y="745"/>
                    </a:cubicBezTo>
                    <a:cubicBezTo>
                      <a:pt x="446" y="756"/>
                      <a:pt x="443" y="765"/>
                      <a:pt x="429" y="760"/>
                    </a:cubicBezTo>
                    <a:cubicBezTo>
                      <a:pt x="418" y="761"/>
                      <a:pt x="405" y="769"/>
                      <a:pt x="396" y="763"/>
                    </a:cubicBezTo>
                    <a:cubicBezTo>
                      <a:pt x="359" y="738"/>
                      <a:pt x="428" y="726"/>
                      <a:pt x="372" y="742"/>
                    </a:cubicBezTo>
                    <a:cubicBezTo>
                      <a:pt x="373" y="746"/>
                      <a:pt x="371" y="752"/>
                      <a:pt x="375" y="754"/>
                    </a:cubicBezTo>
                    <a:cubicBezTo>
                      <a:pt x="385" y="758"/>
                      <a:pt x="405" y="743"/>
                      <a:pt x="384" y="757"/>
                    </a:cubicBezTo>
                    <a:cubicBezTo>
                      <a:pt x="391" y="762"/>
                      <a:pt x="400" y="774"/>
                      <a:pt x="411" y="763"/>
                    </a:cubicBezTo>
                    <a:cubicBezTo>
                      <a:pt x="413" y="761"/>
                      <a:pt x="405" y="761"/>
                      <a:pt x="402" y="760"/>
                    </a:cubicBezTo>
                    <a:cubicBezTo>
                      <a:pt x="398" y="759"/>
                      <a:pt x="394" y="759"/>
                      <a:pt x="390" y="757"/>
                    </a:cubicBezTo>
                    <a:cubicBezTo>
                      <a:pt x="350" y="741"/>
                      <a:pt x="381" y="748"/>
                      <a:pt x="351" y="742"/>
                    </a:cubicBezTo>
                    <a:cubicBezTo>
                      <a:pt x="339" y="724"/>
                      <a:pt x="323" y="716"/>
                      <a:pt x="303" y="709"/>
                    </a:cubicBezTo>
                    <a:cubicBezTo>
                      <a:pt x="286" y="718"/>
                      <a:pt x="294" y="726"/>
                      <a:pt x="279" y="721"/>
                    </a:cubicBezTo>
                    <a:cubicBezTo>
                      <a:pt x="273" y="740"/>
                      <a:pt x="283" y="739"/>
                      <a:pt x="300" y="736"/>
                    </a:cubicBezTo>
                    <a:cubicBezTo>
                      <a:pt x="292" y="694"/>
                      <a:pt x="272" y="745"/>
                      <a:pt x="252" y="715"/>
                    </a:cubicBezTo>
                    <a:cubicBezTo>
                      <a:pt x="247" y="716"/>
                      <a:pt x="208" y="722"/>
                      <a:pt x="231" y="730"/>
                    </a:cubicBezTo>
                    <a:cubicBezTo>
                      <a:pt x="232" y="724"/>
                      <a:pt x="233" y="718"/>
                      <a:pt x="234" y="712"/>
                    </a:cubicBezTo>
                    <a:cubicBezTo>
                      <a:pt x="235" y="709"/>
                      <a:pt x="238" y="706"/>
                      <a:pt x="237" y="703"/>
                    </a:cubicBezTo>
                    <a:cubicBezTo>
                      <a:pt x="236" y="700"/>
                      <a:pt x="228" y="697"/>
                      <a:pt x="228" y="700"/>
                    </a:cubicBezTo>
                    <a:cubicBezTo>
                      <a:pt x="228" y="704"/>
                      <a:pt x="234" y="704"/>
                      <a:pt x="237" y="706"/>
                    </a:cubicBezTo>
                    <a:cubicBezTo>
                      <a:pt x="249" y="698"/>
                      <a:pt x="255" y="695"/>
                      <a:pt x="246" y="682"/>
                    </a:cubicBezTo>
                    <a:cubicBezTo>
                      <a:pt x="236" y="683"/>
                      <a:pt x="225" y="680"/>
                      <a:pt x="216" y="685"/>
                    </a:cubicBezTo>
                    <a:cubicBezTo>
                      <a:pt x="212" y="687"/>
                      <a:pt x="218" y="696"/>
                      <a:pt x="222" y="697"/>
                    </a:cubicBezTo>
                    <a:cubicBezTo>
                      <a:pt x="228" y="699"/>
                      <a:pt x="234" y="693"/>
                      <a:pt x="240" y="691"/>
                    </a:cubicBezTo>
                    <a:cubicBezTo>
                      <a:pt x="220" y="678"/>
                      <a:pt x="195" y="701"/>
                      <a:pt x="228" y="694"/>
                    </a:cubicBezTo>
                    <a:cubicBezTo>
                      <a:pt x="223" y="675"/>
                      <a:pt x="216" y="670"/>
                      <a:pt x="198" y="664"/>
                    </a:cubicBezTo>
                    <a:cubicBezTo>
                      <a:pt x="184" y="669"/>
                      <a:pt x="183" y="674"/>
                      <a:pt x="195" y="682"/>
                    </a:cubicBezTo>
                    <a:cubicBezTo>
                      <a:pt x="204" y="669"/>
                      <a:pt x="205" y="667"/>
                      <a:pt x="198" y="652"/>
                    </a:cubicBezTo>
                    <a:cubicBezTo>
                      <a:pt x="173" y="658"/>
                      <a:pt x="188" y="670"/>
                      <a:pt x="198" y="685"/>
                    </a:cubicBezTo>
                    <a:cubicBezTo>
                      <a:pt x="196" y="689"/>
                      <a:pt x="193" y="693"/>
                      <a:pt x="192" y="697"/>
                    </a:cubicBezTo>
                    <a:cubicBezTo>
                      <a:pt x="192" y="700"/>
                      <a:pt x="194" y="703"/>
                      <a:pt x="195" y="706"/>
                    </a:cubicBezTo>
                    <a:cubicBezTo>
                      <a:pt x="196" y="710"/>
                      <a:pt x="198" y="722"/>
                      <a:pt x="198" y="718"/>
                    </a:cubicBezTo>
                    <a:cubicBezTo>
                      <a:pt x="198" y="713"/>
                      <a:pt x="196" y="708"/>
                      <a:pt x="195" y="703"/>
                    </a:cubicBezTo>
                    <a:cubicBezTo>
                      <a:pt x="203" y="680"/>
                      <a:pt x="199" y="681"/>
                      <a:pt x="192" y="661"/>
                    </a:cubicBezTo>
                    <a:cubicBezTo>
                      <a:pt x="173" y="686"/>
                      <a:pt x="196" y="783"/>
                      <a:pt x="186" y="754"/>
                    </a:cubicBezTo>
                    <a:cubicBezTo>
                      <a:pt x="185" y="751"/>
                      <a:pt x="183" y="745"/>
                      <a:pt x="183" y="745"/>
                    </a:cubicBezTo>
                    <a:cubicBezTo>
                      <a:pt x="184" y="735"/>
                      <a:pt x="186" y="715"/>
                      <a:pt x="186" y="715"/>
                    </a:cubicBezTo>
                    <a:cubicBezTo>
                      <a:pt x="179" y="749"/>
                      <a:pt x="182" y="735"/>
                      <a:pt x="177" y="757"/>
                    </a:cubicBezTo>
                    <a:cubicBezTo>
                      <a:pt x="178" y="762"/>
                      <a:pt x="176" y="768"/>
                      <a:pt x="180" y="772"/>
                    </a:cubicBezTo>
                    <a:cubicBezTo>
                      <a:pt x="182" y="774"/>
                      <a:pt x="182" y="766"/>
                      <a:pt x="183" y="763"/>
                    </a:cubicBezTo>
                    <a:cubicBezTo>
                      <a:pt x="184" y="757"/>
                      <a:pt x="184" y="751"/>
                      <a:pt x="186" y="745"/>
                    </a:cubicBezTo>
                    <a:cubicBezTo>
                      <a:pt x="195" y="724"/>
                      <a:pt x="195" y="728"/>
                      <a:pt x="213" y="724"/>
                    </a:cubicBezTo>
                    <a:cubicBezTo>
                      <a:pt x="197" y="735"/>
                      <a:pt x="209" y="739"/>
                      <a:pt x="222" y="742"/>
                    </a:cubicBezTo>
                    <a:cubicBezTo>
                      <a:pt x="228" y="733"/>
                      <a:pt x="231" y="727"/>
                      <a:pt x="222" y="718"/>
                    </a:cubicBezTo>
                  </a:path>
                </a:pathLst>
              </a:custGeom>
              <a:solidFill>
                <a:srgbClr val="808000"/>
              </a:solidFill>
              <a:ln w="635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1" name="Group 117"/>
            <p:cNvGrpSpPr>
              <a:grpSpLocks/>
            </p:cNvGrpSpPr>
            <p:nvPr/>
          </p:nvGrpSpPr>
          <p:grpSpPr bwMode="auto">
            <a:xfrm rot="-215207">
              <a:off x="6456" y="7873"/>
              <a:ext cx="507" cy="637"/>
              <a:chOff x="6456" y="7873"/>
              <a:chExt cx="507" cy="637"/>
            </a:xfrm>
          </p:grpSpPr>
          <p:sp>
            <p:nvSpPr>
              <p:cNvPr id="151" name="Freeform 118"/>
              <p:cNvSpPr>
                <a:spLocks noChangeAspect="1"/>
              </p:cNvSpPr>
              <p:nvPr/>
            </p:nvSpPr>
            <p:spPr bwMode="auto">
              <a:xfrm>
                <a:off x="6670" y="7984"/>
                <a:ext cx="49" cy="300"/>
              </a:xfrm>
              <a:custGeom>
                <a:avLst/>
                <a:gdLst>
                  <a:gd name="T0" fmla="*/ 0 w 49"/>
                  <a:gd name="T1" fmla="*/ 300 h 300"/>
                  <a:gd name="T2" fmla="*/ 40 w 49"/>
                  <a:gd name="T3" fmla="*/ 21 h 300"/>
                  <a:gd name="T4" fmla="*/ 46 w 49"/>
                  <a:gd name="T5" fmla="*/ 172 h 300"/>
                  <a:gd name="T6" fmla="*/ 49 w 49"/>
                  <a:gd name="T7" fmla="*/ 2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300">
                    <a:moveTo>
                      <a:pt x="0" y="300"/>
                    </a:moveTo>
                    <a:cubicBezTo>
                      <a:pt x="7" y="254"/>
                      <a:pt x="32" y="42"/>
                      <a:pt x="40" y="21"/>
                    </a:cubicBezTo>
                    <a:cubicBezTo>
                      <a:pt x="48" y="0"/>
                      <a:pt x="44" y="127"/>
                      <a:pt x="46" y="172"/>
                    </a:cubicBezTo>
                    <a:cubicBezTo>
                      <a:pt x="47" y="217"/>
                      <a:pt x="48" y="253"/>
                      <a:pt x="49" y="290"/>
                    </a:cubicBezTo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52" name="Group 119"/>
              <p:cNvGrpSpPr>
                <a:grpSpLocks/>
              </p:cNvGrpSpPr>
              <p:nvPr/>
            </p:nvGrpSpPr>
            <p:grpSpPr bwMode="auto">
              <a:xfrm>
                <a:off x="6456" y="7873"/>
                <a:ext cx="507" cy="637"/>
                <a:chOff x="6456" y="7873"/>
                <a:chExt cx="507" cy="637"/>
              </a:xfrm>
            </p:grpSpPr>
            <p:grpSp>
              <p:nvGrpSpPr>
                <p:cNvPr id="153" name="Group 120"/>
                <p:cNvGrpSpPr>
                  <a:grpSpLocks/>
                </p:cNvGrpSpPr>
                <p:nvPr/>
              </p:nvGrpSpPr>
              <p:grpSpPr bwMode="auto">
                <a:xfrm rot="-864402">
                  <a:off x="6456" y="7873"/>
                  <a:ext cx="250" cy="224"/>
                  <a:chOff x="6474" y="7978"/>
                  <a:chExt cx="250" cy="224"/>
                </a:xfrm>
              </p:grpSpPr>
              <p:sp>
                <p:nvSpPr>
                  <p:cNvPr id="158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6474" y="7978"/>
                    <a:ext cx="250" cy="224"/>
                  </a:xfrm>
                  <a:custGeom>
                    <a:avLst/>
                    <a:gdLst>
                      <a:gd name="T0" fmla="*/ 654 w 819"/>
                      <a:gd name="T1" fmla="*/ 698 h 698"/>
                      <a:gd name="T2" fmla="*/ 629 w 819"/>
                      <a:gd name="T3" fmla="*/ 503 h 698"/>
                      <a:gd name="T4" fmla="*/ 629 w 819"/>
                      <a:gd name="T5" fmla="*/ 436 h 698"/>
                      <a:gd name="T6" fmla="*/ 584 w 819"/>
                      <a:gd name="T7" fmla="*/ 354 h 698"/>
                      <a:gd name="T8" fmla="*/ 502 w 819"/>
                      <a:gd name="T9" fmla="*/ 106 h 698"/>
                      <a:gd name="T10" fmla="*/ 382 w 819"/>
                      <a:gd name="T11" fmla="*/ 69 h 698"/>
                      <a:gd name="T12" fmla="*/ 262 w 819"/>
                      <a:gd name="T13" fmla="*/ 263 h 698"/>
                      <a:gd name="T14" fmla="*/ 202 w 819"/>
                      <a:gd name="T15" fmla="*/ 406 h 698"/>
                      <a:gd name="T16" fmla="*/ 82 w 819"/>
                      <a:gd name="T17" fmla="*/ 481 h 698"/>
                      <a:gd name="T18" fmla="*/ 7 w 819"/>
                      <a:gd name="T19" fmla="*/ 466 h 698"/>
                      <a:gd name="T20" fmla="*/ 127 w 819"/>
                      <a:gd name="T21" fmla="*/ 406 h 698"/>
                      <a:gd name="T22" fmla="*/ 187 w 819"/>
                      <a:gd name="T23" fmla="*/ 301 h 698"/>
                      <a:gd name="T24" fmla="*/ 209 w 819"/>
                      <a:gd name="T25" fmla="*/ 144 h 698"/>
                      <a:gd name="T26" fmla="*/ 337 w 819"/>
                      <a:gd name="T27" fmla="*/ 24 h 698"/>
                      <a:gd name="T28" fmla="*/ 494 w 819"/>
                      <a:gd name="T29" fmla="*/ 24 h 698"/>
                      <a:gd name="T30" fmla="*/ 599 w 819"/>
                      <a:gd name="T31" fmla="*/ 166 h 698"/>
                      <a:gd name="T32" fmla="*/ 712 w 819"/>
                      <a:gd name="T33" fmla="*/ 264 h 698"/>
                      <a:gd name="T34" fmla="*/ 814 w 819"/>
                      <a:gd name="T35" fmla="*/ 508 h 698"/>
                      <a:gd name="T36" fmla="*/ 744 w 819"/>
                      <a:gd name="T37" fmla="*/ 598 h 698"/>
                      <a:gd name="T38" fmla="*/ 744 w 819"/>
                      <a:gd name="T39" fmla="*/ 688 h 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19" h="698">
                        <a:moveTo>
                          <a:pt x="654" y="698"/>
                        </a:moveTo>
                        <a:cubicBezTo>
                          <a:pt x="648" y="664"/>
                          <a:pt x="633" y="547"/>
                          <a:pt x="629" y="503"/>
                        </a:cubicBezTo>
                        <a:cubicBezTo>
                          <a:pt x="625" y="459"/>
                          <a:pt x="636" y="461"/>
                          <a:pt x="629" y="436"/>
                        </a:cubicBezTo>
                        <a:cubicBezTo>
                          <a:pt x="622" y="411"/>
                          <a:pt x="605" y="409"/>
                          <a:pt x="584" y="354"/>
                        </a:cubicBezTo>
                        <a:cubicBezTo>
                          <a:pt x="563" y="299"/>
                          <a:pt x="536" y="153"/>
                          <a:pt x="502" y="106"/>
                        </a:cubicBezTo>
                        <a:cubicBezTo>
                          <a:pt x="468" y="59"/>
                          <a:pt x="422" y="43"/>
                          <a:pt x="382" y="69"/>
                        </a:cubicBezTo>
                        <a:cubicBezTo>
                          <a:pt x="342" y="95"/>
                          <a:pt x="292" y="207"/>
                          <a:pt x="262" y="263"/>
                        </a:cubicBezTo>
                        <a:cubicBezTo>
                          <a:pt x="232" y="319"/>
                          <a:pt x="232" y="370"/>
                          <a:pt x="202" y="406"/>
                        </a:cubicBezTo>
                        <a:cubicBezTo>
                          <a:pt x="172" y="442"/>
                          <a:pt x="114" y="471"/>
                          <a:pt x="82" y="481"/>
                        </a:cubicBezTo>
                        <a:cubicBezTo>
                          <a:pt x="50" y="491"/>
                          <a:pt x="0" y="478"/>
                          <a:pt x="7" y="466"/>
                        </a:cubicBezTo>
                        <a:cubicBezTo>
                          <a:pt x="14" y="454"/>
                          <a:pt x="97" y="433"/>
                          <a:pt x="127" y="406"/>
                        </a:cubicBezTo>
                        <a:cubicBezTo>
                          <a:pt x="157" y="379"/>
                          <a:pt x="173" y="345"/>
                          <a:pt x="187" y="301"/>
                        </a:cubicBezTo>
                        <a:cubicBezTo>
                          <a:pt x="201" y="257"/>
                          <a:pt x="184" y="190"/>
                          <a:pt x="209" y="144"/>
                        </a:cubicBezTo>
                        <a:cubicBezTo>
                          <a:pt x="234" y="98"/>
                          <a:pt x="290" y="44"/>
                          <a:pt x="337" y="24"/>
                        </a:cubicBezTo>
                        <a:cubicBezTo>
                          <a:pt x="384" y="4"/>
                          <a:pt x="450" y="0"/>
                          <a:pt x="494" y="24"/>
                        </a:cubicBezTo>
                        <a:cubicBezTo>
                          <a:pt x="538" y="48"/>
                          <a:pt x="563" y="126"/>
                          <a:pt x="599" y="166"/>
                        </a:cubicBezTo>
                        <a:cubicBezTo>
                          <a:pt x="635" y="206"/>
                          <a:pt x="676" y="207"/>
                          <a:pt x="712" y="264"/>
                        </a:cubicBezTo>
                        <a:cubicBezTo>
                          <a:pt x="748" y="321"/>
                          <a:pt x="809" y="452"/>
                          <a:pt x="814" y="508"/>
                        </a:cubicBezTo>
                        <a:cubicBezTo>
                          <a:pt x="819" y="564"/>
                          <a:pt x="756" y="568"/>
                          <a:pt x="744" y="598"/>
                        </a:cubicBezTo>
                        <a:cubicBezTo>
                          <a:pt x="732" y="628"/>
                          <a:pt x="744" y="669"/>
                          <a:pt x="744" y="688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9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6515" y="7989"/>
                    <a:ext cx="164" cy="160"/>
                  </a:xfrm>
                  <a:custGeom>
                    <a:avLst/>
                    <a:gdLst>
                      <a:gd name="T0" fmla="*/ 540 w 540"/>
                      <a:gd name="T1" fmla="*/ 499 h 499"/>
                      <a:gd name="T2" fmla="*/ 503 w 540"/>
                      <a:gd name="T3" fmla="*/ 267 h 499"/>
                      <a:gd name="T4" fmla="*/ 398 w 540"/>
                      <a:gd name="T5" fmla="*/ 57 h 499"/>
                      <a:gd name="T6" fmla="*/ 315 w 540"/>
                      <a:gd name="T7" fmla="*/ 12 h 499"/>
                      <a:gd name="T8" fmla="*/ 195 w 540"/>
                      <a:gd name="T9" fmla="*/ 19 h 499"/>
                      <a:gd name="T10" fmla="*/ 128 w 540"/>
                      <a:gd name="T11" fmla="*/ 124 h 499"/>
                      <a:gd name="T12" fmla="*/ 98 w 540"/>
                      <a:gd name="T13" fmla="*/ 252 h 499"/>
                      <a:gd name="T14" fmla="*/ 0 w 540"/>
                      <a:gd name="T15" fmla="*/ 394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40" h="499">
                        <a:moveTo>
                          <a:pt x="540" y="499"/>
                        </a:moveTo>
                        <a:cubicBezTo>
                          <a:pt x="533" y="420"/>
                          <a:pt x="527" y="341"/>
                          <a:pt x="503" y="267"/>
                        </a:cubicBezTo>
                        <a:cubicBezTo>
                          <a:pt x="479" y="193"/>
                          <a:pt x="429" y="99"/>
                          <a:pt x="398" y="57"/>
                        </a:cubicBezTo>
                        <a:cubicBezTo>
                          <a:pt x="367" y="15"/>
                          <a:pt x="349" y="18"/>
                          <a:pt x="315" y="12"/>
                        </a:cubicBezTo>
                        <a:cubicBezTo>
                          <a:pt x="281" y="6"/>
                          <a:pt x="226" y="0"/>
                          <a:pt x="195" y="19"/>
                        </a:cubicBezTo>
                        <a:cubicBezTo>
                          <a:pt x="164" y="38"/>
                          <a:pt x="144" y="85"/>
                          <a:pt x="128" y="124"/>
                        </a:cubicBezTo>
                        <a:cubicBezTo>
                          <a:pt x="112" y="163"/>
                          <a:pt x="119" y="207"/>
                          <a:pt x="98" y="252"/>
                        </a:cubicBezTo>
                        <a:cubicBezTo>
                          <a:pt x="77" y="297"/>
                          <a:pt x="16" y="369"/>
                          <a:pt x="0" y="394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54" name="Group 123"/>
                <p:cNvGrpSpPr>
                  <a:grpSpLocks noChangeAspect="1"/>
                </p:cNvGrpSpPr>
                <p:nvPr/>
              </p:nvGrpSpPr>
              <p:grpSpPr bwMode="auto">
                <a:xfrm rot="3629748">
                  <a:off x="6748" y="7959"/>
                  <a:ext cx="191" cy="239"/>
                  <a:chOff x="5652" y="5852"/>
                  <a:chExt cx="626" cy="742"/>
                </a:xfrm>
              </p:grpSpPr>
              <p:sp>
                <p:nvSpPr>
                  <p:cNvPr id="156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5652" y="5852"/>
                    <a:ext cx="626" cy="742"/>
                  </a:xfrm>
                  <a:custGeom>
                    <a:avLst/>
                    <a:gdLst>
                      <a:gd name="T0" fmla="*/ 15 w 626"/>
                      <a:gd name="T1" fmla="*/ 666 h 742"/>
                      <a:gd name="T2" fmla="*/ 53 w 626"/>
                      <a:gd name="T3" fmla="*/ 464 h 742"/>
                      <a:gd name="T4" fmla="*/ 60 w 626"/>
                      <a:gd name="T5" fmla="*/ 239 h 742"/>
                      <a:gd name="T6" fmla="*/ 240 w 626"/>
                      <a:gd name="T7" fmla="*/ 36 h 742"/>
                      <a:gd name="T8" fmla="*/ 465 w 626"/>
                      <a:gd name="T9" fmla="*/ 36 h 742"/>
                      <a:gd name="T10" fmla="*/ 608 w 626"/>
                      <a:gd name="T11" fmla="*/ 254 h 742"/>
                      <a:gd name="T12" fmla="*/ 570 w 626"/>
                      <a:gd name="T13" fmla="*/ 389 h 742"/>
                      <a:gd name="T14" fmla="*/ 578 w 626"/>
                      <a:gd name="T15" fmla="*/ 299 h 742"/>
                      <a:gd name="T16" fmla="*/ 548 w 626"/>
                      <a:gd name="T17" fmla="*/ 201 h 742"/>
                      <a:gd name="T18" fmla="*/ 443 w 626"/>
                      <a:gd name="T19" fmla="*/ 104 h 742"/>
                      <a:gd name="T20" fmla="*/ 323 w 626"/>
                      <a:gd name="T21" fmla="*/ 59 h 742"/>
                      <a:gd name="T22" fmla="*/ 240 w 626"/>
                      <a:gd name="T23" fmla="*/ 96 h 742"/>
                      <a:gd name="T24" fmla="*/ 255 w 626"/>
                      <a:gd name="T25" fmla="*/ 201 h 742"/>
                      <a:gd name="T26" fmla="*/ 210 w 626"/>
                      <a:gd name="T27" fmla="*/ 239 h 742"/>
                      <a:gd name="T28" fmla="*/ 105 w 626"/>
                      <a:gd name="T29" fmla="*/ 284 h 742"/>
                      <a:gd name="T30" fmla="*/ 105 w 626"/>
                      <a:gd name="T31" fmla="*/ 344 h 742"/>
                      <a:gd name="T32" fmla="*/ 143 w 626"/>
                      <a:gd name="T33" fmla="*/ 449 h 742"/>
                      <a:gd name="T34" fmla="*/ 128 w 626"/>
                      <a:gd name="T35" fmla="*/ 554 h 742"/>
                      <a:gd name="T36" fmla="*/ 53 w 626"/>
                      <a:gd name="T37" fmla="*/ 711 h 742"/>
                      <a:gd name="T38" fmla="*/ 0 w 626"/>
                      <a:gd name="T39" fmla="*/ 741 h 7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26" h="742">
                        <a:moveTo>
                          <a:pt x="15" y="666"/>
                        </a:moveTo>
                        <a:cubicBezTo>
                          <a:pt x="30" y="600"/>
                          <a:pt x="46" y="535"/>
                          <a:pt x="53" y="464"/>
                        </a:cubicBezTo>
                        <a:cubicBezTo>
                          <a:pt x="60" y="393"/>
                          <a:pt x="29" y="310"/>
                          <a:pt x="60" y="239"/>
                        </a:cubicBezTo>
                        <a:cubicBezTo>
                          <a:pt x="91" y="168"/>
                          <a:pt x="173" y="70"/>
                          <a:pt x="240" y="36"/>
                        </a:cubicBezTo>
                        <a:cubicBezTo>
                          <a:pt x="307" y="2"/>
                          <a:pt x="404" y="0"/>
                          <a:pt x="465" y="36"/>
                        </a:cubicBezTo>
                        <a:cubicBezTo>
                          <a:pt x="526" y="72"/>
                          <a:pt x="590" y="195"/>
                          <a:pt x="608" y="254"/>
                        </a:cubicBezTo>
                        <a:cubicBezTo>
                          <a:pt x="626" y="313"/>
                          <a:pt x="575" y="381"/>
                          <a:pt x="570" y="389"/>
                        </a:cubicBezTo>
                        <a:cubicBezTo>
                          <a:pt x="565" y="397"/>
                          <a:pt x="582" y="330"/>
                          <a:pt x="578" y="299"/>
                        </a:cubicBezTo>
                        <a:cubicBezTo>
                          <a:pt x="574" y="268"/>
                          <a:pt x="571" y="234"/>
                          <a:pt x="548" y="201"/>
                        </a:cubicBezTo>
                        <a:cubicBezTo>
                          <a:pt x="525" y="168"/>
                          <a:pt x="480" y="128"/>
                          <a:pt x="443" y="104"/>
                        </a:cubicBezTo>
                        <a:cubicBezTo>
                          <a:pt x="406" y="80"/>
                          <a:pt x="357" y="60"/>
                          <a:pt x="323" y="59"/>
                        </a:cubicBezTo>
                        <a:cubicBezTo>
                          <a:pt x="289" y="58"/>
                          <a:pt x="251" y="72"/>
                          <a:pt x="240" y="96"/>
                        </a:cubicBezTo>
                        <a:cubicBezTo>
                          <a:pt x="229" y="120"/>
                          <a:pt x="260" y="177"/>
                          <a:pt x="255" y="201"/>
                        </a:cubicBezTo>
                        <a:cubicBezTo>
                          <a:pt x="250" y="225"/>
                          <a:pt x="235" y="225"/>
                          <a:pt x="210" y="239"/>
                        </a:cubicBezTo>
                        <a:cubicBezTo>
                          <a:pt x="185" y="253"/>
                          <a:pt x="122" y="267"/>
                          <a:pt x="105" y="284"/>
                        </a:cubicBezTo>
                        <a:cubicBezTo>
                          <a:pt x="88" y="301"/>
                          <a:pt x="99" y="317"/>
                          <a:pt x="105" y="344"/>
                        </a:cubicBezTo>
                        <a:cubicBezTo>
                          <a:pt x="111" y="371"/>
                          <a:pt x="139" y="414"/>
                          <a:pt x="143" y="449"/>
                        </a:cubicBezTo>
                        <a:cubicBezTo>
                          <a:pt x="147" y="484"/>
                          <a:pt x="143" y="510"/>
                          <a:pt x="128" y="554"/>
                        </a:cubicBezTo>
                        <a:cubicBezTo>
                          <a:pt x="113" y="598"/>
                          <a:pt x="74" y="680"/>
                          <a:pt x="53" y="711"/>
                        </a:cubicBezTo>
                        <a:cubicBezTo>
                          <a:pt x="32" y="742"/>
                          <a:pt x="16" y="741"/>
                          <a:pt x="0" y="741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7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5733" y="5864"/>
                    <a:ext cx="440" cy="549"/>
                  </a:xfrm>
                  <a:custGeom>
                    <a:avLst/>
                    <a:gdLst>
                      <a:gd name="T0" fmla="*/ 12 w 440"/>
                      <a:gd name="T1" fmla="*/ 549 h 549"/>
                      <a:gd name="T2" fmla="*/ 5 w 440"/>
                      <a:gd name="T3" fmla="*/ 331 h 549"/>
                      <a:gd name="T4" fmla="*/ 42 w 440"/>
                      <a:gd name="T5" fmla="*/ 204 h 549"/>
                      <a:gd name="T6" fmla="*/ 87 w 440"/>
                      <a:gd name="T7" fmla="*/ 196 h 549"/>
                      <a:gd name="T8" fmla="*/ 140 w 440"/>
                      <a:gd name="T9" fmla="*/ 106 h 549"/>
                      <a:gd name="T10" fmla="*/ 200 w 440"/>
                      <a:gd name="T11" fmla="*/ 24 h 549"/>
                      <a:gd name="T12" fmla="*/ 312 w 440"/>
                      <a:gd name="T13" fmla="*/ 16 h 549"/>
                      <a:gd name="T14" fmla="*/ 440 w 440"/>
                      <a:gd name="T15" fmla="*/ 121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0" h="549">
                        <a:moveTo>
                          <a:pt x="12" y="549"/>
                        </a:moveTo>
                        <a:cubicBezTo>
                          <a:pt x="6" y="468"/>
                          <a:pt x="0" y="388"/>
                          <a:pt x="5" y="331"/>
                        </a:cubicBezTo>
                        <a:cubicBezTo>
                          <a:pt x="10" y="274"/>
                          <a:pt x="28" y="226"/>
                          <a:pt x="42" y="204"/>
                        </a:cubicBezTo>
                        <a:cubicBezTo>
                          <a:pt x="56" y="182"/>
                          <a:pt x="71" y="212"/>
                          <a:pt x="87" y="196"/>
                        </a:cubicBezTo>
                        <a:cubicBezTo>
                          <a:pt x="103" y="180"/>
                          <a:pt x="121" y="135"/>
                          <a:pt x="140" y="106"/>
                        </a:cubicBezTo>
                        <a:cubicBezTo>
                          <a:pt x="159" y="77"/>
                          <a:pt x="171" y="39"/>
                          <a:pt x="200" y="24"/>
                        </a:cubicBezTo>
                        <a:cubicBezTo>
                          <a:pt x="229" y="9"/>
                          <a:pt x="272" y="0"/>
                          <a:pt x="312" y="16"/>
                        </a:cubicBezTo>
                        <a:cubicBezTo>
                          <a:pt x="352" y="32"/>
                          <a:pt x="396" y="76"/>
                          <a:pt x="440" y="121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55" name="Freeform 126"/>
                <p:cNvSpPr>
                  <a:spLocks noChangeAspect="1"/>
                </p:cNvSpPr>
                <p:nvPr/>
              </p:nvSpPr>
              <p:spPr bwMode="auto">
                <a:xfrm>
                  <a:off x="6507" y="8273"/>
                  <a:ext cx="422" cy="237"/>
                </a:xfrm>
                <a:custGeom>
                  <a:avLst/>
                  <a:gdLst>
                    <a:gd name="T0" fmla="*/ 471 w 1381"/>
                    <a:gd name="T1" fmla="*/ 36 h 740"/>
                    <a:gd name="T2" fmla="*/ 372 w 1381"/>
                    <a:gd name="T3" fmla="*/ 90 h 740"/>
                    <a:gd name="T4" fmla="*/ 180 w 1381"/>
                    <a:gd name="T5" fmla="*/ 105 h 740"/>
                    <a:gd name="T6" fmla="*/ 198 w 1381"/>
                    <a:gd name="T7" fmla="*/ 120 h 740"/>
                    <a:gd name="T8" fmla="*/ 414 w 1381"/>
                    <a:gd name="T9" fmla="*/ 105 h 740"/>
                    <a:gd name="T10" fmla="*/ 552 w 1381"/>
                    <a:gd name="T11" fmla="*/ 39 h 740"/>
                    <a:gd name="T12" fmla="*/ 567 w 1381"/>
                    <a:gd name="T13" fmla="*/ 90 h 740"/>
                    <a:gd name="T14" fmla="*/ 525 w 1381"/>
                    <a:gd name="T15" fmla="*/ 177 h 740"/>
                    <a:gd name="T16" fmla="*/ 348 w 1381"/>
                    <a:gd name="T17" fmla="*/ 237 h 740"/>
                    <a:gd name="T18" fmla="*/ 180 w 1381"/>
                    <a:gd name="T19" fmla="*/ 246 h 740"/>
                    <a:gd name="T20" fmla="*/ 0 w 1381"/>
                    <a:gd name="T21" fmla="*/ 402 h 740"/>
                    <a:gd name="T22" fmla="*/ 234 w 1381"/>
                    <a:gd name="T23" fmla="*/ 267 h 740"/>
                    <a:gd name="T24" fmla="*/ 465 w 1381"/>
                    <a:gd name="T25" fmla="*/ 270 h 740"/>
                    <a:gd name="T26" fmla="*/ 576 w 1381"/>
                    <a:gd name="T27" fmla="*/ 123 h 740"/>
                    <a:gd name="T28" fmla="*/ 591 w 1381"/>
                    <a:gd name="T29" fmla="*/ 165 h 740"/>
                    <a:gd name="T30" fmla="*/ 522 w 1381"/>
                    <a:gd name="T31" fmla="*/ 321 h 740"/>
                    <a:gd name="T32" fmla="*/ 420 w 1381"/>
                    <a:gd name="T33" fmla="*/ 456 h 740"/>
                    <a:gd name="T34" fmla="*/ 315 w 1381"/>
                    <a:gd name="T35" fmla="*/ 555 h 740"/>
                    <a:gd name="T36" fmla="*/ 9 w 1381"/>
                    <a:gd name="T37" fmla="*/ 636 h 740"/>
                    <a:gd name="T38" fmla="*/ 273 w 1381"/>
                    <a:gd name="T39" fmla="*/ 594 h 740"/>
                    <a:gd name="T40" fmla="*/ 456 w 1381"/>
                    <a:gd name="T41" fmla="*/ 504 h 740"/>
                    <a:gd name="T42" fmla="*/ 552 w 1381"/>
                    <a:gd name="T43" fmla="*/ 363 h 740"/>
                    <a:gd name="T44" fmla="*/ 633 w 1381"/>
                    <a:gd name="T45" fmla="*/ 105 h 740"/>
                    <a:gd name="T46" fmla="*/ 657 w 1381"/>
                    <a:gd name="T47" fmla="*/ 153 h 740"/>
                    <a:gd name="T48" fmla="*/ 621 w 1381"/>
                    <a:gd name="T49" fmla="*/ 354 h 740"/>
                    <a:gd name="T50" fmla="*/ 570 w 1381"/>
                    <a:gd name="T51" fmla="*/ 600 h 740"/>
                    <a:gd name="T52" fmla="*/ 438 w 1381"/>
                    <a:gd name="T53" fmla="*/ 690 h 740"/>
                    <a:gd name="T54" fmla="*/ 696 w 1381"/>
                    <a:gd name="T55" fmla="*/ 522 h 740"/>
                    <a:gd name="T56" fmla="*/ 681 w 1381"/>
                    <a:gd name="T57" fmla="*/ 288 h 740"/>
                    <a:gd name="T58" fmla="*/ 744 w 1381"/>
                    <a:gd name="T59" fmla="*/ 303 h 740"/>
                    <a:gd name="T60" fmla="*/ 831 w 1381"/>
                    <a:gd name="T61" fmla="*/ 546 h 740"/>
                    <a:gd name="T62" fmla="*/ 1026 w 1381"/>
                    <a:gd name="T63" fmla="*/ 729 h 740"/>
                    <a:gd name="T64" fmla="*/ 1104 w 1381"/>
                    <a:gd name="T65" fmla="*/ 714 h 740"/>
                    <a:gd name="T66" fmla="*/ 912 w 1381"/>
                    <a:gd name="T67" fmla="*/ 657 h 740"/>
                    <a:gd name="T68" fmla="*/ 861 w 1381"/>
                    <a:gd name="T69" fmla="*/ 426 h 740"/>
                    <a:gd name="T70" fmla="*/ 753 w 1381"/>
                    <a:gd name="T71" fmla="*/ 264 h 740"/>
                    <a:gd name="T72" fmla="*/ 693 w 1381"/>
                    <a:gd name="T73" fmla="*/ 135 h 740"/>
                    <a:gd name="T74" fmla="*/ 927 w 1381"/>
                    <a:gd name="T75" fmla="*/ 336 h 740"/>
                    <a:gd name="T76" fmla="*/ 1149 w 1381"/>
                    <a:gd name="T77" fmla="*/ 468 h 740"/>
                    <a:gd name="T78" fmla="*/ 1380 w 1381"/>
                    <a:gd name="T79" fmla="*/ 450 h 740"/>
                    <a:gd name="T80" fmla="*/ 1239 w 1381"/>
                    <a:gd name="T81" fmla="*/ 462 h 740"/>
                    <a:gd name="T82" fmla="*/ 1074 w 1381"/>
                    <a:gd name="T83" fmla="*/ 366 h 740"/>
                    <a:gd name="T84" fmla="*/ 879 w 1381"/>
                    <a:gd name="T85" fmla="*/ 240 h 740"/>
                    <a:gd name="T86" fmla="*/ 732 w 1381"/>
                    <a:gd name="T87" fmla="*/ 117 h 740"/>
                    <a:gd name="T88" fmla="*/ 1020 w 1381"/>
                    <a:gd name="T89" fmla="*/ 180 h 740"/>
                    <a:gd name="T90" fmla="*/ 1314 w 1381"/>
                    <a:gd name="T91" fmla="*/ 180 h 740"/>
                    <a:gd name="T92" fmla="*/ 1125 w 1381"/>
                    <a:gd name="T93" fmla="*/ 138 h 740"/>
                    <a:gd name="T94" fmla="*/ 912 w 1381"/>
                    <a:gd name="T95" fmla="*/ 126 h 740"/>
                    <a:gd name="T96" fmla="*/ 720 w 1381"/>
                    <a:gd name="T97" fmla="*/ 7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81" h="740">
                      <a:moveTo>
                        <a:pt x="537" y="12"/>
                      </a:moveTo>
                      <a:cubicBezTo>
                        <a:pt x="514" y="20"/>
                        <a:pt x="491" y="29"/>
                        <a:pt x="471" y="36"/>
                      </a:cubicBezTo>
                      <a:cubicBezTo>
                        <a:pt x="451" y="43"/>
                        <a:pt x="430" y="48"/>
                        <a:pt x="414" y="57"/>
                      </a:cubicBezTo>
                      <a:cubicBezTo>
                        <a:pt x="398" y="66"/>
                        <a:pt x="394" y="83"/>
                        <a:pt x="372" y="90"/>
                      </a:cubicBezTo>
                      <a:cubicBezTo>
                        <a:pt x="350" y="97"/>
                        <a:pt x="311" y="96"/>
                        <a:pt x="279" y="99"/>
                      </a:cubicBezTo>
                      <a:cubicBezTo>
                        <a:pt x="247" y="102"/>
                        <a:pt x="216" y="100"/>
                        <a:pt x="180" y="105"/>
                      </a:cubicBezTo>
                      <a:cubicBezTo>
                        <a:pt x="144" y="110"/>
                        <a:pt x="60" y="126"/>
                        <a:pt x="63" y="129"/>
                      </a:cubicBezTo>
                      <a:cubicBezTo>
                        <a:pt x="66" y="132"/>
                        <a:pt x="157" y="120"/>
                        <a:pt x="198" y="120"/>
                      </a:cubicBezTo>
                      <a:cubicBezTo>
                        <a:pt x="239" y="120"/>
                        <a:pt x="273" y="134"/>
                        <a:pt x="309" y="132"/>
                      </a:cubicBezTo>
                      <a:cubicBezTo>
                        <a:pt x="345" y="130"/>
                        <a:pt x="376" y="118"/>
                        <a:pt x="414" y="105"/>
                      </a:cubicBezTo>
                      <a:cubicBezTo>
                        <a:pt x="452" y="92"/>
                        <a:pt x="511" y="65"/>
                        <a:pt x="534" y="54"/>
                      </a:cubicBezTo>
                      <a:cubicBezTo>
                        <a:pt x="557" y="43"/>
                        <a:pt x="547" y="36"/>
                        <a:pt x="552" y="39"/>
                      </a:cubicBezTo>
                      <a:cubicBezTo>
                        <a:pt x="557" y="42"/>
                        <a:pt x="562" y="61"/>
                        <a:pt x="564" y="69"/>
                      </a:cubicBezTo>
                      <a:cubicBezTo>
                        <a:pt x="566" y="77"/>
                        <a:pt x="575" y="81"/>
                        <a:pt x="567" y="90"/>
                      </a:cubicBezTo>
                      <a:cubicBezTo>
                        <a:pt x="559" y="99"/>
                        <a:pt x="523" y="109"/>
                        <a:pt x="516" y="123"/>
                      </a:cubicBezTo>
                      <a:cubicBezTo>
                        <a:pt x="509" y="137"/>
                        <a:pt x="536" y="158"/>
                        <a:pt x="525" y="177"/>
                      </a:cubicBezTo>
                      <a:cubicBezTo>
                        <a:pt x="514" y="196"/>
                        <a:pt x="476" y="230"/>
                        <a:pt x="447" y="240"/>
                      </a:cubicBezTo>
                      <a:cubicBezTo>
                        <a:pt x="418" y="250"/>
                        <a:pt x="378" y="237"/>
                        <a:pt x="348" y="237"/>
                      </a:cubicBezTo>
                      <a:cubicBezTo>
                        <a:pt x="318" y="237"/>
                        <a:pt x="292" y="236"/>
                        <a:pt x="264" y="237"/>
                      </a:cubicBezTo>
                      <a:cubicBezTo>
                        <a:pt x="236" y="238"/>
                        <a:pt x="205" y="236"/>
                        <a:pt x="180" y="246"/>
                      </a:cubicBezTo>
                      <a:cubicBezTo>
                        <a:pt x="155" y="256"/>
                        <a:pt x="144" y="268"/>
                        <a:pt x="114" y="294"/>
                      </a:cubicBezTo>
                      <a:cubicBezTo>
                        <a:pt x="84" y="320"/>
                        <a:pt x="0" y="396"/>
                        <a:pt x="0" y="402"/>
                      </a:cubicBezTo>
                      <a:cubicBezTo>
                        <a:pt x="0" y="408"/>
                        <a:pt x="72" y="355"/>
                        <a:pt x="111" y="333"/>
                      </a:cubicBezTo>
                      <a:cubicBezTo>
                        <a:pt x="150" y="311"/>
                        <a:pt x="188" y="274"/>
                        <a:pt x="234" y="267"/>
                      </a:cubicBezTo>
                      <a:cubicBezTo>
                        <a:pt x="280" y="260"/>
                        <a:pt x="349" y="288"/>
                        <a:pt x="387" y="288"/>
                      </a:cubicBezTo>
                      <a:cubicBezTo>
                        <a:pt x="425" y="288"/>
                        <a:pt x="438" y="287"/>
                        <a:pt x="465" y="270"/>
                      </a:cubicBezTo>
                      <a:cubicBezTo>
                        <a:pt x="492" y="253"/>
                        <a:pt x="534" y="210"/>
                        <a:pt x="552" y="186"/>
                      </a:cubicBezTo>
                      <a:cubicBezTo>
                        <a:pt x="570" y="162"/>
                        <a:pt x="567" y="136"/>
                        <a:pt x="576" y="123"/>
                      </a:cubicBezTo>
                      <a:cubicBezTo>
                        <a:pt x="585" y="110"/>
                        <a:pt x="604" y="98"/>
                        <a:pt x="606" y="105"/>
                      </a:cubicBezTo>
                      <a:cubicBezTo>
                        <a:pt x="608" y="112"/>
                        <a:pt x="600" y="142"/>
                        <a:pt x="591" y="165"/>
                      </a:cubicBezTo>
                      <a:cubicBezTo>
                        <a:pt x="582" y="188"/>
                        <a:pt x="563" y="220"/>
                        <a:pt x="552" y="246"/>
                      </a:cubicBezTo>
                      <a:cubicBezTo>
                        <a:pt x="541" y="272"/>
                        <a:pt x="533" y="296"/>
                        <a:pt x="522" y="321"/>
                      </a:cubicBezTo>
                      <a:cubicBezTo>
                        <a:pt x="511" y="346"/>
                        <a:pt x="500" y="376"/>
                        <a:pt x="483" y="399"/>
                      </a:cubicBezTo>
                      <a:cubicBezTo>
                        <a:pt x="466" y="422"/>
                        <a:pt x="434" y="437"/>
                        <a:pt x="420" y="456"/>
                      </a:cubicBezTo>
                      <a:cubicBezTo>
                        <a:pt x="406" y="475"/>
                        <a:pt x="416" y="496"/>
                        <a:pt x="399" y="513"/>
                      </a:cubicBezTo>
                      <a:cubicBezTo>
                        <a:pt x="382" y="530"/>
                        <a:pt x="352" y="546"/>
                        <a:pt x="315" y="555"/>
                      </a:cubicBezTo>
                      <a:cubicBezTo>
                        <a:pt x="278" y="564"/>
                        <a:pt x="228" y="554"/>
                        <a:pt x="177" y="567"/>
                      </a:cubicBezTo>
                      <a:cubicBezTo>
                        <a:pt x="126" y="580"/>
                        <a:pt x="17" y="628"/>
                        <a:pt x="9" y="636"/>
                      </a:cubicBezTo>
                      <a:cubicBezTo>
                        <a:pt x="1" y="644"/>
                        <a:pt x="85" y="622"/>
                        <a:pt x="129" y="615"/>
                      </a:cubicBezTo>
                      <a:cubicBezTo>
                        <a:pt x="173" y="608"/>
                        <a:pt x="229" y="602"/>
                        <a:pt x="273" y="594"/>
                      </a:cubicBezTo>
                      <a:cubicBezTo>
                        <a:pt x="317" y="586"/>
                        <a:pt x="365" y="582"/>
                        <a:pt x="396" y="567"/>
                      </a:cubicBezTo>
                      <a:cubicBezTo>
                        <a:pt x="427" y="552"/>
                        <a:pt x="440" y="524"/>
                        <a:pt x="456" y="504"/>
                      </a:cubicBezTo>
                      <a:cubicBezTo>
                        <a:pt x="472" y="484"/>
                        <a:pt x="479" y="471"/>
                        <a:pt x="495" y="447"/>
                      </a:cubicBezTo>
                      <a:cubicBezTo>
                        <a:pt x="511" y="423"/>
                        <a:pt x="534" y="396"/>
                        <a:pt x="552" y="363"/>
                      </a:cubicBezTo>
                      <a:cubicBezTo>
                        <a:pt x="570" y="330"/>
                        <a:pt x="586" y="295"/>
                        <a:pt x="600" y="252"/>
                      </a:cubicBezTo>
                      <a:cubicBezTo>
                        <a:pt x="614" y="209"/>
                        <a:pt x="628" y="133"/>
                        <a:pt x="633" y="105"/>
                      </a:cubicBezTo>
                      <a:cubicBezTo>
                        <a:pt x="638" y="77"/>
                        <a:pt x="629" y="76"/>
                        <a:pt x="633" y="84"/>
                      </a:cubicBezTo>
                      <a:cubicBezTo>
                        <a:pt x="637" y="92"/>
                        <a:pt x="656" y="123"/>
                        <a:pt x="657" y="153"/>
                      </a:cubicBezTo>
                      <a:cubicBezTo>
                        <a:pt x="658" y="183"/>
                        <a:pt x="648" y="231"/>
                        <a:pt x="642" y="264"/>
                      </a:cubicBezTo>
                      <a:cubicBezTo>
                        <a:pt x="636" y="297"/>
                        <a:pt x="620" y="317"/>
                        <a:pt x="621" y="354"/>
                      </a:cubicBezTo>
                      <a:cubicBezTo>
                        <a:pt x="622" y="391"/>
                        <a:pt x="659" y="448"/>
                        <a:pt x="651" y="489"/>
                      </a:cubicBezTo>
                      <a:cubicBezTo>
                        <a:pt x="643" y="530"/>
                        <a:pt x="602" y="569"/>
                        <a:pt x="570" y="600"/>
                      </a:cubicBezTo>
                      <a:cubicBezTo>
                        <a:pt x="538" y="631"/>
                        <a:pt x="478" y="663"/>
                        <a:pt x="456" y="678"/>
                      </a:cubicBezTo>
                      <a:cubicBezTo>
                        <a:pt x="434" y="693"/>
                        <a:pt x="423" y="694"/>
                        <a:pt x="438" y="690"/>
                      </a:cubicBezTo>
                      <a:cubicBezTo>
                        <a:pt x="453" y="686"/>
                        <a:pt x="506" y="679"/>
                        <a:pt x="549" y="651"/>
                      </a:cubicBezTo>
                      <a:cubicBezTo>
                        <a:pt x="592" y="623"/>
                        <a:pt x="674" y="566"/>
                        <a:pt x="696" y="522"/>
                      </a:cubicBezTo>
                      <a:cubicBezTo>
                        <a:pt x="718" y="478"/>
                        <a:pt x="684" y="423"/>
                        <a:pt x="681" y="384"/>
                      </a:cubicBezTo>
                      <a:cubicBezTo>
                        <a:pt x="678" y="345"/>
                        <a:pt x="681" y="313"/>
                        <a:pt x="681" y="288"/>
                      </a:cubicBezTo>
                      <a:cubicBezTo>
                        <a:pt x="681" y="263"/>
                        <a:pt x="671" y="229"/>
                        <a:pt x="681" y="231"/>
                      </a:cubicBezTo>
                      <a:cubicBezTo>
                        <a:pt x="691" y="233"/>
                        <a:pt x="722" y="269"/>
                        <a:pt x="744" y="303"/>
                      </a:cubicBezTo>
                      <a:cubicBezTo>
                        <a:pt x="766" y="337"/>
                        <a:pt x="802" y="395"/>
                        <a:pt x="816" y="435"/>
                      </a:cubicBezTo>
                      <a:cubicBezTo>
                        <a:pt x="830" y="475"/>
                        <a:pt x="823" y="511"/>
                        <a:pt x="831" y="546"/>
                      </a:cubicBezTo>
                      <a:cubicBezTo>
                        <a:pt x="839" y="581"/>
                        <a:pt x="831" y="617"/>
                        <a:pt x="864" y="648"/>
                      </a:cubicBezTo>
                      <a:cubicBezTo>
                        <a:pt x="897" y="679"/>
                        <a:pt x="972" y="718"/>
                        <a:pt x="1026" y="729"/>
                      </a:cubicBezTo>
                      <a:cubicBezTo>
                        <a:pt x="1080" y="740"/>
                        <a:pt x="1175" y="713"/>
                        <a:pt x="1188" y="711"/>
                      </a:cubicBezTo>
                      <a:cubicBezTo>
                        <a:pt x="1201" y="709"/>
                        <a:pt x="1137" y="717"/>
                        <a:pt x="1104" y="714"/>
                      </a:cubicBezTo>
                      <a:cubicBezTo>
                        <a:pt x="1071" y="711"/>
                        <a:pt x="1022" y="700"/>
                        <a:pt x="990" y="690"/>
                      </a:cubicBezTo>
                      <a:cubicBezTo>
                        <a:pt x="958" y="680"/>
                        <a:pt x="929" y="680"/>
                        <a:pt x="912" y="657"/>
                      </a:cubicBezTo>
                      <a:cubicBezTo>
                        <a:pt x="895" y="634"/>
                        <a:pt x="893" y="587"/>
                        <a:pt x="885" y="549"/>
                      </a:cubicBezTo>
                      <a:cubicBezTo>
                        <a:pt x="877" y="511"/>
                        <a:pt x="873" y="461"/>
                        <a:pt x="861" y="426"/>
                      </a:cubicBezTo>
                      <a:cubicBezTo>
                        <a:pt x="849" y="391"/>
                        <a:pt x="834" y="366"/>
                        <a:pt x="816" y="339"/>
                      </a:cubicBezTo>
                      <a:cubicBezTo>
                        <a:pt x="798" y="312"/>
                        <a:pt x="774" y="287"/>
                        <a:pt x="753" y="264"/>
                      </a:cubicBezTo>
                      <a:cubicBezTo>
                        <a:pt x="732" y="241"/>
                        <a:pt x="700" y="222"/>
                        <a:pt x="690" y="201"/>
                      </a:cubicBezTo>
                      <a:cubicBezTo>
                        <a:pt x="680" y="180"/>
                        <a:pt x="672" y="133"/>
                        <a:pt x="693" y="135"/>
                      </a:cubicBezTo>
                      <a:cubicBezTo>
                        <a:pt x="714" y="137"/>
                        <a:pt x="777" y="183"/>
                        <a:pt x="816" y="216"/>
                      </a:cubicBezTo>
                      <a:cubicBezTo>
                        <a:pt x="855" y="249"/>
                        <a:pt x="886" y="307"/>
                        <a:pt x="927" y="336"/>
                      </a:cubicBezTo>
                      <a:cubicBezTo>
                        <a:pt x="968" y="365"/>
                        <a:pt x="1025" y="371"/>
                        <a:pt x="1062" y="393"/>
                      </a:cubicBezTo>
                      <a:cubicBezTo>
                        <a:pt x="1099" y="415"/>
                        <a:pt x="1105" y="454"/>
                        <a:pt x="1149" y="468"/>
                      </a:cubicBezTo>
                      <a:cubicBezTo>
                        <a:pt x="1193" y="482"/>
                        <a:pt x="1288" y="480"/>
                        <a:pt x="1326" y="477"/>
                      </a:cubicBezTo>
                      <a:cubicBezTo>
                        <a:pt x="1364" y="474"/>
                        <a:pt x="1379" y="452"/>
                        <a:pt x="1380" y="450"/>
                      </a:cubicBezTo>
                      <a:cubicBezTo>
                        <a:pt x="1381" y="448"/>
                        <a:pt x="1358" y="463"/>
                        <a:pt x="1335" y="465"/>
                      </a:cubicBezTo>
                      <a:cubicBezTo>
                        <a:pt x="1312" y="467"/>
                        <a:pt x="1268" y="466"/>
                        <a:pt x="1239" y="462"/>
                      </a:cubicBezTo>
                      <a:cubicBezTo>
                        <a:pt x="1210" y="458"/>
                        <a:pt x="1186" y="454"/>
                        <a:pt x="1158" y="438"/>
                      </a:cubicBezTo>
                      <a:cubicBezTo>
                        <a:pt x="1130" y="422"/>
                        <a:pt x="1110" y="392"/>
                        <a:pt x="1074" y="366"/>
                      </a:cubicBezTo>
                      <a:cubicBezTo>
                        <a:pt x="1038" y="340"/>
                        <a:pt x="978" y="306"/>
                        <a:pt x="945" y="285"/>
                      </a:cubicBezTo>
                      <a:cubicBezTo>
                        <a:pt x="912" y="264"/>
                        <a:pt x="899" y="259"/>
                        <a:pt x="879" y="240"/>
                      </a:cubicBezTo>
                      <a:cubicBezTo>
                        <a:pt x="859" y="221"/>
                        <a:pt x="849" y="191"/>
                        <a:pt x="825" y="171"/>
                      </a:cubicBezTo>
                      <a:cubicBezTo>
                        <a:pt x="801" y="151"/>
                        <a:pt x="731" y="121"/>
                        <a:pt x="732" y="117"/>
                      </a:cubicBezTo>
                      <a:cubicBezTo>
                        <a:pt x="733" y="113"/>
                        <a:pt x="783" y="137"/>
                        <a:pt x="831" y="147"/>
                      </a:cubicBezTo>
                      <a:cubicBezTo>
                        <a:pt x="879" y="157"/>
                        <a:pt x="966" y="178"/>
                        <a:pt x="1020" y="180"/>
                      </a:cubicBezTo>
                      <a:cubicBezTo>
                        <a:pt x="1074" y="182"/>
                        <a:pt x="1106" y="156"/>
                        <a:pt x="1155" y="156"/>
                      </a:cubicBezTo>
                      <a:cubicBezTo>
                        <a:pt x="1204" y="156"/>
                        <a:pt x="1300" y="181"/>
                        <a:pt x="1314" y="180"/>
                      </a:cubicBezTo>
                      <a:cubicBezTo>
                        <a:pt x="1328" y="179"/>
                        <a:pt x="1270" y="157"/>
                        <a:pt x="1239" y="150"/>
                      </a:cubicBezTo>
                      <a:cubicBezTo>
                        <a:pt x="1208" y="143"/>
                        <a:pt x="1160" y="139"/>
                        <a:pt x="1125" y="138"/>
                      </a:cubicBezTo>
                      <a:cubicBezTo>
                        <a:pt x="1090" y="137"/>
                        <a:pt x="1064" y="146"/>
                        <a:pt x="1029" y="144"/>
                      </a:cubicBezTo>
                      <a:cubicBezTo>
                        <a:pt x="994" y="142"/>
                        <a:pt x="953" y="133"/>
                        <a:pt x="912" y="126"/>
                      </a:cubicBezTo>
                      <a:cubicBezTo>
                        <a:pt x="871" y="119"/>
                        <a:pt x="812" y="107"/>
                        <a:pt x="780" y="99"/>
                      </a:cubicBezTo>
                      <a:cubicBezTo>
                        <a:pt x="748" y="91"/>
                        <a:pt x="735" y="92"/>
                        <a:pt x="720" y="75"/>
                      </a:cubicBezTo>
                      <a:cubicBezTo>
                        <a:pt x="705" y="58"/>
                        <a:pt x="699" y="29"/>
                        <a:pt x="693" y="0"/>
                      </a:cubicBezTo>
                    </a:path>
                  </a:pathLst>
                </a:custGeom>
                <a:solidFill>
                  <a:srgbClr val="808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2" name="Group 127"/>
            <p:cNvGrpSpPr>
              <a:grpSpLocks noChangeAspect="1"/>
            </p:cNvGrpSpPr>
            <p:nvPr/>
          </p:nvGrpSpPr>
          <p:grpSpPr bwMode="auto">
            <a:xfrm rot="17969046" flipH="1">
              <a:off x="6486" y="8044"/>
              <a:ext cx="180" cy="374"/>
              <a:chOff x="3719" y="4318"/>
              <a:chExt cx="591" cy="1167"/>
            </a:xfrm>
          </p:grpSpPr>
          <p:grpSp>
            <p:nvGrpSpPr>
              <p:cNvPr id="147" name="Group 128"/>
              <p:cNvGrpSpPr>
                <a:grpSpLocks noChangeAspect="1"/>
              </p:cNvGrpSpPr>
              <p:nvPr/>
            </p:nvGrpSpPr>
            <p:grpSpPr bwMode="auto">
              <a:xfrm>
                <a:off x="3719" y="4526"/>
                <a:ext cx="367" cy="959"/>
                <a:chOff x="3719" y="4526"/>
                <a:chExt cx="367" cy="959"/>
              </a:xfrm>
            </p:grpSpPr>
            <p:sp>
              <p:nvSpPr>
                <p:cNvPr id="149" name="Freeform 129"/>
                <p:cNvSpPr>
                  <a:spLocks noChangeAspect="1"/>
                </p:cNvSpPr>
                <p:nvPr/>
              </p:nvSpPr>
              <p:spPr bwMode="auto">
                <a:xfrm>
                  <a:off x="3719" y="4526"/>
                  <a:ext cx="367" cy="959"/>
                </a:xfrm>
                <a:custGeom>
                  <a:avLst/>
                  <a:gdLst>
                    <a:gd name="T0" fmla="*/ 16 w 367"/>
                    <a:gd name="T1" fmla="*/ 807 h 959"/>
                    <a:gd name="T2" fmla="*/ 9 w 367"/>
                    <a:gd name="T3" fmla="*/ 514 h 959"/>
                    <a:gd name="T4" fmla="*/ 69 w 367"/>
                    <a:gd name="T5" fmla="*/ 229 h 959"/>
                    <a:gd name="T6" fmla="*/ 249 w 367"/>
                    <a:gd name="T7" fmla="*/ 79 h 959"/>
                    <a:gd name="T8" fmla="*/ 234 w 367"/>
                    <a:gd name="T9" fmla="*/ 4 h 959"/>
                    <a:gd name="T10" fmla="*/ 256 w 367"/>
                    <a:gd name="T11" fmla="*/ 57 h 959"/>
                    <a:gd name="T12" fmla="*/ 301 w 367"/>
                    <a:gd name="T13" fmla="*/ 72 h 959"/>
                    <a:gd name="T14" fmla="*/ 361 w 367"/>
                    <a:gd name="T15" fmla="*/ 19 h 959"/>
                    <a:gd name="T16" fmla="*/ 339 w 367"/>
                    <a:gd name="T17" fmla="*/ 64 h 959"/>
                    <a:gd name="T18" fmla="*/ 309 w 367"/>
                    <a:gd name="T19" fmla="*/ 109 h 959"/>
                    <a:gd name="T20" fmla="*/ 301 w 367"/>
                    <a:gd name="T21" fmla="*/ 244 h 959"/>
                    <a:gd name="T22" fmla="*/ 294 w 367"/>
                    <a:gd name="T23" fmla="*/ 364 h 959"/>
                    <a:gd name="T24" fmla="*/ 286 w 367"/>
                    <a:gd name="T25" fmla="*/ 507 h 959"/>
                    <a:gd name="T26" fmla="*/ 204 w 367"/>
                    <a:gd name="T27" fmla="*/ 687 h 959"/>
                    <a:gd name="T28" fmla="*/ 159 w 367"/>
                    <a:gd name="T29" fmla="*/ 852 h 959"/>
                    <a:gd name="T30" fmla="*/ 46 w 367"/>
                    <a:gd name="T31" fmla="*/ 942 h 959"/>
                    <a:gd name="T32" fmla="*/ 31 w 367"/>
                    <a:gd name="T33" fmla="*/ 747 h 9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7" h="959">
                      <a:moveTo>
                        <a:pt x="16" y="807"/>
                      </a:moveTo>
                      <a:cubicBezTo>
                        <a:pt x="8" y="708"/>
                        <a:pt x="0" y="610"/>
                        <a:pt x="9" y="514"/>
                      </a:cubicBezTo>
                      <a:cubicBezTo>
                        <a:pt x="18" y="418"/>
                        <a:pt x="29" y="301"/>
                        <a:pt x="69" y="229"/>
                      </a:cubicBezTo>
                      <a:cubicBezTo>
                        <a:pt x="109" y="157"/>
                        <a:pt x="221" y="117"/>
                        <a:pt x="249" y="79"/>
                      </a:cubicBezTo>
                      <a:cubicBezTo>
                        <a:pt x="277" y="41"/>
                        <a:pt x="233" y="8"/>
                        <a:pt x="234" y="4"/>
                      </a:cubicBezTo>
                      <a:cubicBezTo>
                        <a:pt x="235" y="0"/>
                        <a:pt x="245" y="46"/>
                        <a:pt x="256" y="57"/>
                      </a:cubicBezTo>
                      <a:cubicBezTo>
                        <a:pt x="267" y="68"/>
                        <a:pt x="284" y="78"/>
                        <a:pt x="301" y="72"/>
                      </a:cubicBezTo>
                      <a:cubicBezTo>
                        <a:pt x="318" y="66"/>
                        <a:pt x="355" y="20"/>
                        <a:pt x="361" y="19"/>
                      </a:cubicBezTo>
                      <a:cubicBezTo>
                        <a:pt x="367" y="18"/>
                        <a:pt x="348" y="49"/>
                        <a:pt x="339" y="64"/>
                      </a:cubicBezTo>
                      <a:cubicBezTo>
                        <a:pt x="330" y="79"/>
                        <a:pt x="315" y="79"/>
                        <a:pt x="309" y="109"/>
                      </a:cubicBezTo>
                      <a:cubicBezTo>
                        <a:pt x="303" y="139"/>
                        <a:pt x="303" y="202"/>
                        <a:pt x="301" y="244"/>
                      </a:cubicBezTo>
                      <a:cubicBezTo>
                        <a:pt x="299" y="286"/>
                        <a:pt x="296" y="320"/>
                        <a:pt x="294" y="364"/>
                      </a:cubicBezTo>
                      <a:cubicBezTo>
                        <a:pt x="292" y="408"/>
                        <a:pt x="301" y="453"/>
                        <a:pt x="286" y="507"/>
                      </a:cubicBezTo>
                      <a:cubicBezTo>
                        <a:pt x="271" y="561"/>
                        <a:pt x="225" y="630"/>
                        <a:pt x="204" y="687"/>
                      </a:cubicBezTo>
                      <a:cubicBezTo>
                        <a:pt x="183" y="744"/>
                        <a:pt x="185" y="810"/>
                        <a:pt x="159" y="852"/>
                      </a:cubicBezTo>
                      <a:cubicBezTo>
                        <a:pt x="133" y="894"/>
                        <a:pt x="67" y="959"/>
                        <a:pt x="46" y="942"/>
                      </a:cubicBezTo>
                      <a:cubicBezTo>
                        <a:pt x="25" y="925"/>
                        <a:pt x="28" y="836"/>
                        <a:pt x="31" y="747"/>
                      </a:cubicBezTo>
                    </a:path>
                  </a:pathLst>
                </a:custGeom>
                <a:solidFill>
                  <a:srgbClr val="FFCC99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0" name="Freeform 130"/>
                <p:cNvSpPr>
                  <a:spLocks noChangeAspect="1"/>
                </p:cNvSpPr>
                <p:nvPr/>
              </p:nvSpPr>
              <p:spPr bwMode="auto">
                <a:xfrm>
                  <a:off x="3791" y="4586"/>
                  <a:ext cx="222" cy="432"/>
                </a:xfrm>
                <a:custGeom>
                  <a:avLst/>
                  <a:gdLst>
                    <a:gd name="T0" fmla="*/ 222 w 222"/>
                    <a:gd name="T1" fmla="*/ 4 h 432"/>
                    <a:gd name="T2" fmla="*/ 192 w 222"/>
                    <a:gd name="T3" fmla="*/ 57 h 432"/>
                    <a:gd name="T4" fmla="*/ 154 w 222"/>
                    <a:gd name="T5" fmla="*/ 94 h 432"/>
                    <a:gd name="T6" fmla="*/ 109 w 222"/>
                    <a:gd name="T7" fmla="*/ 154 h 432"/>
                    <a:gd name="T8" fmla="*/ 124 w 222"/>
                    <a:gd name="T9" fmla="*/ 237 h 432"/>
                    <a:gd name="T10" fmla="*/ 12 w 222"/>
                    <a:gd name="T11" fmla="*/ 372 h 432"/>
                    <a:gd name="T12" fmla="*/ 4 w 222"/>
                    <a:gd name="T13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2" h="432">
                      <a:moveTo>
                        <a:pt x="222" y="4"/>
                      </a:moveTo>
                      <a:cubicBezTo>
                        <a:pt x="179" y="19"/>
                        <a:pt x="211" y="0"/>
                        <a:pt x="192" y="57"/>
                      </a:cubicBezTo>
                      <a:cubicBezTo>
                        <a:pt x="185" y="78"/>
                        <a:pt x="171" y="83"/>
                        <a:pt x="154" y="94"/>
                      </a:cubicBezTo>
                      <a:cubicBezTo>
                        <a:pt x="138" y="119"/>
                        <a:pt x="119" y="126"/>
                        <a:pt x="109" y="154"/>
                      </a:cubicBezTo>
                      <a:cubicBezTo>
                        <a:pt x="113" y="182"/>
                        <a:pt x="124" y="209"/>
                        <a:pt x="124" y="237"/>
                      </a:cubicBezTo>
                      <a:cubicBezTo>
                        <a:pt x="124" y="298"/>
                        <a:pt x="57" y="342"/>
                        <a:pt x="12" y="372"/>
                      </a:cubicBezTo>
                      <a:cubicBezTo>
                        <a:pt x="0" y="406"/>
                        <a:pt x="4" y="386"/>
                        <a:pt x="4" y="43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8" name="Freeform 131"/>
              <p:cNvSpPr>
                <a:spLocks noChangeAspect="1"/>
              </p:cNvSpPr>
              <p:nvPr/>
            </p:nvSpPr>
            <p:spPr bwMode="auto">
              <a:xfrm>
                <a:off x="3926" y="4318"/>
                <a:ext cx="384" cy="317"/>
              </a:xfrm>
              <a:custGeom>
                <a:avLst/>
                <a:gdLst>
                  <a:gd name="T0" fmla="*/ 49 w 384"/>
                  <a:gd name="T1" fmla="*/ 227 h 317"/>
                  <a:gd name="T2" fmla="*/ 12 w 384"/>
                  <a:gd name="T3" fmla="*/ 160 h 317"/>
                  <a:gd name="T4" fmla="*/ 4 w 384"/>
                  <a:gd name="T5" fmla="*/ 130 h 317"/>
                  <a:gd name="T6" fmla="*/ 12 w 384"/>
                  <a:gd name="T7" fmla="*/ 152 h 317"/>
                  <a:gd name="T8" fmla="*/ 34 w 384"/>
                  <a:gd name="T9" fmla="*/ 167 h 317"/>
                  <a:gd name="T10" fmla="*/ 72 w 384"/>
                  <a:gd name="T11" fmla="*/ 220 h 317"/>
                  <a:gd name="T12" fmla="*/ 72 w 384"/>
                  <a:gd name="T13" fmla="*/ 107 h 317"/>
                  <a:gd name="T14" fmla="*/ 64 w 384"/>
                  <a:gd name="T15" fmla="*/ 47 h 317"/>
                  <a:gd name="T16" fmla="*/ 49 w 384"/>
                  <a:gd name="T17" fmla="*/ 25 h 317"/>
                  <a:gd name="T18" fmla="*/ 57 w 384"/>
                  <a:gd name="T19" fmla="*/ 47 h 317"/>
                  <a:gd name="T20" fmla="*/ 72 w 384"/>
                  <a:gd name="T21" fmla="*/ 70 h 317"/>
                  <a:gd name="T22" fmla="*/ 79 w 384"/>
                  <a:gd name="T23" fmla="*/ 107 h 317"/>
                  <a:gd name="T24" fmla="*/ 87 w 384"/>
                  <a:gd name="T25" fmla="*/ 190 h 317"/>
                  <a:gd name="T26" fmla="*/ 94 w 384"/>
                  <a:gd name="T27" fmla="*/ 167 h 317"/>
                  <a:gd name="T28" fmla="*/ 102 w 384"/>
                  <a:gd name="T29" fmla="*/ 145 h 317"/>
                  <a:gd name="T30" fmla="*/ 162 w 384"/>
                  <a:gd name="T31" fmla="*/ 40 h 317"/>
                  <a:gd name="T32" fmla="*/ 207 w 384"/>
                  <a:gd name="T33" fmla="*/ 10 h 317"/>
                  <a:gd name="T34" fmla="*/ 162 w 384"/>
                  <a:gd name="T35" fmla="*/ 40 h 317"/>
                  <a:gd name="T36" fmla="*/ 147 w 384"/>
                  <a:gd name="T37" fmla="*/ 62 h 317"/>
                  <a:gd name="T38" fmla="*/ 124 w 384"/>
                  <a:gd name="T39" fmla="*/ 85 h 317"/>
                  <a:gd name="T40" fmla="*/ 94 w 384"/>
                  <a:gd name="T41" fmla="*/ 130 h 317"/>
                  <a:gd name="T42" fmla="*/ 72 w 384"/>
                  <a:gd name="T43" fmla="*/ 197 h 317"/>
                  <a:gd name="T44" fmla="*/ 64 w 384"/>
                  <a:gd name="T45" fmla="*/ 220 h 317"/>
                  <a:gd name="T46" fmla="*/ 72 w 384"/>
                  <a:gd name="T47" fmla="*/ 197 h 317"/>
                  <a:gd name="T48" fmla="*/ 94 w 384"/>
                  <a:gd name="T49" fmla="*/ 182 h 317"/>
                  <a:gd name="T50" fmla="*/ 109 w 384"/>
                  <a:gd name="T51" fmla="*/ 160 h 317"/>
                  <a:gd name="T52" fmla="*/ 132 w 384"/>
                  <a:gd name="T53" fmla="*/ 137 h 317"/>
                  <a:gd name="T54" fmla="*/ 222 w 384"/>
                  <a:gd name="T55" fmla="*/ 40 h 317"/>
                  <a:gd name="T56" fmla="*/ 199 w 384"/>
                  <a:gd name="T57" fmla="*/ 55 h 317"/>
                  <a:gd name="T58" fmla="*/ 132 w 384"/>
                  <a:gd name="T59" fmla="*/ 137 h 317"/>
                  <a:gd name="T60" fmla="*/ 124 w 384"/>
                  <a:gd name="T61" fmla="*/ 160 h 317"/>
                  <a:gd name="T62" fmla="*/ 109 w 384"/>
                  <a:gd name="T63" fmla="*/ 182 h 317"/>
                  <a:gd name="T64" fmla="*/ 199 w 384"/>
                  <a:gd name="T65" fmla="*/ 130 h 317"/>
                  <a:gd name="T66" fmla="*/ 267 w 384"/>
                  <a:gd name="T67" fmla="*/ 100 h 317"/>
                  <a:gd name="T68" fmla="*/ 289 w 384"/>
                  <a:gd name="T69" fmla="*/ 92 h 317"/>
                  <a:gd name="T70" fmla="*/ 312 w 384"/>
                  <a:gd name="T71" fmla="*/ 85 h 317"/>
                  <a:gd name="T72" fmla="*/ 244 w 384"/>
                  <a:gd name="T73" fmla="*/ 92 h 317"/>
                  <a:gd name="T74" fmla="*/ 169 w 384"/>
                  <a:gd name="T75" fmla="*/ 130 h 317"/>
                  <a:gd name="T76" fmla="*/ 124 w 384"/>
                  <a:gd name="T77" fmla="*/ 160 h 317"/>
                  <a:gd name="T78" fmla="*/ 109 w 384"/>
                  <a:gd name="T79" fmla="*/ 182 h 317"/>
                  <a:gd name="T80" fmla="*/ 132 w 384"/>
                  <a:gd name="T81" fmla="*/ 175 h 317"/>
                  <a:gd name="T82" fmla="*/ 199 w 384"/>
                  <a:gd name="T83" fmla="*/ 137 h 317"/>
                  <a:gd name="T84" fmla="*/ 244 w 384"/>
                  <a:gd name="T85" fmla="*/ 122 h 317"/>
                  <a:gd name="T86" fmla="*/ 267 w 384"/>
                  <a:gd name="T87" fmla="*/ 115 h 317"/>
                  <a:gd name="T88" fmla="*/ 169 w 384"/>
                  <a:gd name="T89" fmla="*/ 137 h 317"/>
                  <a:gd name="T90" fmla="*/ 132 w 384"/>
                  <a:gd name="T91" fmla="*/ 167 h 317"/>
                  <a:gd name="T92" fmla="*/ 117 w 384"/>
                  <a:gd name="T93" fmla="*/ 190 h 317"/>
                  <a:gd name="T94" fmla="*/ 94 w 384"/>
                  <a:gd name="T95" fmla="*/ 205 h 317"/>
                  <a:gd name="T96" fmla="*/ 214 w 384"/>
                  <a:gd name="T97" fmla="*/ 197 h 317"/>
                  <a:gd name="T98" fmla="*/ 252 w 384"/>
                  <a:gd name="T99" fmla="*/ 190 h 317"/>
                  <a:gd name="T100" fmla="*/ 274 w 384"/>
                  <a:gd name="T101" fmla="*/ 182 h 317"/>
                  <a:gd name="T102" fmla="*/ 229 w 384"/>
                  <a:gd name="T103" fmla="*/ 190 h 317"/>
                  <a:gd name="T104" fmla="*/ 177 w 384"/>
                  <a:gd name="T105" fmla="*/ 197 h 317"/>
                  <a:gd name="T106" fmla="*/ 132 w 384"/>
                  <a:gd name="T107" fmla="*/ 212 h 317"/>
                  <a:gd name="T108" fmla="*/ 154 w 384"/>
                  <a:gd name="T109" fmla="*/ 212 h 317"/>
                  <a:gd name="T110" fmla="*/ 222 w 384"/>
                  <a:gd name="T111" fmla="*/ 190 h 317"/>
                  <a:gd name="T112" fmla="*/ 237 w 384"/>
                  <a:gd name="T113" fmla="*/ 212 h 317"/>
                  <a:gd name="T114" fmla="*/ 124 w 384"/>
                  <a:gd name="T115" fmla="*/ 272 h 317"/>
                  <a:gd name="T116" fmla="*/ 102 w 384"/>
                  <a:gd name="T117" fmla="*/ 295 h 317"/>
                  <a:gd name="T118" fmla="*/ 87 w 384"/>
                  <a:gd name="T119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4" h="317">
                    <a:moveTo>
                      <a:pt x="49" y="227"/>
                    </a:moveTo>
                    <a:cubicBezTo>
                      <a:pt x="34" y="205"/>
                      <a:pt x="27" y="182"/>
                      <a:pt x="12" y="160"/>
                    </a:cubicBezTo>
                    <a:cubicBezTo>
                      <a:pt x="9" y="150"/>
                      <a:pt x="0" y="120"/>
                      <a:pt x="4" y="130"/>
                    </a:cubicBezTo>
                    <a:cubicBezTo>
                      <a:pt x="7" y="137"/>
                      <a:pt x="7" y="146"/>
                      <a:pt x="12" y="152"/>
                    </a:cubicBezTo>
                    <a:cubicBezTo>
                      <a:pt x="18" y="159"/>
                      <a:pt x="27" y="162"/>
                      <a:pt x="34" y="167"/>
                    </a:cubicBezTo>
                    <a:cubicBezTo>
                      <a:pt x="52" y="220"/>
                      <a:pt x="34" y="207"/>
                      <a:pt x="72" y="220"/>
                    </a:cubicBezTo>
                    <a:cubicBezTo>
                      <a:pt x="86" y="173"/>
                      <a:pt x="87" y="158"/>
                      <a:pt x="72" y="107"/>
                    </a:cubicBezTo>
                    <a:cubicBezTo>
                      <a:pt x="69" y="87"/>
                      <a:pt x="69" y="66"/>
                      <a:pt x="64" y="47"/>
                    </a:cubicBezTo>
                    <a:cubicBezTo>
                      <a:pt x="62" y="38"/>
                      <a:pt x="58" y="25"/>
                      <a:pt x="49" y="25"/>
                    </a:cubicBezTo>
                    <a:cubicBezTo>
                      <a:pt x="41" y="25"/>
                      <a:pt x="53" y="40"/>
                      <a:pt x="57" y="47"/>
                    </a:cubicBezTo>
                    <a:cubicBezTo>
                      <a:pt x="61" y="55"/>
                      <a:pt x="67" y="62"/>
                      <a:pt x="72" y="70"/>
                    </a:cubicBezTo>
                    <a:cubicBezTo>
                      <a:pt x="74" y="82"/>
                      <a:pt x="77" y="95"/>
                      <a:pt x="79" y="107"/>
                    </a:cubicBezTo>
                    <a:cubicBezTo>
                      <a:pt x="82" y="135"/>
                      <a:pt x="80" y="163"/>
                      <a:pt x="87" y="190"/>
                    </a:cubicBezTo>
                    <a:cubicBezTo>
                      <a:pt x="89" y="198"/>
                      <a:pt x="91" y="175"/>
                      <a:pt x="94" y="167"/>
                    </a:cubicBezTo>
                    <a:cubicBezTo>
                      <a:pt x="96" y="160"/>
                      <a:pt x="100" y="152"/>
                      <a:pt x="102" y="145"/>
                    </a:cubicBezTo>
                    <a:cubicBezTo>
                      <a:pt x="116" y="103"/>
                      <a:pt x="115" y="54"/>
                      <a:pt x="162" y="40"/>
                    </a:cubicBezTo>
                    <a:cubicBezTo>
                      <a:pt x="177" y="30"/>
                      <a:pt x="192" y="20"/>
                      <a:pt x="207" y="10"/>
                    </a:cubicBezTo>
                    <a:cubicBezTo>
                      <a:pt x="222" y="0"/>
                      <a:pt x="162" y="40"/>
                      <a:pt x="162" y="40"/>
                    </a:cubicBezTo>
                    <a:cubicBezTo>
                      <a:pt x="157" y="47"/>
                      <a:pt x="153" y="55"/>
                      <a:pt x="147" y="62"/>
                    </a:cubicBezTo>
                    <a:cubicBezTo>
                      <a:pt x="140" y="70"/>
                      <a:pt x="131" y="76"/>
                      <a:pt x="124" y="85"/>
                    </a:cubicBezTo>
                    <a:cubicBezTo>
                      <a:pt x="113" y="99"/>
                      <a:pt x="94" y="130"/>
                      <a:pt x="94" y="130"/>
                    </a:cubicBezTo>
                    <a:cubicBezTo>
                      <a:pt x="88" y="148"/>
                      <a:pt x="79" y="177"/>
                      <a:pt x="72" y="197"/>
                    </a:cubicBezTo>
                    <a:cubicBezTo>
                      <a:pt x="69" y="205"/>
                      <a:pt x="64" y="220"/>
                      <a:pt x="64" y="220"/>
                    </a:cubicBezTo>
                    <a:cubicBezTo>
                      <a:pt x="64" y="220"/>
                      <a:pt x="65" y="202"/>
                      <a:pt x="72" y="197"/>
                    </a:cubicBezTo>
                    <a:cubicBezTo>
                      <a:pt x="79" y="192"/>
                      <a:pt x="87" y="187"/>
                      <a:pt x="94" y="182"/>
                    </a:cubicBezTo>
                    <a:cubicBezTo>
                      <a:pt x="99" y="175"/>
                      <a:pt x="103" y="167"/>
                      <a:pt x="109" y="160"/>
                    </a:cubicBezTo>
                    <a:cubicBezTo>
                      <a:pt x="116" y="152"/>
                      <a:pt x="125" y="146"/>
                      <a:pt x="132" y="137"/>
                    </a:cubicBezTo>
                    <a:cubicBezTo>
                      <a:pt x="180" y="75"/>
                      <a:pt x="159" y="83"/>
                      <a:pt x="222" y="40"/>
                    </a:cubicBezTo>
                    <a:cubicBezTo>
                      <a:pt x="230" y="35"/>
                      <a:pt x="199" y="55"/>
                      <a:pt x="199" y="55"/>
                    </a:cubicBezTo>
                    <a:cubicBezTo>
                      <a:pt x="175" y="89"/>
                      <a:pt x="159" y="97"/>
                      <a:pt x="132" y="137"/>
                    </a:cubicBezTo>
                    <a:cubicBezTo>
                      <a:pt x="127" y="144"/>
                      <a:pt x="128" y="153"/>
                      <a:pt x="124" y="160"/>
                    </a:cubicBezTo>
                    <a:cubicBezTo>
                      <a:pt x="120" y="168"/>
                      <a:pt x="100" y="184"/>
                      <a:pt x="109" y="182"/>
                    </a:cubicBezTo>
                    <a:cubicBezTo>
                      <a:pt x="140" y="174"/>
                      <a:pt x="166" y="140"/>
                      <a:pt x="199" y="130"/>
                    </a:cubicBezTo>
                    <a:cubicBezTo>
                      <a:pt x="222" y="115"/>
                      <a:pt x="241" y="109"/>
                      <a:pt x="267" y="100"/>
                    </a:cubicBezTo>
                    <a:cubicBezTo>
                      <a:pt x="274" y="98"/>
                      <a:pt x="282" y="94"/>
                      <a:pt x="289" y="92"/>
                    </a:cubicBezTo>
                    <a:cubicBezTo>
                      <a:pt x="297" y="89"/>
                      <a:pt x="320" y="85"/>
                      <a:pt x="312" y="85"/>
                    </a:cubicBezTo>
                    <a:cubicBezTo>
                      <a:pt x="289" y="85"/>
                      <a:pt x="267" y="90"/>
                      <a:pt x="244" y="92"/>
                    </a:cubicBezTo>
                    <a:cubicBezTo>
                      <a:pt x="197" y="105"/>
                      <a:pt x="222" y="94"/>
                      <a:pt x="169" y="130"/>
                    </a:cubicBezTo>
                    <a:cubicBezTo>
                      <a:pt x="154" y="140"/>
                      <a:pt x="124" y="160"/>
                      <a:pt x="124" y="160"/>
                    </a:cubicBezTo>
                    <a:cubicBezTo>
                      <a:pt x="119" y="167"/>
                      <a:pt x="105" y="174"/>
                      <a:pt x="109" y="182"/>
                    </a:cubicBezTo>
                    <a:cubicBezTo>
                      <a:pt x="113" y="189"/>
                      <a:pt x="124" y="178"/>
                      <a:pt x="132" y="175"/>
                    </a:cubicBezTo>
                    <a:cubicBezTo>
                      <a:pt x="167" y="163"/>
                      <a:pt x="156" y="166"/>
                      <a:pt x="199" y="137"/>
                    </a:cubicBezTo>
                    <a:cubicBezTo>
                      <a:pt x="212" y="128"/>
                      <a:pt x="229" y="127"/>
                      <a:pt x="244" y="122"/>
                    </a:cubicBezTo>
                    <a:cubicBezTo>
                      <a:pt x="252" y="119"/>
                      <a:pt x="275" y="115"/>
                      <a:pt x="267" y="115"/>
                    </a:cubicBezTo>
                    <a:cubicBezTo>
                      <a:pt x="234" y="115"/>
                      <a:pt x="200" y="128"/>
                      <a:pt x="169" y="137"/>
                    </a:cubicBezTo>
                    <a:cubicBezTo>
                      <a:pt x="125" y="205"/>
                      <a:pt x="184" y="125"/>
                      <a:pt x="132" y="167"/>
                    </a:cubicBezTo>
                    <a:cubicBezTo>
                      <a:pt x="125" y="173"/>
                      <a:pt x="123" y="184"/>
                      <a:pt x="117" y="190"/>
                    </a:cubicBezTo>
                    <a:cubicBezTo>
                      <a:pt x="111" y="196"/>
                      <a:pt x="102" y="200"/>
                      <a:pt x="94" y="205"/>
                    </a:cubicBezTo>
                    <a:cubicBezTo>
                      <a:pt x="136" y="233"/>
                      <a:pt x="171" y="208"/>
                      <a:pt x="214" y="197"/>
                    </a:cubicBezTo>
                    <a:cubicBezTo>
                      <a:pt x="226" y="194"/>
                      <a:pt x="240" y="193"/>
                      <a:pt x="252" y="190"/>
                    </a:cubicBezTo>
                    <a:cubicBezTo>
                      <a:pt x="260" y="188"/>
                      <a:pt x="282" y="182"/>
                      <a:pt x="274" y="182"/>
                    </a:cubicBezTo>
                    <a:cubicBezTo>
                      <a:pt x="259" y="182"/>
                      <a:pt x="244" y="188"/>
                      <a:pt x="229" y="190"/>
                    </a:cubicBezTo>
                    <a:cubicBezTo>
                      <a:pt x="212" y="193"/>
                      <a:pt x="194" y="195"/>
                      <a:pt x="177" y="197"/>
                    </a:cubicBezTo>
                    <a:cubicBezTo>
                      <a:pt x="162" y="202"/>
                      <a:pt x="147" y="207"/>
                      <a:pt x="132" y="212"/>
                    </a:cubicBezTo>
                    <a:cubicBezTo>
                      <a:pt x="102" y="222"/>
                      <a:pt x="87" y="227"/>
                      <a:pt x="154" y="212"/>
                    </a:cubicBezTo>
                    <a:cubicBezTo>
                      <a:pt x="177" y="207"/>
                      <a:pt x="199" y="197"/>
                      <a:pt x="222" y="190"/>
                    </a:cubicBezTo>
                    <a:cubicBezTo>
                      <a:pt x="275" y="196"/>
                      <a:pt x="384" y="198"/>
                      <a:pt x="237" y="212"/>
                    </a:cubicBezTo>
                    <a:cubicBezTo>
                      <a:pt x="197" y="225"/>
                      <a:pt x="154" y="241"/>
                      <a:pt x="124" y="272"/>
                    </a:cubicBezTo>
                    <a:cubicBezTo>
                      <a:pt x="117" y="280"/>
                      <a:pt x="109" y="287"/>
                      <a:pt x="102" y="295"/>
                    </a:cubicBezTo>
                    <a:cubicBezTo>
                      <a:pt x="96" y="302"/>
                      <a:pt x="87" y="317"/>
                      <a:pt x="87" y="317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3" name="Group 132"/>
            <p:cNvGrpSpPr>
              <a:grpSpLocks noChangeAspect="1"/>
            </p:cNvGrpSpPr>
            <p:nvPr/>
          </p:nvGrpSpPr>
          <p:grpSpPr bwMode="auto">
            <a:xfrm rot="4842523">
              <a:off x="5937" y="8102"/>
              <a:ext cx="181" cy="374"/>
              <a:chOff x="3719" y="4318"/>
              <a:chExt cx="591" cy="1167"/>
            </a:xfrm>
          </p:grpSpPr>
          <p:grpSp>
            <p:nvGrpSpPr>
              <p:cNvPr id="143" name="Group 133"/>
              <p:cNvGrpSpPr>
                <a:grpSpLocks noChangeAspect="1"/>
              </p:cNvGrpSpPr>
              <p:nvPr/>
            </p:nvGrpSpPr>
            <p:grpSpPr bwMode="auto">
              <a:xfrm>
                <a:off x="3719" y="4526"/>
                <a:ext cx="367" cy="959"/>
                <a:chOff x="3719" y="4526"/>
                <a:chExt cx="367" cy="959"/>
              </a:xfrm>
            </p:grpSpPr>
            <p:sp>
              <p:nvSpPr>
                <p:cNvPr id="145" name="Freeform 134"/>
                <p:cNvSpPr>
                  <a:spLocks noChangeAspect="1"/>
                </p:cNvSpPr>
                <p:nvPr/>
              </p:nvSpPr>
              <p:spPr bwMode="auto">
                <a:xfrm>
                  <a:off x="3719" y="4526"/>
                  <a:ext cx="367" cy="959"/>
                </a:xfrm>
                <a:custGeom>
                  <a:avLst/>
                  <a:gdLst>
                    <a:gd name="T0" fmla="*/ 16 w 367"/>
                    <a:gd name="T1" fmla="*/ 807 h 959"/>
                    <a:gd name="T2" fmla="*/ 9 w 367"/>
                    <a:gd name="T3" fmla="*/ 514 h 959"/>
                    <a:gd name="T4" fmla="*/ 69 w 367"/>
                    <a:gd name="T5" fmla="*/ 229 h 959"/>
                    <a:gd name="T6" fmla="*/ 249 w 367"/>
                    <a:gd name="T7" fmla="*/ 79 h 959"/>
                    <a:gd name="T8" fmla="*/ 234 w 367"/>
                    <a:gd name="T9" fmla="*/ 4 h 959"/>
                    <a:gd name="T10" fmla="*/ 256 w 367"/>
                    <a:gd name="T11" fmla="*/ 57 h 959"/>
                    <a:gd name="T12" fmla="*/ 301 w 367"/>
                    <a:gd name="T13" fmla="*/ 72 h 959"/>
                    <a:gd name="T14" fmla="*/ 361 w 367"/>
                    <a:gd name="T15" fmla="*/ 19 h 959"/>
                    <a:gd name="T16" fmla="*/ 339 w 367"/>
                    <a:gd name="T17" fmla="*/ 64 h 959"/>
                    <a:gd name="T18" fmla="*/ 309 w 367"/>
                    <a:gd name="T19" fmla="*/ 109 h 959"/>
                    <a:gd name="T20" fmla="*/ 301 w 367"/>
                    <a:gd name="T21" fmla="*/ 244 h 959"/>
                    <a:gd name="T22" fmla="*/ 294 w 367"/>
                    <a:gd name="T23" fmla="*/ 364 h 959"/>
                    <a:gd name="T24" fmla="*/ 286 w 367"/>
                    <a:gd name="T25" fmla="*/ 507 h 959"/>
                    <a:gd name="T26" fmla="*/ 204 w 367"/>
                    <a:gd name="T27" fmla="*/ 687 h 959"/>
                    <a:gd name="T28" fmla="*/ 159 w 367"/>
                    <a:gd name="T29" fmla="*/ 852 h 959"/>
                    <a:gd name="T30" fmla="*/ 46 w 367"/>
                    <a:gd name="T31" fmla="*/ 942 h 959"/>
                    <a:gd name="T32" fmla="*/ 31 w 367"/>
                    <a:gd name="T33" fmla="*/ 747 h 9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7" h="959">
                      <a:moveTo>
                        <a:pt x="16" y="807"/>
                      </a:moveTo>
                      <a:cubicBezTo>
                        <a:pt x="8" y="708"/>
                        <a:pt x="0" y="610"/>
                        <a:pt x="9" y="514"/>
                      </a:cubicBezTo>
                      <a:cubicBezTo>
                        <a:pt x="18" y="418"/>
                        <a:pt x="29" y="301"/>
                        <a:pt x="69" y="229"/>
                      </a:cubicBezTo>
                      <a:cubicBezTo>
                        <a:pt x="109" y="157"/>
                        <a:pt x="221" y="117"/>
                        <a:pt x="249" y="79"/>
                      </a:cubicBezTo>
                      <a:cubicBezTo>
                        <a:pt x="277" y="41"/>
                        <a:pt x="233" y="8"/>
                        <a:pt x="234" y="4"/>
                      </a:cubicBezTo>
                      <a:cubicBezTo>
                        <a:pt x="235" y="0"/>
                        <a:pt x="245" y="46"/>
                        <a:pt x="256" y="57"/>
                      </a:cubicBezTo>
                      <a:cubicBezTo>
                        <a:pt x="267" y="68"/>
                        <a:pt x="284" y="78"/>
                        <a:pt x="301" y="72"/>
                      </a:cubicBezTo>
                      <a:cubicBezTo>
                        <a:pt x="318" y="66"/>
                        <a:pt x="355" y="20"/>
                        <a:pt x="361" y="19"/>
                      </a:cubicBezTo>
                      <a:cubicBezTo>
                        <a:pt x="367" y="18"/>
                        <a:pt x="348" y="49"/>
                        <a:pt x="339" y="64"/>
                      </a:cubicBezTo>
                      <a:cubicBezTo>
                        <a:pt x="330" y="79"/>
                        <a:pt x="315" y="79"/>
                        <a:pt x="309" y="109"/>
                      </a:cubicBezTo>
                      <a:cubicBezTo>
                        <a:pt x="303" y="139"/>
                        <a:pt x="303" y="202"/>
                        <a:pt x="301" y="244"/>
                      </a:cubicBezTo>
                      <a:cubicBezTo>
                        <a:pt x="299" y="286"/>
                        <a:pt x="296" y="320"/>
                        <a:pt x="294" y="364"/>
                      </a:cubicBezTo>
                      <a:cubicBezTo>
                        <a:pt x="292" y="408"/>
                        <a:pt x="301" y="453"/>
                        <a:pt x="286" y="507"/>
                      </a:cubicBezTo>
                      <a:cubicBezTo>
                        <a:pt x="271" y="561"/>
                        <a:pt x="225" y="630"/>
                        <a:pt x="204" y="687"/>
                      </a:cubicBezTo>
                      <a:cubicBezTo>
                        <a:pt x="183" y="744"/>
                        <a:pt x="185" y="810"/>
                        <a:pt x="159" y="852"/>
                      </a:cubicBezTo>
                      <a:cubicBezTo>
                        <a:pt x="133" y="894"/>
                        <a:pt x="67" y="959"/>
                        <a:pt x="46" y="942"/>
                      </a:cubicBezTo>
                      <a:cubicBezTo>
                        <a:pt x="25" y="925"/>
                        <a:pt x="28" y="836"/>
                        <a:pt x="31" y="747"/>
                      </a:cubicBezTo>
                    </a:path>
                  </a:pathLst>
                </a:custGeom>
                <a:solidFill>
                  <a:srgbClr val="FFCC99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6" name="Freeform 135"/>
                <p:cNvSpPr>
                  <a:spLocks noChangeAspect="1"/>
                </p:cNvSpPr>
                <p:nvPr/>
              </p:nvSpPr>
              <p:spPr bwMode="auto">
                <a:xfrm>
                  <a:off x="3791" y="4586"/>
                  <a:ext cx="222" cy="432"/>
                </a:xfrm>
                <a:custGeom>
                  <a:avLst/>
                  <a:gdLst>
                    <a:gd name="T0" fmla="*/ 222 w 222"/>
                    <a:gd name="T1" fmla="*/ 4 h 432"/>
                    <a:gd name="T2" fmla="*/ 192 w 222"/>
                    <a:gd name="T3" fmla="*/ 57 h 432"/>
                    <a:gd name="T4" fmla="*/ 154 w 222"/>
                    <a:gd name="T5" fmla="*/ 94 h 432"/>
                    <a:gd name="T6" fmla="*/ 109 w 222"/>
                    <a:gd name="T7" fmla="*/ 154 h 432"/>
                    <a:gd name="T8" fmla="*/ 124 w 222"/>
                    <a:gd name="T9" fmla="*/ 237 h 432"/>
                    <a:gd name="T10" fmla="*/ 12 w 222"/>
                    <a:gd name="T11" fmla="*/ 372 h 432"/>
                    <a:gd name="T12" fmla="*/ 4 w 222"/>
                    <a:gd name="T13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2" h="432">
                      <a:moveTo>
                        <a:pt x="222" y="4"/>
                      </a:moveTo>
                      <a:cubicBezTo>
                        <a:pt x="179" y="19"/>
                        <a:pt x="211" y="0"/>
                        <a:pt x="192" y="57"/>
                      </a:cubicBezTo>
                      <a:cubicBezTo>
                        <a:pt x="185" y="78"/>
                        <a:pt x="171" y="83"/>
                        <a:pt x="154" y="94"/>
                      </a:cubicBezTo>
                      <a:cubicBezTo>
                        <a:pt x="138" y="119"/>
                        <a:pt x="119" y="126"/>
                        <a:pt x="109" y="154"/>
                      </a:cubicBezTo>
                      <a:cubicBezTo>
                        <a:pt x="113" y="182"/>
                        <a:pt x="124" y="209"/>
                        <a:pt x="124" y="237"/>
                      </a:cubicBezTo>
                      <a:cubicBezTo>
                        <a:pt x="124" y="298"/>
                        <a:pt x="57" y="342"/>
                        <a:pt x="12" y="372"/>
                      </a:cubicBezTo>
                      <a:cubicBezTo>
                        <a:pt x="0" y="406"/>
                        <a:pt x="4" y="386"/>
                        <a:pt x="4" y="43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4" name="Freeform 136"/>
              <p:cNvSpPr>
                <a:spLocks noChangeAspect="1"/>
              </p:cNvSpPr>
              <p:nvPr/>
            </p:nvSpPr>
            <p:spPr bwMode="auto">
              <a:xfrm>
                <a:off x="3926" y="4318"/>
                <a:ext cx="384" cy="317"/>
              </a:xfrm>
              <a:custGeom>
                <a:avLst/>
                <a:gdLst>
                  <a:gd name="T0" fmla="*/ 49 w 384"/>
                  <a:gd name="T1" fmla="*/ 227 h 317"/>
                  <a:gd name="T2" fmla="*/ 12 w 384"/>
                  <a:gd name="T3" fmla="*/ 160 h 317"/>
                  <a:gd name="T4" fmla="*/ 4 w 384"/>
                  <a:gd name="T5" fmla="*/ 130 h 317"/>
                  <a:gd name="T6" fmla="*/ 12 w 384"/>
                  <a:gd name="T7" fmla="*/ 152 h 317"/>
                  <a:gd name="T8" fmla="*/ 34 w 384"/>
                  <a:gd name="T9" fmla="*/ 167 h 317"/>
                  <a:gd name="T10" fmla="*/ 72 w 384"/>
                  <a:gd name="T11" fmla="*/ 220 h 317"/>
                  <a:gd name="T12" fmla="*/ 72 w 384"/>
                  <a:gd name="T13" fmla="*/ 107 h 317"/>
                  <a:gd name="T14" fmla="*/ 64 w 384"/>
                  <a:gd name="T15" fmla="*/ 47 h 317"/>
                  <a:gd name="T16" fmla="*/ 49 w 384"/>
                  <a:gd name="T17" fmla="*/ 25 h 317"/>
                  <a:gd name="T18" fmla="*/ 57 w 384"/>
                  <a:gd name="T19" fmla="*/ 47 h 317"/>
                  <a:gd name="T20" fmla="*/ 72 w 384"/>
                  <a:gd name="T21" fmla="*/ 70 h 317"/>
                  <a:gd name="T22" fmla="*/ 79 w 384"/>
                  <a:gd name="T23" fmla="*/ 107 h 317"/>
                  <a:gd name="T24" fmla="*/ 87 w 384"/>
                  <a:gd name="T25" fmla="*/ 190 h 317"/>
                  <a:gd name="T26" fmla="*/ 94 w 384"/>
                  <a:gd name="T27" fmla="*/ 167 h 317"/>
                  <a:gd name="T28" fmla="*/ 102 w 384"/>
                  <a:gd name="T29" fmla="*/ 145 h 317"/>
                  <a:gd name="T30" fmla="*/ 162 w 384"/>
                  <a:gd name="T31" fmla="*/ 40 h 317"/>
                  <a:gd name="T32" fmla="*/ 207 w 384"/>
                  <a:gd name="T33" fmla="*/ 10 h 317"/>
                  <a:gd name="T34" fmla="*/ 162 w 384"/>
                  <a:gd name="T35" fmla="*/ 40 h 317"/>
                  <a:gd name="T36" fmla="*/ 147 w 384"/>
                  <a:gd name="T37" fmla="*/ 62 h 317"/>
                  <a:gd name="T38" fmla="*/ 124 w 384"/>
                  <a:gd name="T39" fmla="*/ 85 h 317"/>
                  <a:gd name="T40" fmla="*/ 94 w 384"/>
                  <a:gd name="T41" fmla="*/ 130 h 317"/>
                  <a:gd name="T42" fmla="*/ 72 w 384"/>
                  <a:gd name="T43" fmla="*/ 197 h 317"/>
                  <a:gd name="T44" fmla="*/ 64 w 384"/>
                  <a:gd name="T45" fmla="*/ 220 h 317"/>
                  <a:gd name="T46" fmla="*/ 72 w 384"/>
                  <a:gd name="T47" fmla="*/ 197 h 317"/>
                  <a:gd name="T48" fmla="*/ 94 w 384"/>
                  <a:gd name="T49" fmla="*/ 182 h 317"/>
                  <a:gd name="T50" fmla="*/ 109 w 384"/>
                  <a:gd name="T51" fmla="*/ 160 h 317"/>
                  <a:gd name="T52" fmla="*/ 132 w 384"/>
                  <a:gd name="T53" fmla="*/ 137 h 317"/>
                  <a:gd name="T54" fmla="*/ 222 w 384"/>
                  <a:gd name="T55" fmla="*/ 40 h 317"/>
                  <a:gd name="T56" fmla="*/ 199 w 384"/>
                  <a:gd name="T57" fmla="*/ 55 h 317"/>
                  <a:gd name="T58" fmla="*/ 132 w 384"/>
                  <a:gd name="T59" fmla="*/ 137 h 317"/>
                  <a:gd name="T60" fmla="*/ 124 w 384"/>
                  <a:gd name="T61" fmla="*/ 160 h 317"/>
                  <a:gd name="T62" fmla="*/ 109 w 384"/>
                  <a:gd name="T63" fmla="*/ 182 h 317"/>
                  <a:gd name="T64" fmla="*/ 199 w 384"/>
                  <a:gd name="T65" fmla="*/ 130 h 317"/>
                  <a:gd name="T66" fmla="*/ 267 w 384"/>
                  <a:gd name="T67" fmla="*/ 100 h 317"/>
                  <a:gd name="T68" fmla="*/ 289 w 384"/>
                  <a:gd name="T69" fmla="*/ 92 h 317"/>
                  <a:gd name="T70" fmla="*/ 312 w 384"/>
                  <a:gd name="T71" fmla="*/ 85 h 317"/>
                  <a:gd name="T72" fmla="*/ 244 w 384"/>
                  <a:gd name="T73" fmla="*/ 92 h 317"/>
                  <a:gd name="T74" fmla="*/ 169 w 384"/>
                  <a:gd name="T75" fmla="*/ 130 h 317"/>
                  <a:gd name="T76" fmla="*/ 124 w 384"/>
                  <a:gd name="T77" fmla="*/ 160 h 317"/>
                  <a:gd name="T78" fmla="*/ 109 w 384"/>
                  <a:gd name="T79" fmla="*/ 182 h 317"/>
                  <a:gd name="T80" fmla="*/ 132 w 384"/>
                  <a:gd name="T81" fmla="*/ 175 h 317"/>
                  <a:gd name="T82" fmla="*/ 199 w 384"/>
                  <a:gd name="T83" fmla="*/ 137 h 317"/>
                  <a:gd name="T84" fmla="*/ 244 w 384"/>
                  <a:gd name="T85" fmla="*/ 122 h 317"/>
                  <a:gd name="T86" fmla="*/ 267 w 384"/>
                  <a:gd name="T87" fmla="*/ 115 h 317"/>
                  <a:gd name="T88" fmla="*/ 169 w 384"/>
                  <a:gd name="T89" fmla="*/ 137 h 317"/>
                  <a:gd name="T90" fmla="*/ 132 w 384"/>
                  <a:gd name="T91" fmla="*/ 167 h 317"/>
                  <a:gd name="T92" fmla="*/ 117 w 384"/>
                  <a:gd name="T93" fmla="*/ 190 h 317"/>
                  <a:gd name="T94" fmla="*/ 94 w 384"/>
                  <a:gd name="T95" fmla="*/ 205 h 317"/>
                  <a:gd name="T96" fmla="*/ 214 w 384"/>
                  <a:gd name="T97" fmla="*/ 197 h 317"/>
                  <a:gd name="T98" fmla="*/ 252 w 384"/>
                  <a:gd name="T99" fmla="*/ 190 h 317"/>
                  <a:gd name="T100" fmla="*/ 274 w 384"/>
                  <a:gd name="T101" fmla="*/ 182 h 317"/>
                  <a:gd name="T102" fmla="*/ 229 w 384"/>
                  <a:gd name="T103" fmla="*/ 190 h 317"/>
                  <a:gd name="T104" fmla="*/ 177 w 384"/>
                  <a:gd name="T105" fmla="*/ 197 h 317"/>
                  <a:gd name="T106" fmla="*/ 132 w 384"/>
                  <a:gd name="T107" fmla="*/ 212 h 317"/>
                  <a:gd name="T108" fmla="*/ 154 w 384"/>
                  <a:gd name="T109" fmla="*/ 212 h 317"/>
                  <a:gd name="T110" fmla="*/ 222 w 384"/>
                  <a:gd name="T111" fmla="*/ 190 h 317"/>
                  <a:gd name="T112" fmla="*/ 237 w 384"/>
                  <a:gd name="T113" fmla="*/ 212 h 317"/>
                  <a:gd name="T114" fmla="*/ 124 w 384"/>
                  <a:gd name="T115" fmla="*/ 272 h 317"/>
                  <a:gd name="T116" fmla="*/ 102 w 384"/>
                  <a:gd name="T117" fmla="*/ 295 h 317"/>
                  <a:gd name="T118" fmla="*/ 87 w 384"/>
                  <a:gd name="T119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4" h="317">
                    <a:moveTo>
                      <a:pt x="49" y="227"/>
                    </a:moveTo>
                    <a:cubicBezTo>
                      <a:pt x="34" y="205"/>
                      <a:pt x="27" y="182"/>
                      <a:pt x="12" y="160"/>
                    </a:cubicBezTo>
                    <a:cubicBezTo>
                      <a:pt x="9" y="150"/>
                      <a:pt x="0" y="120"/>
                      <a:pt x="4" y="130"/>
                    </a:cubicBezTo>
                    <a:cubicBezTo>
                      <a:pt x="7" y="137"/>
                      <a:pt x="7" y="146"/>
                      <a:pt x="12" y="152"/>
                    </a:cubicBezTo>
                    <a:cubicBezTo>
                      <a:pt x="18" y="159"/>
                      <a:pt x="27" y="162"/>
                      <a:pt x="34" y="167"/>
                    </a:cubicBezTo>
                    <a:cubicBezTo>
                      <a:pt x="52" y="220"/>
                      <a:pt x="34" y="207"/>
                      <a:pt x="72" y="220"/>
                    </a:cubicBezTo>
                    <a:cubicBezTo>
                      <a:pt x="86" y="173"/>
                      <a:pt x="87" y="158"/>
                      <a:pt x="72" y="107"/>
                    </a:cubicBezTo>
                    <a:cubicBezTo>
                      <a:pt x="69" y="87"/>
                      <a:pt x="69" y="66"/>
                      <a:pt x="64" y="47"/>
                    </a:cubicBezTo>
                    <a:cubicBezTo>
                      <a:pt x="62" y="38"/>
                      <a:pt x="58" y="25"/>
                      <a:pt x="49" y="25"/>
                    </a:cubicBezTo>
                    <a:cubicBezTo>
                      <a:pt x="41" y="25"/>
                      <a:pt x="53" y="40"/>
                      <a:pt x="57" y="47"/>
                    </a:cubicBezTo>
                    <a:cubicBezTo>
                      <a:pt x="61" y="55"/>
                      <a:pt x="67" y="62"/>
                      <a:pt x="72" y="70"/>
                    </a:cubicBezTo>
                    <a:cubicBezTo>
                      <a:pt x="74" y="82"/>
                      <a:pt x="77" y="95"/>
                      <a:pt x="79" y="107"/>
                    </a:cubicBezTo>
                    <a:cubicBezTo>
                      <a:pt x="82" y="135"/>
                      <a:pt x="80" y="163"/>
                      <a:pt x="87" y="190"/>
                    </a:cubicBezTo>
                    <a:cubicBezTo>
                      <a:pt x="89" y="198"/>
                      <a:pt x="91" y="175"/>
                      <a:pt x="94" y="167"/>
                    </a:cubicBezTo>
                    <a:cubicBezTo>
                      <a:pt x="96" y="160"/>
                      <a:pt x="100" y="152"/>
                      <a:pt x="102" y="145"/>
                    </a:cubicBezTo>
                    <a:cubicBezTo>
                      <a:pt x="116" y="103"/>
                      <a:pt x="115" y="54"/>
                      <a:pt x="162" y="40"/>
                    </a:cubicBezTo>
                    <a:cubicBezTo>
                      <a:pt x="177" y="30"/>
                      <a:pt x="192" y="20"/>
                      <a:pt x="207" y="10"/>
                    </a:cubicBezTo>
                    <a:cubicBezTo>
                      <a:pt x="222" y="0"/>
                      <a:pt x="162" y="40"/>
                      <a:pt x="162" y="40"/>
                    </a:cubicBezTo>
                    <a:cubicBezTo>
                      <a:pt x="157" y="47"/>
                      <a:pt x="153" y="55"/>
                      <a:pt x="147" y="62"/>
                    </a:cubicBezTo>
                    <a:cubicBezTo>
                      <a:pt x="140" y="70"/>
                      <a:pt x="131" y="76"/>
                      <a:pt x="124" y="85"/>
                    </a:cubicBezTo>
                    <a:cubicBezTo>
                      <a:pt x="113" y="99"/>
                      <a:pt x="94" y="130"/>
                      <a:pt x="94" y="130"/>
                    </a:cubicBezTo>
                    <a:cubicBezTo>
                      <a:pt x="88" y="148"/>
                      <a:pt x="79" y="177"/>
                      <a:pt x="72" y="197"/>
                    </a:cubicBezTo>
                    <a:cubicBezTo>
                      <a:pt x="69" y="205"/>
                      <a:pt x="64" y="220"/>
                      <a:pt x="64" y="220"/>
                    </a:cubicBezTo>
                    <a:cubicBezTo>
                      <a:pt x="64" y="220"/>
                      <a:pt x="65" y="202"/>
                      <a:pt x="72" y="197"/>
                    </a:cubicBezTo>
                    <a:cubicBezTo>
                      <a:pt x="79" y="192"/>
                      <a:pt x="87" y="187"/>
                      <a:pt x="94" y="182"/>
                    </a:cubicBezTo>
                    <a:cubicBezTo>
                      <a:pt x="99" y="175"/>
                      <a:pt x="103" y="167"/>
                      <a:pt x="109" y="160"/>
                    </a:cubicBezTo>
                    <a:cubicBezTo>
                      <a:pt x="116" y="152"/>
                      <a:pt x="125" y="146"/>
                      <a:pt x="132" y="137"/>
                    </a:cubicBezTo>
                    <a:cubicBezTo>
                      <a:pt x="180" y="75"/>
                      <a:pt x="159" y="83"/>
                      <a:pt x="222" y="40"/>
                    </a:cubicBezTo>
                    <a:cubicBezTo>
                      <a:pt x="230" y="35"/>
                      <a:pt x="199" y="55"/>
                      <a:pt x="199" y="55"/>
                    </a:cubicBezTo>
                    <a:cubicBezTo>
                      <a:pt x="175" y="89"/>
                      <a:pt x="159" y="97"/>
                      <a:pt x="132" y="137"/>
                    </a:cubicBezTo>
                    <a:cubicBezTo>
                      <a:pt x="127" y="144"/>
                      <a:pt x="128" y="153"/>
                      <a:pt x="124" y="160"/>
                    </a:cubicBezTo>
                    <a:cubicBezTo>
                      <a:pt x="120" y="168"/>
                      <a:pt x="100" y="184"/>
                      <a:pt x="109" y="182"/>
                    </a:cubicBezTo>
                    <a:cubicBezTo>
                      <a:pt x="140" y="174"/>
                      <a:pt x="166" y="140"/>
                      <a:pt x="199" y="130"/>
                    </a:cubicBezTo>
                    <a:cubicBezTo>
                      <a:pt x="222" y="115"/>
                      <a:pt x="241" y="109"/>
                      <a:pt x="267" y="100"/>
                    </a:cubicBezTo>
                    <a:cubicBezTo>
                      <a:pt x="274" y="98"/>
                      <a:pt x="282" y="94"/>
                      <a:pt x="289" y="92"/>
                    </a:cubicBezTo>
                    <a:cubicBezTo>
                      <a:pt x="297" y="89"/>
                      <a:pt x="320" y="85"/>
                      <a:pt x="312" y="85"/>
                    </a:cubicBezTo>
                    <a:cubicBezTo>
                      <a:pt x="289" y="85"/>
                      <a:pt x="267" y="90"/>
                      <a:pt x="244" y="92"/>
                    </a:cubicBezTo>
                    <a:cubicBezTo>
                      <a:pt x="197" y="105"/>
                      <a:pt x="222" y="94"/>
                      <a:pt x="169" y="130"/>
                    </a:cubicBezTo>
                    <a:cubicBezTo>
                      <a:pt x="154" y="140"/>
                      <a:pt x="124" y="160"/>
                      <a:pt x="124" y="160"/>
                    </a:cubicBezTo>
                    <a:cubicBezTo>
                      <a:pt x="119" y="167"/>
                      <a:pt x="105" y="174"/>
                      <a:pt x="109" y="182"/>
                    </a:cubicBezTo>
                    <a:cubicBezTo>
                      <a:pt x="113" y="189"/>
                      <a:pt x="124" y="178"/>
                      <a:pt x="132" y="175"/>
                    </a:cubicBezTo>
                    <a:cubicBezTo>
                      <a:pt x="167" y="163"/>
                      <a:pt x="156" y="166"/>
                      <a:pt x="199" y="137"/>
                    </a:cubicBezTo>
                    <a:cubicBezTo>
                      <a:pt x="212" y="128"/>
                      <a:pt x="229" y="127"/>
                      <a:pt x="244" y="122"/>
                    </a:cubicBezTo>
                    <a:cubicBezTo>
                      <a:pt x="252" y="119"/>
                      <a:pt x="275" y="115"/>
                      <a:pt x="267" y="115"/>
                    </a:cubicBezTo>
                    <a:cubicBezTo>
                      <a:pt x="234" y="115"/>
                      <a:pt x="200" y="128"/>
                      <a:pt x="169" y="137"/>
                    </a:cubicBezTo>
                    <a:cubicBezTo>
                      <a:pt x="125" y="205"/>
                      <a:pt x="184" y="125"/>
                      <a:pt x="132" y="167"/>
                    </a:cubicBezTo>
                    <a:cubicBezTo>
                      <a:pt x="125" y="173"/>
                      <a:pt x="123" y="184"/>
                      <a:pt x="117" y="190"/>
                    </a:cubicBezTo>
                    <a:cubicBezTo>
                      <a:pt x="111" y="196"/>
                      <a:pt x="102" y="200"/>
                      <a:pt x="94" y="205"/>
                    </a:cubicBezTo>
                    <a:cubicBezTo>
                      <a:pt x="136" y="233"/>
                      <a:pt x="171" y="208"/>
                      <a:pt x="214" y="197"/>
                    </a:cubicBezTo>
                    <a:cubicBezTo>
                      <a:pt x="226" y="194"/>
                      <a:pt x="240" y="193"/>
                      <a:pt x="252" y="190"/>
                    </a:cubicBezTo>
                    <a:cubicBezTo>
                      <a:pt x="260" y="188"/>
                      <a:pt x="282" y="182"/>
                      <a:pt x="274" y="182"/>
                    </a:cubicBezTo>
                    <a:cubicBezTo>
                      <a:pt x="259" y="182"/>
                      <a:pt x="244" y="188"/>
                      <a:pt x="229" y="190"/>
                    </a:cubicBezTo>
                    <a:cubicBezTo>
                      <a:pt x="212" y="193"/>
                      <a:pt x="194" y="195"/>
                      <a:pt x="177" y="197"/>
                    </a:cubicBezTo>
                    <a:cubicBezTo>
                      <a:pt x="162" y="202"/>
                      <a:pt x="147" y="207"/>
                      <a:pt x="132" y="212"/>
                    </a:cubicBezTo>
                    <a:cubicBezTo>
                      <a:pt x="102" y="222"/>
                      <a:pt x="87" y="227"/>
                      <a:pt x="154" y="212"/>
                    </a:cubicBezTo>
                    <a:cubicBezTo>
                      <a:pt x="177" y="207"/>
                      <a:pt x="199" y="197"/>
                      <a:pt x="222" y="190"/>
                    </a:cubicBezTo>
                    <a:cubicBezTo>
                      <a:pt x="275" y="196"/>
                      <a:pt x="384" y="198"/>
                      <a:pt x="237" y="212"/>
                    </a:cubicBezTo>
                    <a:cubicBezTo>
                      <a:pt x="197" y="225"/>
                      <a:pt x="154" y="241"/>
                      <a:pt x="124" y="272"/>
                    </a:cubicBezTo>
                    <a:cubicBezTo>
                      <a:pt x="117" y="280"/>
                      <a:pt x="109" y="287"/>
                      <a:pt x="102" y="295"/>
                    </a:cubicBezTo>
                    <a:cubicBezTo>
                      <a:pt x="96" y="302"/>
                      <a:pt x="87" y="317"/>
                      <a:pt x="87" y="317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4" name="Group 137"/>
            <p:cNvGrpSpPr>
              <a:grpSpLocks/>
            </p:cNvGrpSpPr>
            <p:nvPr/>
          </p:nvGrpSpPr>
          <p:grpSpPr bwMode="auto">
            <a:xfrm>
              <a:off x="6603" y="8058"/>
              <a:ext cx="359" cy="361"/>
              <a:chOff x="6176" y="8049"/>
              <a:chExt cx="359" cy="361"/>
            </a:xfrm>
          </p:grpSpPr>
          <p:grpSp>
            <p:nvGrpSpPr>
              <p:cNvPr id="139" name="Group 138"/>
              <p:cNvGrpSpPr>
                <a:grpSpLocks noChangeAspect="1"/>
              </p:cNvGrpSpPr>
              <p:nvPr/>
            </p:nvGrpSpPr>
            <p:grpSpPr bwMode="auto">
              <a:xfrm rot="1449331">
                <a:off x="6176" y="8049"/>
                <a:ext cx="208" cy="361"/>
                <a:chOff x="3675" y="2948"/>
                <a:chExt cx="681" cy="1124"/>
              </a:xfrm>
            </p:grpSpPr>
            <p:sp>
              <p:nvSpPr>
                <p:cNvPr id="141" name="Freeform 139"/>
                <p:cNvSpPr>
                  <a:spLocks noChangeAspect="1"/>
                </p:cNvSpPr>
                <p:nvPr/>
              </p:nvSpPr>
              <p:spPr bwMode="auto">
                <a:xfrm>
                  <a:off x="3675" y="2948"/>
                  <a:ext cx="681" cy="1124"/>
                </a:xfrm>
                <a:custGeom>
                  <a:avLst/>
                  <a:gdLst>
                    <a:gd name="T0" fmla="*/ 158 w 681"/>
                    <a:gd name="T1" fmla="*/ 1102 h 1124"/>
                    <a:gd name="T2" fmla="*/ 210 w 681"/>
                    <a:gd name="T3" fmla="*/ 982 h 1124"/>
                    <a:gd name="T4" fmla="*/ 270 w 681"/>
                    <a:gd name="T5" fmla="*/ 892 h 1124"/>
                    <a:gd name="T6" fmla="*/ 390 w 681"/>
                    <a:gd name="T7" fmla="*/ 840 h 1124"/>
                    <a:gd name="T8" fmla="*/ 443 w 681"/>
                    <a:gd name="T9" fmla="*/ 645 h 1124"/>
                    <a:gd name="T10" fmla="*/ 578 w 681"/>
                    <a:gd name="T11" fmla="*/ 442 h 1124"/>
                    <a:gd name="T12" fmla="*/ 638 w 681"/>
                    <a:gd name="T13" fmla="*/ 262 h 1124"/>
                    <a:gd name="T14" fmla="*/ 675 w 681"/>
                    <a:gd name="T15" fmla="*/ 217 h 1124"/>
                    <a:gd name="T16" fmla="*/ 675 w 681"/>
                    <a:gd name="T17" fmla="*/ 90 h 1124"/>
                    <a:gd name="T18" fmla="*/ 653 w 681"/>
                    <a:gd name="T19" fmla="*/ 37 h 1124"/>
                    <a:gd name="T20" fmla="*/ 600 w 681"/>
                    <a:gd name="T21" fmla="*/ 0 h 1124"/>
                    <a:gd name="T22" fmla="*/ 540 w 681"/>
                    <a:gd name="T23" fmla="*/ 37 h 1124"/>
                    <a:gd name="T24" fmla="*/ 495 w 681"/>
                    <a:gd name="T25" fmla="*/ 142 h 1124"/>
                    <a:gd name="T26" fmla="*/ 465 w 681"/>
                    <a:gd name="T27" fmla="*/ 240 h 1124"/>
                    <a:gd name="T28" fmla="*/ 375 w 681"/>
                    <a:gd name="T29" fmla="*/ 352 h 1124"/>
                    <a:gd name="T30" fmla="*/ 270 w 681"/>
                    <a:gd name="T31" fmla="*/ 465 h 1124"/>
                    <a:gd name="T32" fmla="*/ 233 w 681"/>
                    <a:gd name="T33" fmla="*/ 570 h 1124"/>
                    <a:gd name="T34" fmla="*/ 240 w 681"/>
                    <a:gd name="T35" fmla="*/ 675 h 1124"/>
                    <a:gd name="T36" fmla="*/ 173 w 681"/>
                    <a:gd name="T37" fmla="*/ 757 h 1124"/>
                    <a:gd name="T38" fmla="*/ 53 w 681"/>
                    <a:gd name="T39" fmla="*/ 810 h 1124"/>
                    <a:gd name="T40" fmla="*/ 83 w 681"/>
                    <a:gd name="T41" fmla="*/ 900 h 1124"/>
                    <a:gd name="T42" fmla="*/ 0 w 681"/>
                    <a:gd name="T43" fmla="*/ 967 h 1124"/>
                    <a:gd name="T44" fmla="*/ 83 w 681"/>
                    <a:gd name="T45" fmla="*/ 1102 h 1124"/>
                    <a:gd name="T46" fmla="*/ 83 w 681"/>
                    <a:gd name="T47" fmla="*/ 1102 h 1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1" h="1124">
                      <a:moveTo>
                        <a:pt x="158" y="1102"/>
                      </a:moveTo>
                      <a:cubicBezTo>
                        <a:pt x="167" y="1082"/>
                        <a:pt x="191" y="1017"/>
                        <a:pt x="210" y="982"/>
                      </a:cubicBezTo>
                      <a:cubicBezTo>
                        <a:pt x="229" y="947"/>
                        <a:pt x="240" y="916"/>
                        <a:pt x="270" y="892"/>
                      </a:cubicBezTo>
                      <a:cubicBezTo>
                        <a:pt x="300" y="868"/>
                        <a:pt x="361" y="881"/>
                        <a:pt x="390" y="840"/>
                      </a:cubicBezTo>
                      <a:cubicBezTo>
                        <a:pt x="419" y="799"/>
                        <a:pt x="412" y="711"/>
                        <a:pt x="443" y="645"/>
                      </a:cubicBezTo>
                      <a:cubicBezTo>
                        <a:pt x="474" y="579"/>
                        <a:pt x="546" y="506"/>
                        <a:pt x="578" y="442"/>
                      </a:cubicBezTo>
                      <a:cubicBezTo>
                        <a:pt x="610" y="378"/>
                        <a:pt x="622" y="299"/>
                        <a:pt x="638" y="262"/>
                      </a:cubicBezTo>
                      <a:cubicBezTo>
                        <a:pt x="654" y="225"/>
                        <a:pt x="669" y="246"/>
                        <a:pt x="675" y="217"/>
                      </a:cubicBezTo>
                      <a:cubicBezTo>
                        <a:pt x="681" y="188"/>
                        <a:pt x="679" y="120"/>
                        <a:pt x="675" y="90"/>
                      </a:cubicBezTo>
                      <a:cubicBezTo>
                        <a:pt x="671" y="60"/>
                        <a:pt x="665" y="52"/>
                        <a:pt x="653" y="37"/>
                      </a:cubicBezTo>
                      <a:cubicBezTo>
                        <a:pt x="641" y="22"/>
                        <a:pt x="619" y="0"/>
                        <a:pt x="600" y="0"/>
                      </a:cubicBezTo>
                      <a:cubicBezTo>
                        <a:pt x="581" y="0"/>
                        <a:pt x="557" y="13"/>
                        <a:pt x="540" y="37"/>
                      </a:cubicBezTo>
                      <a:cubicBezTo>
                        <a:pt x="523" y="61"/>
                        <a:pt x="507" y="108"/>
                        <a:pt x="495" y="142"/>
                      </a:cubicBezTo>
                      <a:cubicBezTo>
                        <a:pt x="483" y="176"/>
                        <a:pt x="485" y="205"/>
                        <a:pt x="465" y="240"/>
                      </a:cubicBezTo>
                      <a:cubicBezTo>
                        <a:pt x="445" y="275"/>
                        <a:pt x="407" y="315"/>
                        <a:pt x="375" y="352"/>
                      </a:cubicBezTo>
                      <a:cubicBezTo>
                        <a:pt x="343" y="389"/>
                        <a:pt x="294" y="429"/>
                        <a:pt x="270" y="465"/>
                      </a:cubicBezTo>
                      <a:cubicBezTo>
                        <a:pt x="246" y="501"/>
                        <a:pt x="238" y="535"/>
                        <a:pt x="233" y="570"/>
                      </a:cubicBezTo>
                      <a:cubicBezTo>
                        <a:pt x="228" y="605"/>
                        <a:pt x="250" y="644"/>
                        <a:pt x="240" y="675"/>
                      </a:cubicBezTo>
                      <a:cubicBezTo>
                        <a:pt x="230" y="706"/>
                        <a:pt x="204" y="734"/>
                        <a:pt x="173" y="757"/>
                      </a:cubicBezTo>
                      <a:cubicBezTo>
                        <a:pt x="142" y="780"/>
                        <a:pt x="68" y="786"/>
                        <a:pt x="53" y="810"/>
                      </a:cubicBezTo>
                      <a:cubicBezTo>
                        <a:pt x="38" y="834"/>
                        <a:pt x="92" y="874"/>
                        <a:pt x="83" y="900"/>
                      </a:cubicBezTo>
                      <a:cubicBezTo>
                        <a:pt x="74" y="926"/>
                        <a:pt x="0" y="933"/>
                        <a:pt x="0" y="967"/>
                      </a:cubicBezTo>
                      <a:cubicBezTo>
                        <a:pt x="0" y="1001"/>
                        <a:pt x="69" y="1080"/>
                        <a:pt x="83" y="1102"/>
                      </a:cubicBezTo>
                      <a:cubicBezTo>
                        <a:pt x="97" y="1124"/>
                        <a:pt x="83" y="1102"/>
                        <a:pt x="83" y="1102"/>
                      </a:cubicBezTo>
                    </a:path>
                  </a:pathLst>
                </a:custGeom>
                <a:solidFill>
                  <a:srgbClr val="FFFF99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2" name="Freeform 140"/>
                <p:cNvSpPr>
                  <a:spLocks noChangeAspect="1"/>
                </p:cNvSpPr>
                <p:nvPr/>
              </p:nvSpPr>
              <p:spPr bwMode="auto">
                <a:xfrm>
                  <a:off x="3780" y="3060"/>
                  <a:ext cx="533" cy="900"/>
                </a:xfrm>
                <a:custGeom>
                  <a:avLst/>
                  <a:gdLst>
                    <a:gd name="T0" fmla="*/ 0 w 533"/>
                    <a:gd name="T1" fmla="*/ 900 h 900"/>
                    <a:gd name="T2" fmla="*/ 45 w 533"/>
                    <a:gd name="T3" fmla="*/ 743 h 900"/>
                    <a:gd name="T4" fmla="*/ 195 w 533"/>
                    <a:gd name="T5" fmla="*/ 638 h 900"/>
                    <a:gd name="T6" fmla="*/ 278 w 533"/>
                    <a:gd name="T7" fmla="*/ 450 h 900"/>
                    <a:gd name="T8" fmla="*/ 345 w 533"/>
                    <a:gd name="T9" fmla="*/ 300 h 900"/>
                    <a:gd name="T10" fmla="*/ 443 w 533"/>
                    <a:gd name="T11" fmla="*/ 135 h 900"/>
                    <a:gd name="T12" fmla="*/ 533 w 533"/>
                    <a:gd name="T13" fmla="*/ 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3" h="900">
                      <a:moveTo>
                        <a:pt x="0" y="900"/>
                      </a:moveTo>
                      <a:cubicBezTo>
                        <a:pt x="9" y="844"/>
                        <a:pt x="12" y="787"/>
                        <a:pt x="45" y="743"/>
                      </a:cubicBezTo>
                      <a:cubicBezTo>
                        <a:pt x="78" y="699"/>
                        <a:pt x="156" y="687"/>
                        <a:pt x="195" y="638"/>
                      </a:cubicBezTo>
                      <a:cubicBezTo>
                        <a:pt x="234" y="589"/>
                        <a:pt x="253" y="506"/>
                        <a:pt x="278" y="450"/>
                      </a:cubicBezTo>
                      <a:cubicBezTo>
                        <a:pt x="303" y="394"/>
                        <a:pt x="318" y="352"/>
                        <a:pt x="345" y="300"/>
                      </a:cubicBezTo>
                      <a:cubicBezTo>
                        <a:pt x="372" y="248"/>
                        <a:pt x="412" y="185"/>
                        <a:pt x="443" y="135"/>
                      </a:cubicBezTo>
                      <a:cubicBezTo>
                        <a:pt x="474" y="85"/>
                        <a:pt x="514" y="28"/>
                        <a:pt x="533" y="0"/>
                      </a:cubicBezTo>
                    </a:path>
                  </a:pathLst>
                </a:custGeom>
                <a:solidFill>
                  <a:srgbClr val="FFFF99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0" name="Freeform 141"/>
              <p:cNvSpPr>
                <a:spLocks noChangeAspect="1"/>
              </p:cNvSpPr>
              <p:nvPr/>
            </p:nvSpPr>
            <p:spPr bwMode="auto">
              <a:xfrm rot="1449331">
                <a:off x="6356" y="8121"/>
                <a:ext cx="179" cy="276"/>
              </a:xfrm>
              <a:custGeom>
                <a:avLst/>
                <a:gdLst>
                  <a:gd name="T0" fmla="*/ 4 w 586"/>
                  <a:gd name="T1" fmla="*/ 4 h 860"/>
                  <a:gd name="T2" fmla="*/ 79 w 586"/>
                  <a:gd name="T3" fmla="*/ 49 h 860"/>
                  <a:gd name="T4" fmla="*/ 87 w 586"/>
                  <a:gd name="T5" fmla="*/ 176 h 860"/>
                  <a:gd name="T6" fmla="*/ 79 w 586"/>
                  <a:gd name="T7" fmla="*/ 281 h 860"/>
                  <a:gd name="T8" fmla="*/ 57 w 586"/>
                  <a:gd name="T9" fmla="*/ 371 h 860"/>
                  <a:gd name="T10" fmla="*/ 154 w 586"/>
                  <a:gd name="T11" fmla="*/ 581 h 860"/>
                  <a:gd name="T12" fmla="*/ 312 w 586"/>
                  <a:gd name="T13" fmla="*/ 649 h 860"/>
                  <a:gd name="T14" fmla="*/ 499 w 586"/>
                  <a:gd name="T15" fmla="*/ 701 h 860"/>
                  <a:gd name="T16" fmla="*/ 552 w 586"/>
                  <a:gd name="T17" fmla="*/ 859 h 860"/>
                  <a:gd name="T18" fmla="*/ 567 w 586"/>
                  <a:gd name="T19" fmla="*/ 694 h 860"/>
                  <a:gd name="T20" fmla="*/ 439 w 586"/>
                  <a:gd name="T21" fmla="*/ 596 h 860"/>
                  <a:gd name="T22" fmla="*/ 304 w 586"/>
                  <a:gd name="T23" fmla="*/ 529 h 860"/>
                  <a:gd name="T24" fmla="*/ 274 w 586"/>
                  <a:gd name="T25" fmla="*/ 334 h 860"/>
                  <a:gd name="T26" fmla="*/ 289 w 586"/>
                  <a:gd name="T27" fmla="*/ 101 h 860"/>
                  <a:gd name="T28" fmla="*/ 222 w 586"/>
                  <a:gd name="T29" fmla="*/ 64 h 860"/>
                  <a:gd name="T30" fmla="*/ 162 w 586"/>
                  <a:gd name="T31" fmla="*/ 41 h 860"/>
                  <a:gd name="T32" fmla="*/ 102 w 586"/>
                  <a:gd name="T33" fmla="*/ 26 h 860"/>
                  <a:gd name="T34" fmla="*/ 4 w 586"/>
                  <a:gd name="T35" fmla="*/ 4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6" h="860">
                    <a:moveTo>
                      <a:pt x="4" y="4"/>
                    </a:moveTo>
                    <a:cubicBezTo>
                      <a:pt x="0" y="8"/>
                      <a:pt x="65" y="20"/>
                      <a:pt x="79" y="49"/>
                    </a:cubicBezTo>
                    <a:cubicBezTo>
                      <a:pt x="93" y="78"/>
                      <a:pt x="87" y="137"/>
                      <a:pt x="87" y="176"/>
                    </a:cubicBezTo>
                    <a:cubicBezTo>
                      <a:pt x="87" y="215"/>
                      <a:pt x="84" y="249"/>
                      <a:pt x="79" y="281"/>
                    </a:cubicBezTo>
                    <a:cubicBezTo>
                      <a:pt x="74" y="313"/>
                      <a:pt x="45" y="321"/>
                      <a:pt x="57" y="371"/>
                    </a:cubicBezTo>
                    <a:cubicBezTo>
                      <a:pt x="69" y="421"/>
                      <a:pt x="111" y="535"/>
                      <a:pt x="154" y="581"/>
                    </a:cubicBezTo>
                    <a:cubicBezTo>
                      <a:pt x="197" y="627"/>
                      <a:pt x="255" y="629"/>
                      <a:pt x="312" y="649"/>
                    </a:cubicBezTo>
                    <a:cubicBezTo>
                      <a:pt x="369" y="669"/>
                      <a:pt x="459" y="666"/>
                      <a:pt x="499" y="701"/>
                    </a:cubicBezTo>
                    <a:cubicBezTo>
                      <a:pt x="539" y="736"/>
                      <a:pt x="541" y="860"/>
                      <a:pt x="552" y="859"/>
                    </a:cubicBezTo>
                    <a:cubicBezTo>
                      <a:pt x="563" y="858"/>
                      <a:pt x="586" y="738"/>
                      <a:pt x="567" y="694"/>
                    </a:cubicBezTo>
                    <a:cubicBezTo>
                      <a:pt x="548" y="650"/>
                      <a:pt x="483" y="624"/>
                      <a:pt x="439" y="596"/>
                    </a:cubicBezTo>
                    <a:cubicBezTo>
                      <a:pt x="395" y="568"/>
                      <a:pt x="331" y="573"/>
                      <a:pt x="304" y="529"/>
                    </a:cubicBezTo>
                    <a:cubicBezTo>
                      <a:pt x="277" y="485"/>
                      <a:pt x="277" y="405"/>
                      <a:pt x="274" y="334"/>
                    </a:cubicBezTo>
                    <a:cubicBezTo>
                      <a:pt x="271" y="263"/>
                      <a:pt x="298" y="146"/>
                      <a:pt x="289" y="101"/>
                    </a:cubicBezTo>
                    <a:cubicBezTo>
                      <a:pt x="280" y="56"/>
                      <a:pt x="243" y="74"/>
                      <a:pt x="222" y="64"/>
                    </a:cubicBezTo>
                    <a:cubicBezTo>
                      <a:pt x="201" y="54"/>
                      <a:pt x="182" y="47"/>
                      <a:pt x="162" y="41"/>
                    </a:cubicBezTo>
                    <a:cubicBezTo>
                      <a:pt x="142" y="35"/>
                      <a:pt x="124" y="33"/>
                      <a:pt x="102" y="26"/>
                    </a:cubicBezTo>
                    <a:cubicBezTo>
                      <a:pt x="80" y="19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5" name="Freeform 142"/>
            <p:cNvSpPr>
              <a:spLocks noChangeAspect="1"/>
            </p:cNvSpPr>
            <p:nvPr/>
          </p:nvSpPr>
          <p:spPr bwMode="auto">
            <a:xfrm>
              <a:off x="6859" y="8054"/>
              <a:ext cx="209" cy="375"/>
            </a:xfrm>
            <a:custGeom>
              <a:avLst/>
              <a:gdLst>
                <a:gd name="T0" fmla="*/ 547 w 686"/>
                <a:gd name="T1" fmla="*/ 1133 h 1169"/>
                <a:gd name="T2" fmla="*/ 502 w 686"/>
                <a:gd name="T3" fmla="*/ 976 h 1169"/>
                <a:gd name="T4" fmla="*/ 411 w 686"/>
                <a:gd name="T5" fmla="*/ 892 h 1169"/>
                <a:gd name="T6" fmla="*/ 291 w 686"/>
                <a:gd name="T7" fmla="*/ 840 h 1169"/>
                <a:gd name="T8" fmla="*/ 238 w 686"/>
                <a:gd name="T9" fmla="*/ 645 h 1169"/>
                <a:gd name="T10" fmla="*/ 103 w 686"/>
                <a:gd name="T11" fmla="*/ 442 h 1169"/>
                <a:gd name="T12" fmla="*/ 43 w 686"/>
                <a:gd name="T13" fmla="*/ 262 h 1169"/>
                <a:gd name="T14" fmla="*/ 6 w 686"/>
                <a:gd name="T15" fmla="*/ 217 h 1169"/>
                <a:gd name="T16" fmla="*/ 6 w 686"/>
                <a:gd name="T17" fmla="*/ 90 h 1169"/>
                <a:gd name="T18" fmla="*/ 28 w 686"/>
                <a:gd name="T19" fmla="*/ 37 h 1169"/>
                <a:gd name="T20" fmla="*/ 81 w 686"/>
                <a:gd name="T21" fmla="*/ 0 h 1169"/>
                <a:gd name="T22" fmla="*/ 141 w 686"/>
                <a:gd name="T23" fmla="*/ 37 h 1169"/>
                <a:gd name="T24" fmla="*/ 186 w 686"/>
                <a:gd name="T25" fmla="*/ 142 h 1169"/>
                <a:gd name="T26" fmla="*/ 216 w 686"/>
                <a:gd name="T27" fmla="*/ 240 h 1169"/>
                <a:gd name="T28" fmla="*/ 306 w 686"/>
                <a:gd name="T29" fmla="*/ 352 h 1169"/>
                <a:gd name="T30" fmla="*/ 397 w 686"/>
                <a:gd name="T31" fmla="*/ 473 h 1169"/>
                <a:gd name="T32" fmla="*/ 487 w 686"/>
                <a:gd name="T33" fmla="*/ 683 h 1169"/>
                <a:gd name="T34" fmla="*/ 508 w 686"/>
                <a:gd name="T35" fmla="*/ 757 h 1169"/>
                <a:gd name="T36" fmla="*/ 628 w 686"/>
                <a:gd name="T37" fmla="*/ 810 h 1169"/>
                <a:gd name="T38" fmla="*/ 665 w 686"/>
                <a:gd name="T39" fmla="*/ 955 h 1169"/>
                <a:gd name="T40" fmla="*/ 675 w 686"/>
                <a:gd name="T41" fmla="*/ 1145 h 1169"/>
                <a:gd name="T42" fmla="*/ 598 w 686"/>
                <a:gd name="T43" fmla="*/ 1102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69">
                  <a:moveTo>
                    <a:pt x="547" y="1133"/>
                  </a:moveTo>
                  <a:cubicBezTo>
                    <a:pt x="540" y="1107"/>
                    <a:pt x="525" y="1016"/>
                    <a:pt x="502" y="976"/>
                  </a:cubicBezTo>
                  <a:cubicBezTo>
                    <a:pt x="479" y="936"/>
                    <a:pt x="446" y="915"/>
                    <a:pt x="411" y="892"/>
                  </a:cubicBezTo>
                  <a:cubicBezTo>
                    <a:pt x="376" y="869"/>
                    <a:pt x="320" y="881"/>
                    <a:pt x="291" y="840"/>
                  </a:cubicBezTo>
                  <a:cubicBezTo>
                    <a:pt x="262" y="799"/>
                    <a:pt x="269" y="711"/>
                    <a:pt x="238" y="645"/>
                  </a:cubicBezTo>
                  <a:cubicBezTo>
                    <a:pt x="207" y="579"/>
                    <a:pt x="135" y="506"/>
                    <a:pt x="103" y="442"/>
                  </a:cubicBezTo>
                  <a:cubicBezTo>
                    <a:pt x="71" y="378"/>
                    <a:pt x="59" y="299"/>
                    <a:pt x="43" y="262"/>
                  </a:cubicBezTo>
                  <a:cubicBezTo>
                    <a:pt x="27" y="225"/>
                    <a:pt x="12" y="246"/>
                    <a:pt x="6" y="217"/>
                  </a:cubicBezTo>
                  <a:cubicBezTo>
                    <a:pt x="0" y="188"/>
                    <a:pt x="2" y="120"/>
                    <a:pt x="6" y="90"/>
                  </a:cubicBezTo>
                  <a:cubicBezTo>
                    <a:pt x="10" y="60"/>
                    <a:pt x="16" y="52"/>
                    <a:pt x="28" y="37"/>
                  </a:cubicBezTo>
                  <a:cubicBezTo>
                    <a:pt x="40" y="22"/>
                    <a:pt x="62" y="0"/>
                    <a:pt x="81" y="0"/>
                  </a:cubicBezTo>
                  <a:cubicBezTo>
                    <a:pt x="100" y="0"/>
                    <a:pt x="124" y="13"/>
                    <a:pt x="141" y="37"/>
                  </a:cubicBezTo>
                  <a:cubicBezTo>
                    <a:pt x="158" y="61"/>
                    <a:pt x="174" y="108"/>
                    <a:pt x="186" y="142"/>
                  </a:cubicBezTo>
                  <a:cubicBezTo>
                    <a:pt x="198" y="176"/>
                    <a:pt x="196" y="205"/>
                    <a:pt x="216" y="240"/>
                  </a:cubicBezTo>
                  <a:cubicBezTo>
                    <a:pt x="236" y="275"/>
                    <a:pt x="276" y="313"/>
                    <a:pt x="306" y="352"/>
                  </a:cubicBezTo>
                  <a:cubicBezTo>
                    <a:pt x="336" y="391"/>
                    <a:pt x="367" y="418"/>
                    <a:pt x="397" y="473"/>
                  </a:cubicBezTo>
                  <a:cubicBezTo>
                    <a:pt x="427" y="528"/>
                    <a:pt x="469" y="636"/>
                    <a:pt x="487" y="683"/>
                  </a:cubicBezTo>
                  <a:cubicBezTo>
                    <a:pt x="505" y="730"/>
                    <a:pt x="485" y="736"/>
                    <a:pt x="508" y="757"/>
                  </a:cubicBezTo>
                  <a:cubicBezTo>
                    <a:pt x="531" y="778"/>
                    <a:pt x="602" y="777"/>
                    <a:pt x="628" y="810"/>
                  </a:cubicBezTo>
                  <a:cubicBezTo>
                    <a:pt x="654" y="843"/>
                    <a:pt x="657" y="899"/>
                    <a:pt x="665" y="955"/>
                  </a:cubicBezTo>
                  <a:cubicBezTo>
                    <a:pt x="673" y="1011"/>
                    <a:pt x="686" y="1121"/>
                    <a:pt x="675" y="1145"/>
                  </a:cubicBezTo>
                  <a:cubicBezTo>
                    <a:pt x="664" y="1169"/>
                    <a:pt x="614" y="1111"/>
                    <a:pt x="598" y="1102"/>
                  </a:cubicBezTo>
                </a:path>
              </a:pathLst>
            </a:custGeom>
            <a:solidFill>
              <a:srgbClr val="FFFF99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143"/>
            <p:cNvSpPr>
              <a:spLocks noChangeAspect="1"/>
            </p:cNvSpPr>
            <p:nvPr/>
          </p:nvSpPr>
          <p:spPr bwMode="auto">
            <a:xfrm rot="4429428" flipH="1">
              <a:off x="6880" y="8157"/>
              <a:ext cx="270" cy="273"/>
            </a:xfrm>
            <a:custGeom>
              <a:avLst/>
              <a:gdLst>
                <a:gd name="T0" fmla="*/ 0 w 884"/>
                <a:gd name="T1" fmla="*/ 230 h 850"/>
                <a:gd name="T2" fmla="*/ 105 w 884"/>
                <a:gd name="T3" fmla="*/ 183 h 850"/>
                <a:gd name="T4" fmla="*/ 315 w 884"/>
                <a:gd name="T5" fmla="*/ 27 h 850"/>
                <a:gd name="T6" fmla="*/ 405 w 884"/>
                <a:gd name="T7" fmla="*/ 20 h 850"/>
                <a:gd name="T8" fmla="*/ 563 w 884"/>
                <a:gd name="T9" fmla="*/ 50 h 850"/>
                <a:gd name="T10" fmla="*/ 608 w 884"/>
                <a:gd name="T11" fmla="*/ 170 h 850"/>
                <a:gd name="T12" fmla="*/ 570 w 884"/>
                <a:gd name="T13" fmla="*/ 297 h 850"/>
                <a:gd name="T14" fmla="*/ 788 w 884"/>
                <a:gd name="T15" fmla="*/ 410 h 850"/>
                <a:gd name="T16" fmla="*/ 848 w 884"/>
                <a:gd name="T17" fmla="*/ 612 h 850"/>
                <a:gd name="T18" fmla="*/ 570 w 884"/>
                <a:gd name="T19" fmla="*/ 830 h 850"/>
                <a:gd name="T20" fmla="*/ 660 w 884"/>
                <a:gd name="T21" fmla="*/ 732 h 850"/>
                <a:gd name="T22" fmla="*/ 773 w 884"/>
                <a:gd name="T23" fmla="*/ 567 h 850"/>
                <a:gd name="T24" fmla="*/ 638 w 884"/>
                <a:gd name="T25" fmla="*/ 447 h 850"/>
                <a:gd name="T26" fmla="*/ 458 w 884"/>
                <a:gd name="T27" fmla="*/ 350 h 850"/>
                <a:gd name="T28" fmla="*/ 458 w 884"/>
                <a:gd name="T29" fmla="*/ 267 h 850"/>
                <a:gd name="T30" fmla="*/ 495 w 884"/>
                <a:gd name="T31" fmla="*/ 185 h 850"/>
                <a:gd name="T32" fmla="*/ 420 w 884"/>
                <a:gd name="T33" fmla="*/ 95 h 850"/>
                <a:gd name="T34" fmla="*/ 338 w 884"/>
                <a:gd name="T35" fmla="*/ 102 h 850"/>
                <a:gd name="T36" fmla="*/ 233 w 884"/>
                <a:gd name="T37" fmla="*/ 177 h 850"/>
                <a:gd name="T38" fmla="*/ 195 w 884"/>
                <a:gd name="T39" fmla="*/ 260 h 850"/>
                <a:gd name="T40" fmla="*/ 93 w 884"/>
                <a:gd name="T41" fmla="*/ 450 h 850"/>
                <a:gd name="T42" fmla="*/ 66 w 884"/>
                <a:gd name="T43" fmla="*/ 47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4" h="850">
                  <a:moveTo>
                    <a:pt x="0" y="230"/>
                  </a:moveTo>
                  <a:cubicBezTo>
                    <a:pt x="17" y="222"/>
                    <a:pt x="53" y="217"/>
                    <a:pt x="105" y="183"/>
                  </a:cubicBezTo>
                  <a:cubicBezTo>
                    <a:pt x="157" y="149"/>
                    <a:pt x="265" y="54"/>
                    <a:pt x="315" y="27"/>
                  </a:cubicBezTo>
                  <a:cubicBezTo>
                    <a:pt x="365" y="0"/>
                    <a:pt x="364" y="16"/>
                    <a:pt x="405" y="20"/>
                  </a:cubicBezTo>
                  <a:cubicBezTo>
                    <a:pt x="446" y="24"/>
                    <a:pt x="529" y="25"/>
                    <a:pt x="563" y="50"/>
                  </a:cubicBezTo>
                  <a:cubicBezTo>
                    <a:pt x="597" y="75"/>
                    <a:pt x="607" y="129"/>
                    <a:pt x="608" y="170"/>
                  </a:cubicBezTo>
                  <a:cubicBezTo>
                    <a:pt x="609" y="211"/>
                    <a:pt x="540" y="257"/>
                    <a:pt x="570" y="297"/>
                  </a:cubicBezTo>
                  <a:cubicBezTo>
                    <a:pt x="600" y="337"/>
                    <a:pt x="742" y="357"/>
                    <a:pt x="788" y="410"/>
                  </a:cubicBezTo>
                  <a:cubicBezTo>
                    <a:pt x="834" y="463"/>
                    <a:pt x="884" y="542"/>
                    <a:pt x="848" y="612"/>
                  </a:cubicBezTo>
                  <a:cubicBezTo>
                    <a:pt x="812" y="682"/>
                    <a:pt x="601" y="810"/>
                    <a:pt x="570" y="830"/>
                  </a:cubicBezTo>
                  <a:cubicBezTo>
                    <a:pt x="539" y="850"/>
                    <a:pt x="626" y="776"/>
                    <a:pt x="660" y="732"/>
                  </a:cubicBezTo>
                  <a:cubicBezTo>
                    <a:pt x="694" y="688"/>
                    <a:pt x="777" y="615"/>
                    <a:pt x="773" y="567"/>
                  </a:cubicBezTo>
                  <a:cubicBezTo>
                    <a:pt x="769" y="519"/>
                    <a:pt x="690" y="483"/>
                    <a:pt x="638" y="447"/>
                  </a:cubicBezTo>
                  <a:cubicBezTo>
                    <a:pt x="586" y="411"/>
                    <a:pt x="488" y="380"/>
                    <a:pt x="458" y="350"/>
                  </a:cubicBezTo>
                  <a:cubicBezTo>
                    <a:pt x="428" y="320"/>
                    <a:pt x="452" y="294"/>
                    <a:pt x="458" y="267"/>
                  </a:cubicBezTo>
                  <a:cubicBezTo>
                    <a:pt x="464" y="240"/>
                    <a:pt x="501" y="214"/>
                    <a:pt x="495" y="185"/>
                  </a:cubicBezTo>
                  <a:cubicBezTo>
                    <a:pt x="489" y="156"/>
                    <a:pt x="446" y="109"/>
                    <a:pt x="420" y="95"/>
                  </a:cubicBezTo>
                  <a:cubicBezTo>
                    <a:pt x="394" y="81"/>
                    <a:pt x="369" y="88"/>
                    <a:pt x="338" y="102"/>
                  </a:cubicBezTo>
                  <a:cubicBezTo>
                    <a:pt x="307" y="116"/>
                    <a:pt x="257" y="151"/>
                    <a:pt x="233" y="177"/>
                  </a:cubicBezTo>
                  <a:cubicBezTo>
                    <a:pt x="209" y="203"/>
                    <a:pt x="218" y="214"/>
                    <a:pt x="195" y="260"/>
                  </a:cubicBezTo>
                  <a:cubicBezTo>
                    <a:pt x="172" y="306"/>
                    <a:pt x="114" y="414"/>
                    <a:pt x="93" y="450"/>
                  </a:cubicBezTo>
                  <a:cubicBezTo>
                    <a:pt x="72" y="486"/>
                    <a:pt x="72" y="469"/>
                    <a:pt x="66" y="474"/>
                  </a:cubicBezTo>
                </a:path>
              </a:pathLst>
            </a:custGeom>
            <a:solidFill>
              <a:srgbClr val="FFFF99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144"/>
            <p:cNvSpPr>
              <a:spLocks noChangeAspect="1"/>
            </p:cNvSpPr>
            <p:nvPr/>
          </p:nvSpPr>
          <p:spPr bwMode="auto">
            <a:xfrm>
              <a:off x="6665" y="8199"/>
              <a:ext cx="150" cy="152"/>
            </a:xfrm>
            <a:custGeom>
              <a:avLst/>
              <a:gdLst>
                <a:gd name="T0" fmla="*/ 404 w 491"/>
                <a:gd name="T1" fmla="*/ 475 h 475"/>
                <a:gd name="T2" fmla="*/ 411 w 491"/>
                <a:gd name="T3" fmla="*/ 355 h 475"/>
                <a:gd name="T4" fmla="*/ 374 w 491"/>
                <a:gd name="T5" fmla="*/ 250 h 475"/>
                <a:gd name="T6" fmla="*/ 321 w 491"/>
                <a:gd name="T7" fmla="*/ 197 h 475"/>
                <a:gd name="T8" fmla="*/ 306 w 491"/>
                <a:gd name="T9" fmla="*/ 130 h 475"/>
                <a:gd name="T10" fmla="*/ 276 w 491"/>
                <a:gd name="T11" fmla="*/ 70 h 475"/>
                <a:gd name="T12" fmla="*/ 201 w 491"/>
                <a:gd name="T13" fmla="*/ 62 h 475"/>
                <a:gd name="T14" fmla="*/ 171 w 491"/>
                <a:gd name="T15" fmla="*/ 122 h 475"/>
                <a:gd name="T16" fmla="*/ 59 w 491"/>
                <a:gd name="T17" fmla="*/ 197 h 475"/>
                <a:gd name="T18" fmla="*/ 6 w 491"/>
                <a:gd name="T19" fmla="*/ 205 h 475"/>
                <a:gd name="T20" fmla="*/ 96 w 491"/>
                <a:gd name="T21" fmla="*/ 130 h 475"/>
                <a:gd name="T22" fmla="*/ 186 w 491"/>
                <a:gd name="T23" fmla="*/ 25 h 475"/>
                <a:gd name="T24" fmla="*/ 254 w 491"/>
                <a:gd name="T25" fmla="*/ 2 h 475"/>
                <a:gd name="T26" fmla="*/ 336 w 491"/>
                <a:gd name="T27" fmla="*/ 40 h 475"/>
                <a:gd name="T28" fmla="*/ 359 w 491"/>
                <a:gd name="T29" fmla="*/ 122 h 475"/>
                <a:gd name="T30" fmla="*/ 396 w 491"/>
                <a:gd name="T31" fmla="*/ 190 h 475"/>
                <a:gd name="T32" fmla="*/ 441 w 491"/>
                <a:gd name="T33" fmla="*/ 227 h 475"/>
                <a:gd name="T34" fmla="*/ 479 w 491"/>
                <a:gd name="T35" fmla="*/ 287 h 475"/>
                <a:gd name="T36" fmla="*/ 486 w 491"/>
                <a:gd name="T37" fmla="*/ 402 h 475"/>
                <a:gd name="T38" fmla="*/ 449 w 491"/>
                <a:gd name="T39" fmla="*/ 46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1" h="475">
                  <a:moveTo>
                    <a:pt x="404" y="475"/>
                  </a:moveTo>
                  <a:cubicBezTo>
                    <a:pt x="410" y="433"/>
                    <a:pt x="416" y="392"/>
                    <a:pt x="411" y="355"/>
                  </a:cubicBezTo>
                  <a:cubicBezTo>
                    <a:pt x="406" y="318"/>
                    <a:pt x="389" y="276"/>
                    <a:pt x="374" y="250"/>
                  </a:cubicBezTo>
                  <a:cubicBezTo>
                    <a:pt x="359" y="224"/>
                    <a:pt x="332" y="217"/>
                    <a:pt x="321" y="197"/>
                  </a:cubicBezTo>
                  <a:cubicBezTo>
                    <a:pt x="310" y="177"/>
                    <a:pt x="313" y="151"/>
                    <a:pt x="306" y="130"/>
                  </a:cubicBezTo>
                  <a:cubicBezTo>
                    <a:pt x="299" y="109"/>
                    <a:pt x="294" y="81"/>
                    <a:pt x="276" y="70"/>
                  </a:cubicBezTo>
                  <a:cubicBezTo>
                    <a:pt x="258" y="59"/>
                    <a:pt x="218" y="53"/>
                    <a:pt x="201" y="62"/>
                  </a:cubicBezTo>
                  <a:cubicBezTo>
                    <a:pt x="184" y="71"/>
                    <a:pt x="195" y="100"/>
                    <a:pt x="171" y="122"/>
                  </a:cubicBezTo>
                  <a:cubicBezTo>
                    <a:pt x="147" y="144"/>
                    <a:pt x="86" y="183"/>
                    <a:pt x="59" y="197"/>
                  </a:cubicBezTo>
                  <a:cubicBezTo>
                    <a:pt x="32" y="211"/>
                    <a:pt x="0" y="216"/>
                    <a:pt x="6" y="205"/>
                  </a:cubicBezTo>
                  <a:cubicBezTo>
                    <a:pt x="12" y="194"/>
                    <a:pt x="66" y="160"/>
                    <a:pt x="96" y="130"/>
                  </a:cubicBezTo>
                  <a:cubicBezTo>
                    <a:pt x="126" y="100"/>
                    <a:pt x="160" y="46"/>
                    <a:pt x="186" y="25"/>
                  </a:cubicBezTo>
                  <a:cubicBezTo>
                    <a:pt x="212" y="4"/>
                    <a:pt x="229" y="0"/>
                    <a:pt x="254" y="2"/>
                  </a:cubicBezTo>
                  <a:cubicBezTo>
                    <a:pt x="279" y="4"/>
                    <a:pt x="318" y="20"/>
                    <a:pt x="336" y="40"/>
                  </a:cubicBezTo>
                  <a:cubicBezTo>
                    <a:pt x="354" y="60"/>
                    <a:pt x="349" y="97"/>
                    <a:pt x="359" y="122"/>
                  </a:cubicBezTo>
                  <a:cubicBezTo>
                    <a:pt x="369" y="147"/>
                    <a:pt x="382" y="173"/>
                    <a:pt x="396" y="190"/>
                  </a:cubicBezTo>
                  <a:cubicBezTo>
                    <a:pt x="410" y="207"/>
                    <a:pt x="427" y="211"/>
                    <a:pt x="441" y="227"/>
                  </a:cubicBezTo>
                  <a:cubicBezTo>
                    <a:pt x="455" y="243"/>
                    <a:pt x="472" y="258"/>
                    <a:pt x="479" y="287"/>
                  </a:cubicBezTo>
                  <a:cubicBezTo>
                    <a:pt x="486" y="316"/>
                    <a:pt x="491" y="373"/>
                    <a:pt x="486" y="402"/>
                  </a:cubicBezTo>
                  <a:cubicBezTo>
                    <a:pt x="481" y="431"/>
                    <a:pt x="457" y="448"/>
                    <a:pt x="449" y="460"/>
                  </a:cubicBezTo>
                </a:path>
              </a:pathLst>
            </a:custGeom>
            <a:solidFill>
              <a:srgbClr val="FFFF99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145"/>
            <p:cNvSpPr>
              <a:spLocks noChangeAspect="1"/>
            </p:cNvSpPr>
            <p:nvPr/>
          </p:nvSpPr>
          <p:spPr bwMode="auto">
            <a:xfrm>
              <a:off x="6428" y="8179"/>
              <a:ext cx="185" cy="251"/>
            </a:xfrm>
            <a:custGeom>
              <a:avLst/>
              <a:gdLst>
                <a:gd name="T0" fmla="*/ 111 w 608"/>
                <a:gd name="T1" fmla="*/ 631 h 783"/>
                <a:gd name="T2" fmla="*/ 99 w 608"/>
                <a:gd name="T3" fmla="*/ 592 h 783"/>
                <a:gd name="T4" fmla="*/ 51 w 608"/>
                <a:gd name="T5" fmla="*/ 460 h 783"/>
                <a:gd name="T6" fmla="*/ 60 w 608"/>
                <a:gd name="T7" fmla="*/ 433 h 783"/>
                <a:gd name="T8" fmla="*/ 18 w 608"/>
                <a:gd name="T9" fmla="*/ 370 h 783"/>
                <a:gd name="T10" fmla="*/ 24 w 608"/>
                <a:gd name="T11" fmla="*/ 316 h 783"/>
                <a:gd name="T12" fmla="*/ 78 w 608"/>
                <a:gd name="T13" fmla="*/ 385 h 783"/>
                <a:gd name="T14" fmla="*/ 84 w 608"/>
                <a:gd name="T15" fmla="*/ 502 h 783"/>
                <a:gd name="T16" fmla="*/ 114 w 608"/>
                <a:gd name="T17" fmla="*/ 520 h 783"/>
                <a:gd name="T18" fmla="*/ 147 w 608"/>
                <a:gd name="T19" fmla="*/ 556 h 783"/>
                <a:gd name="T20" fmla="*/ 177 w 608"/>
                <a:gd name="T21" fmla="*/ 649 h 783"/>
                <a:gd name="T22" fmla="*/ 198 w 608"/>
                <a:gd name="T23" fmla="*/ 574 h 783"/>
                <a:gd name="T24" fmla="*/ 174 w 608"/>
                <a:gd name="T25" fmla="*/ 412 h 783"/>
                <a:gd name="T26" fmla="*/ 216 w 608"/>
                <a:gd name="T27" fmla="*/ 553 h 783"/>
                <a:gd name="T28" fmla="*/ 177 w 608"/>
                <a:gd name="T29" fmla="*/ 373 h 783"/>
                <a:gd name="T30" fmla="*/ 183 w 608"/>
                <a:gd name="T31" fmla="*/ 331 h 783"/>
                <a:gd name="T32" fmla="*/ 168 w 608"/>
                <a:gd name="T33" fmla="*/ 256 h 783"/>
                <a:gd name="T34" fmla="*/ 129 w 608"/>
                <a:gd name="T35" fmla="*/ 190 h 783"/>
                <a:gd name="T36" fmla="*/ 195 w 608"/>
                <a:gd name="T37" fmla="*/ 340 h 783"/>
                <a:gd name="T38" fmla="*/ 234 w 608"/>
                <a:gd name="T39" fmla="*/ 295 h 783"/>
                <a:gd name="T40" fmla="*/ 249 w 608"/>
                <a:gd name="T41" fmla="*/ 202 h 783"/>
                <a:gd name="T42" fmla="*/ 252 w 608"/>
                <a:gd name="T43" fmla="*/ 409 h 783"/>
                <a:gd name="T44" fmla="*/ 321 w 608"/>
                <a:gd name="T45" fmla="*/ 361 h 783"/>
                <a:gd name="T46" fmla="*/ 354 w 608"/>
                <a:gd name="T47" fmla="*/ 298 h 783"/>
                <a:gd name="T48" fmla="*/ 321 w 608"/>
                <a:gd name="T49" fmla="*/ 196 h 783"/>
                <a:gd name="T50" fmla="*/ 390 w 608"/>
                <a:gd name="T51" fmla="*/ 235 h 783"/>
                <a:gd name="T52" fmla="*/ 456 w 608"/>
                <a:gd name="T53" fmla="*/ 136 h 783"/>
                <a:gd name="T54" fmla="*/ 531 w 608"/>
                <a:gd name="T55" fmla="*/ 115 h 783"/>
                <a:gd name="T56" fmla="*/ 528 w 608"/>
                <a:gd name="T57" fmla="*/ 109 h 783"/>
                <a:gd name="T58" fmla="*/ 387 w 608"/>
                <a:gd name="T59" fmla="*/ 334 h 783"/>
                <a:gd name="T60" fmla="*/ 408 w 608"/>
                <a:gd name="T61" fmla="*/ 358 h 783"/>
                <a:gd name="T62" fmla="*/ 393 w 608"/>
                <a:gd name="T63" fmla="*/ 370 h 783"/>
                <a:gd name="T64" fmla="*/ 315 w 608"/>
                <a:gd name="T65" fmla="*/ 421 h 783"/>
                <a:gd name="T66" fmla="*/ 291 w 608"/>
                <a:gd name="T67" fmla="*/ 628 h 783"/>
                <a:gd name="T68" fmla="*/ 342 w 608"/>
                <a:gd name="T69" fmla="*/ 487 h 783"/>
                <a:gd name="T70" fmla="*/ 360 w 608"/>
                <a:gd name="T71" fmla="*/ 445 h 783"/>
                <a:gd name="T72" fmla="*/ 432 w 608"/>
                <a:gd name="T73" fmla="*/ 412 h 783"/>
                <a:gd name="T74" fmla="*/ 477 w 608"/>
                <a:gd name="T75" fmla="*/ 388 h 783"/>
                <a:gd name="T76" fmla="*/ 540 w 608"/>
                <a:gd name="T77" fmla="*/ 343 h 783"/>
                <a:gd name="T78" fmla="*/ 321 w 608"/>
                <a:gd name="T79" fmla="*/ 538 h 783"/>
                <a:gd name="T80" fmla="*/ 402 w 608"/>
                <a:gd name="T81" fmla="*/ 514 h 783"/>
                <a:gd name="T82" fmla="*/ 468 w 608"/>
                <a:gd name="T83" fmla="*/ 472 h 783"/>
                <a:gd name="T84" fmla="*/ 423 w 608"/>
                <a:gd name="T85" fmla="*/ 553 h 783"/>
                <a:gd name="T86" fmla="*/ 492 w 608"/>
                <a:gd name="T87" fmla="*/ 550 h 783"/>
                <a:gd name="T88" fmla="*/ 516 w 608"/>
                <a:gd name="T89" fmla="*/ 514 h 783"/>
                <a:gd name="T90" fmla="*/ 564 w 608"/>
                <a:gd name="T91" fmla="*/ 508 h 783"/>
                <a:gd name="T92" fmla="*/ 579 w 608"/>
                <a:gd name="T93" fmla="*/ 502 h 783"/>
                <a:gd name="T94" fmla="*/ 525 w 608"/>
                <a:gd name="T95" fmla="*/ 541 h 783"/>
                <a:gd name="T96" fmla="*/ 375 w 608"/>
                <a:gd name="T97" fmla="*/ 601 h 783"/>
                <a:gd name="T98" fmla="*/ 375 w 608"/>
                <a:gd name="T99" fmla="*/ 616 h 783"/>
                <a:gd name="T100" fmla="*/ 393 w 608"/>
                <a:gd name="T101" fmla="*/ 613 h 783"/>
                <a:gd name="T102" fmla="*/ 324 w 608"/>
                <a:gd name="T103" fmla="*/ 592 h 783"/>
                <a:gd name="T104" fmla="*/ 213 w 608"/>
                <a:gd name="T105" fmla="*/ 655 h 783"/>
                <a:gd name="T106" fmla="*/ 210 w 608"/>
                <a:gd name="T107" fmla="*/ 676 h 783"/>
                <a:gd name="T108" fmla="*/ 276 w 608"/>
                <a:gd name="T109" fmla="*/ 703 h 783"/>
                <a:gd name="T110" fmla="*/ 348 w 608"/>
                <a:gd name="T111" fmla="*/ 724 h 783"/>
                <a:gd name="T112" fmla="*/ 405 w 608"/>
                <a:gd name="T113" fmla="*/ 703 h 783"/>
                <a:gd name="T114" fmla="*/ 396 w 608"/>
                <a:gd name="T115" fmla="*/ 763 h 783"/>
                <a:gd name="T116" fmla="*/ 279 w 608"/>
                <a:gd name="T117" fmla="*/ 721 h 783"/>
                <a:gd name="T118" fmla="*/ 216 w 608"/>
                <a:gd name="T119" fmla="*/ 685 h 783"/>
                <a:gd name="T120" fmla="*/ 195 w 608"/>
                <a:gd name="T121" fmla="*/ 706 h 783"/>
                <a:gd name="T122" fmla="*/ 183 w 608"/>
                <a:gd name="T123" fmla="*/ 76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8" h="783">
                  <a:moveTo>
                    <a:pt x="165" y="679"/>
                  </a:moveTo>
                  <a:cubicBezTo>
                    <a:pt x="162" y="663"/>
                    <a:pt x="161" y="646"/>
                    <a:pt x="147" y="637"/>
                  </a:cubicBezTo>
                  <a:cubicBezTo>
                    <a:pt x="146" y="640"/>
                    <a:pt x="141" y="646"/>
                    <a:pt x="144" y="646"/>
                  </a:cubicBezTo>
                  <a:cubicBezTo>
                    <a:pt x="148" y="646"/>
                    <a:pt x="150" y="641"/>
                    <a:pt x="150" y="637"/>
                  </a:cubicBezTo>
                  <a:cubicBezTo>
                    <a:pt x="150" y="633"/>
                    <a:pt x="146" y="631"/>
                    <a:pt x="144" y="628"/>
                  </a:cubicBezTo>
                  <a:cubicBezTo>
                    <a:pt x="128" y="633"/>
                    <a:pt x="137" y="639"/>
                    <a:pt x="147" y="646"/>
                  </a:cubicBezTo>
                  <a:cubicBezTo>
                    <a:pt x="143" y="626"/>
                    <a:pt x="139" y="626"/>
                    <a:pt x="120" y="631"/>
                  </a:cubicBezTo>
                  <a:cubicBezTo>
                    <a:pt x="127" y="652"/>
                    <a:pt x="149" y="634"/>
                    <a:pt x="123" y="625"/>
                  </a:cubicBezTo>
                  <a:cubicBezTo>
                    <a:pt x="119" y="627"/>
                    <a:pt x="113" y="627"/>
                    <a:pt x="111" y="631"/>
                  </a:cubicBezTo>
                  <a:cubicBezTo>
                    <a:pt x="109" y="636"/>
                    <a:pt x="110" y="643"/>
                    <a:pt x="114" y="646"/>
                  </a:cubicBezTo>
                  <a:cubicBezTo>
                    <a:pt x="117" y="648"/>
                    <a:pt x="118" y="640"/>
                    <a:pt x="120" y="637"/>
                  </a:cubicBezTo>
                  <a:cubicBezTo>
                    <a:pt x="95" y="629"/>
                    <a:pt x="129" y="644"/>
                    <a:pt x="135" y="646"/>
                  </a:cubicBezTo>
                  <a:cubicBezTo>
                    <a:pt x="153" y="640"/>
                    <a:pt x="146" y="633"/>
                    <a:pt x="129" y="637"/>
                  </a:cubicBezTo>
                  <a:cubicBezTo>
                    <a:pt x="148" y="650"/>
                    <a:pt x="132" y="634"/>
                    <a:pt x="129" y="625"/>
                  </a:cubicBezTo>
                  <a:cubicBezTo>
                    <a:pt x="138" y="598"/>
                    <a:pt x="133" y="580"/>
                    <a:pt x="105" y="571"/>
                  </a:cubicBezTo>
                  <a:cubicBezTo>
                    <a:pt x="99" y="588"/>
                    <a:pt x="102" y="590"/>
                    <a:pt x="120" y="586"/>
                  </a:cubicBezTo>
                  <a:cubicBezTo>
                    <a:pt x="108" y="578"/>
                    <a:pt x="113" y="570"/>
                    <a:pt x="99" y="565"/>
                  </a:cubicBezTo>
                  <a:cubicBezTo>
                    <a:pt x="92" y="586"/>
                    <a:pt x="89" y="578"/>
                    <a:pt x="99" y="592"/>
                  </a:cubicBezTo>
                  <a:cubicBezTo>
                    <a:pt x="122" y="585"/>
                    <a:pt x="132" y="583"/>
                    <a:pt x="105" y="574"/>
                  </a:cubicBezTo>
                  <a:cubicBezTo>
                    <a:pt x="100" y="560"/>
                    <a:pt x="103" y="550"/>
                    <a:pt x="90" y="541"/>
                  </a:cubicBezTo>
                  <a:cubicBezTo>
                    <a:pt x="86" y="528"/>
                    <a:pt x="93" y="511"/>
                    <a:pt x="75" y="517"/>
                  </a:cubicBezTo>
                  <a:cubicBezTo>
                    <a:pt x="82" y="539"/>
                    <a:pt x="87" y="524"/>
                    <a:pt x="84" y="508"/>
                  </a:cubicBezTo>
                  <a:cubicBezTo>
                    <a:pt x="67" y="514"/>
                    <a:pt x="74" y="538"/>
                    <a:pt x="81" y="517"/>
                  </a:cubicBezTo>
                  <a:cubicBezTo>
                    <a:pt x="77" y="502"/>
                    <a:pt x="85" y="499"/>
                    <a:pt x="72" y="490"/>
                  </a:cubicBezTo>
                  <a:cubicBezTo>
                    <a:pt x="70" y="487"/>
                    <a:pt x="69" y="482"/>
                    <a:pt x="66" y="481"/>
                  </a:cubicBezTo>
                  <a:cubicBezTo>
                    <a:pt x="53" y="477"/>
                    <a:pt x="45" y="494"/>
                    <a:pt x="57" y="475"/>
                  </a:cubicBezTo>
                  <a:cubicBezTo>
                    <a:pt x="45" y="467"/>
                    <a:pt x="47" y="472"/>
                    <a:pt x="51" y="460"/>
                  </a:cubicBezTo>
                  <a:cubicBezTo>
                    <a:pt x="50" y="454"/>
                    <a:pt x="52" y="447"/>
                    <a:pt x="48" y="442"/>
                  </a:cubicBezTo>
                  <a:cubicBezTo>
                    <a:pt x="46" y="440"/>
                    <a:pt x="40" y="442"/>
                    <a:pt x="39" y="445"/>
                  </a:cubicBezTo>
                  <a:cubicBezTo>
                    <a:pt x="38" y="448"/>
                    <a:pt x="43" y="451"/>
                    <a:pt x="45" y="454"/>
                  </a:cubicBezTo>
                  <a:cubicBezTo>
                    <a:pt x="47" y="450"/>
                    <a:pt x="59" y="438"/>
                    <a:pt x="48" y="433"/>
                  </a:cubicBezTo>
                  <a:cubicBezTo>
                    <a:pt x="45" y="432"/>
                    <a:pt x="43" y="440"/>
                    <a:pt x="45" y="442"/>
                  </a:cubicBezTo>
                  <a:cubicBezTo>
                    <a:pt x="47" y="444"/>
                    <a:pt x="51" y="440"/>
                    <a:pt x="54" y="439"/>
                  </a:cubicBezTo>
                  <a:cubicBezTo>
                    <a:pt x="51" y="438"/>
                    <a:pt x="45" y="433"/>
                    <a:pt x="45" y="436"/>
                  </a:cubicBezTo>
                  <a:cubicBezTo>
                    <a:pt x="45" y="440"/>
                    <a:pt x="50" y="443"/>
                    <a:pt x="54" y="442"/>
                  </a:cubicBezTo>
                  <a:cubicBezTo>
                    <a:pt x="58" y="441"/>
                    <a:pt x="58" y="436"/>
                    <a:pt x="60" y="433"/>
                  </a:cubicBezTo>
                  <a:cubicBezTo>
                    <a:pt x="55" y="418"/>
                    <a:pt x="39" y="421"/>
                    <a:pt x="57" y="433"/>
                  </a:cubicBezTo>
                  <a:cubicBezTo>
                    <a:pt x="53" y="421"/>
                    <a:pt x="33" y="410"/>
                    <a:pt x="48" y="433"/>
                  </a:cubicBezTo>
                  <a:cubicBezTo>
                    <a:pt x="50" y="436"/>
                    <a:pt x="54" y="435"/>
                    <a:pt x="57" y="436"/>
                  </a:cubicBezTo>
                  <a:cubicBezTo>
                    <a:pt x="71" y="414"/>
                    <a:pt x="61" y="437"/>
                    <a:pt x="54" y="424"/>
                  </a:cubicBezTo>
                  <a:cubicBezTo>
                    <a:pt x="51" y="418"/>
                    <a:pt x="55" y="409"/>
                    <a:pt x="51" y="403"/>
                  </a:cubicBezTo>
                  <a:cubicBezTo>
                    <a:pt x="47" y="398"/>
                    <a:pt x="33" y="397"/>
                    <a:pt x="33" y="397"/>
                  </a:cubicBezTo>
                  <a:cubicBezTo>
                    <a:pt x="26" y="376"/>
                    <a:pt x="32" y="383"/>
                    <a:pt x="18" y="373"/>
                  </a:cubicBezTo>
                  <a:cubicBezTo>
                    <a:pt x="0" y="400"/>
                    <a:pt x="35" y="370"/>
                    <a:pt x="30" y="367"/>
                  </a:cubicBezTo>
                  <a:cubicBezTo>
                    <a:pt x="27" y="365"/>
                    <a:pt x="22" y="369"/>
                    <a:pt x="18" y="370"/>
                  </a:cubicBezTo>
                  <a:cubicBezTo>
                    <a:pt x="21" y="371"/>
                    <a:pt x="25" y="375"/>
                    <a:pt x="27" y="373"/>
                  </a:cubicBezTo>
                  <a:cubicBezTo>
                    <a:pt x="29" y="371"/>
                    <a:pt x="27" y="363"/>
                    <a:pt x="24" y="364"/>
                  </a:cubicBezTo>
                  <a:cubicBezTo>
                    <a:pt x="20" y="365"/>
                    <a:pt x="20" y="372"/>
                    <a:pt x="18" y="376"/>
                  </a:cubicBezTo>
                  <a:cubicBezTo>
                    <a:pt x="24" y="408"/>
                    <a:pt x="34" y="390"/>
                    <a:pt x="30" y="373"/>
                  </a:cubicBezTo>
                  <a:cubicBezTo>
                    <a:pt x="23" y="393"/>
                    <a:pt x="47" y="383"/>
                    <a:pt x="27" y="376"/>
                  </a:cubicBezTo>
                  <a:cubicBezTo>
                    <a:pt x="25" y="347"/>
                    <a:pt x="28" y="322"/>
                    <a:pt x="12" y="298"/>
                  </a:cubicBezTo>
                  <a:cubicBezTo>
                    <a:pt x="1" y="314"/>
                    <a:pt x="15" y="310"/>
                    <a:pt x="27" y="307"/>
                  </a:cubicBezTo>
                  <a:cubicBezTo>
                    <a:pt x="33" y="289"/>
                    <a:pt x="11" y="294"/>
                    <a:pt x="30" y="307"/>
                  </a:cubicBezTo>
                  <a:cubicBezTo>
                    <a:pt x="46" y="283"/>
                    <a:pt x="9" y="298"/>
                    <a:pt x="24" y="316"/>
                  </a:cubicBezTo>
                  <a:cubicBezTo>
                    <a:pt x="27" y="319"/>
                    <a:pt x="32" y="318"/>
                    <a:pt x="36" y="319"/>
                  </a:cubicBezTo>
                  <a:cubicBezTo>
                    <a:pt x="39" y="318"/>
                    <a:pt x="45" y="319"/>
                    <a:pt x="45" y="316"/>
                  </a:cubicBezTo>
                  <a:cubicBezTo>
                    <a:pt x="45" y="313"/>
                    <a:pt x="39" y="311"/>
                    <a:pt x="36" y="313"/>
                  </a:cubicBezTo>
                  <a:cubicBezTo>
                    <a:pt x="33" y="315"/>
                    <a:pt x="34" y="321"/>
                    <a:pt x="33" y="325"/>
                  </a:cubicBezTo>
                  <a:cubicBezTo>
                    <a:pt x="39" y="347"/>
                    <a:pt x="51" y="332"/>
                    <a:pt x="39" y="349"/>
                  </a:cubicBezTo>
                  <a:cubicBezTo>
                    <a:pt x="42" y="406"/>
                    <a:pt x="31" y="400"/>
                    <a:pt x="63" y="421"/>
                  </a:cubicBezTo>
                  <a:cubicBezTo>
                    <a:pt x="66" y="416"/>
                    <a:pt x="72" y="409"/>
                    <a:pt x="72" y="403"/>
                  </a:cubicBezTo>
                  <a:cubicBezTo>
                    <a:pt x="72" y="387"/>
                    <a:pt x="63" y="365"/>
                    <a:pt x="75" y="400"/>
                  </a:cubicBezTo>
                  <a:cubicBezTo>
                    <a:pt x="86" y="396"/>
                    <a:pt x="93" y="390"/>
                    <a:pt x="78" y="385"/>
                  </a:cubicBezTo>
                  <a:cubicBezTo>
                    <a:pt x="67" y="392"/>
                    <a:pt x="64" y="406"/>
                    <a:pt x="81" y="400"/>
                  </a:cubicBezTo>
                  <a:cubicBezTo>
                    <a:pt x="89" y="376"/>
                    <a:pt x="69" y="393"/>
                    <a:pt x="66" y="406"/>
                  </a:cubicBezTo>
                  <a:cubicBezTo>
                    <a:pt x="67" y="424"/>
                    <a:pt x="65" y="442"/>
                    <a:pt x="69" y="460"/>
                  </a:cubicBezTo>
                  <a:cubicBezTo>
                    <a:pt x="70" y="464"/>
                    <a:pt x="80" y="458"/>
                    <a:pt x="81" y="454"/>
                  </a:cubicBezTo>
                  <a:cubicBezTo>
                    <a:pt x="64" y="442"/>
                    <a:pt x="61" y="460"/>
                    <a:pt x="78" y="454"/>
                  </a:cubicBezTo>
                  <a:cubicBezTo>
                    <a:pt x="77" y="449"/>
                    <a:pt x="76" y="444"/>
                    <a:pt x="75" y="439"/>
                  </a:cubicBezTo>
                  <a:cubicBezTo>
                    <a:pt x="74" y="436"/>
                    <a:pt x="81" y="431"/>
                    <a:pt x="78" y="430"/>
                  </a:cubicBezTo>
                  <a:cubicBezTo>
                    <a:pt x="75" y="428"/>
                    <a:pt x="72" y="434"/>
                    <a:pt x="69" y="436"/>
                  </a:cubicBezTo>
                  <a:cubicBezTo>
                    <a:pt x="66" y="459"/>
                    <a:pt x="62" y="487"/>
                    <a:pt x="84" y="502"/>
                  </a:cubicBezTo>
                  <a:cubicBezTo>
                    <a:pt x="86" y="505"/>
                    <a:pt x="86" y="511"/>
                    <a:pt x="90" y="511"/>
                  </a:cubicBezTo>
                  <a:cubicBezTo>
                    <a:pt x="93" y="511"/>
                    <a:pt x="87" y="505"/>
                    <a:pt x="87" y="502"/>
                  </a:cubicBezTo>
                  <a:cubicBezTo>
                    <a:pt x="88" y="496"/>
                    <a:pt x="93" y="484"/>
                    <a:pt x="93" y="484"/>
                  </a:cubicBezTo>
                  <a:cubicBezTo>
                    <a:pt x="92" y="479"/>
                    <a:pt x="93" y="473"/>
                    <a:pt x="90" y="469"/>
                  </a:cubicBezTo>
                  <a:cubicBezTo>
                    <a:pt x="88" y="466"/>
                    <a:pt x="82" y="460"/>
                    <a:pt x="81" y="463"/>
                  </a:cubicBezTo>
                  <a:cubicBezTo>
                    <a:pt x="79" y="472"/>
                    <a:pt x="90" y="490"/>
                    <a:pt x="90" y="490"/>
                  </a:cubicBezTo>
                  <a:cubicBezTo>
                    <a:pt x="91" y="496"/>
                    <a:pt x="90" y="515"/>
                    <a:pt x="99" y="520"/>
                  </a:cubicBezTo>
                  <a:cubicBezTo>
                    <a:pt x="107" y="525"/>
                    <a:pt x="126" y="529"/>
                    <a:pt x="126" y="529"/>
                  </a:cubicBezTo>
                  <a:cubicBezTo>
                    <a:pt x="136" y="514"/>
                    <a:pt x="126" y="512"/>
                    <a:pt x="114" y="520"/>
                  </a:cubicBezTo>
                  <a:cubicBezTo>
                    <a:pt x="121" y="548"/>
                    <a:pt x="137" y="522"/>
                    <a:pt x="114" y="514"/>
                  </a:cubicBezTo>
                  <a:cubicBezTo>
                    <a:pt x="104" y="529"/>
                    <a:pt x="114" y="537"/>
                    <a:pt x="120" y="520"/>
                  </a:cubicBezTo>
                  <a:cubicBezTo>
                    <a:pt x="108" y="511"/>
                    <a:pt x="99" y="506"/>
                    <a:pt x="93" y="523"/>
                  </a:cubicBezTo>
                  <a:cubicBezTo>
                    <a:pt x="104" y="527"/>
                    <a:pt x="113" y="529"/>
                    <a:pt x="108" y="514"/>
                  </a:cubicBezTo>
                  <a:cubicBezTo>
                    <a:pt x="105" y="516"/>
                    <a:pt x="100" y="517"/>
                    <a:pt x="99" y="520"/>
                  </a:cubicBezTo>
                  <a:cubicBezTo>
                    <a:pt x="95" y="536"/>
                    <a:pt x="111" y="572"/>
                    <a:pt x="126" y="577"/>
                  </a:cubicBezTo>
                  <a:cubicBezTo>
                    <a:pt x="129" y="576"/>
                    <a:pt x="135" y="574"/>
                    <a:pt x="135" y="574"/>
                  </a:cubicBezTo>
                  <a:cubicBezTo>
                    <a:pt x="135" y="574"/>
                    <a:pt x="141" y="603"/>
                    <a:pt x="150" y="577"/>
                  </a:cubicBezTo>
                  <a:cubicBezTo>
                    <a:pt x="152" y="570"/>
                    <a:pt x="148" y="563"/>
                    <a:pt x="147" y="556"/>
                  </a:cubicBezTo>
                  <a:cubicBezTo>
                    <a:pt x="130" y="560"/>
                    <a:pt x="131" y="564"/>
                    <a:pt x="135" y="580"/>
                  </a:cubicBezTo>
                  <a:cubicBezTo>
                    <a:pt x="170" y="574"/>
                    <a:pt x="155" y="567"/>
                    <a:pt x="135" y="571"/>
                  </a:cubicBezTo>
                  <a:cubicBezTo>
                    <a:pt x="130" y="586"/>
                    <a:pt x="139" y="584"/>
                    <a:pt x="150" y="580"/>
                  </a:cubicBezTo>
                  <a:cubicBezTo>
                    <a:pt x="135" y="575"/>
                    <a:pt x="138" y="584"/>
                    <a:pt x="141" y="595"/>
                  </a:cubicBezTo>
                  <a:cubicBezTo>
                    <a:pt x="146" y="614"/>
                    <a:pt x="155" y="618"/>
                    <a:pt x="168" y="631"/>
                  </a:cubicBezTo>
                  <a:cubicBezTo>
                    <a:pt x="166" y="637"/>
                    <a:pt x="164" y="643"/>
                    <a:pt x="162" y="649"/>
                  </a:cubicBezTo>
                  <a:cubicBezTo>
                    <a:pt x="161" y="652"/>
                    <a:pt x="159" y="658"/>
                    <a:pt x="159" y="658"/>
                  </a:cubicBezTo>
                  <a:cubicBezTo>
                    <a:pt x="164" y="673"/>
                    <a:pt x="169" y="672"/>
                    <a:pt x="180" y="661"/>
                  </a:cubicBezTo>
                  <a:cubicBezTo>
                    <a:pt x="179" y="657"/>
                    <a:pt x="178" y="653"/>
                    <a:pt x="177" y="649"/>
                  </a:cubicBezTo>
                  <a:cubicBezTo>
                    <a:pt x="168" y="620"/>
                    <a:pt x="170" y="634"/>
                    <a:pt x="189" y="640"/>
                  </a:cubicBezTo>
                  <a:cubicBezTo>
                    <a:pt x="184" y="656"/>
                    <a:pt x="184" y="652"/>
                    <a:pt x="198" y="631"/>
                  </a:cubicBezTo>
                  <a:cubicBezTo>
                    <a:pt x="200" y="628"/>
                    <a:pt x="203" y="625"/>
                    <a:pt x="204" y="622"/>
                  </a:cubicBezTo>
                  <a:cubicBezTo>
                    <a:pt x="205" y="619"/>
                    <a:pt x="206" y="616"/>
                    <a:pt x="207" y="613"/>
                  </a:cubicBezTo>
                  <a:cubicBezTo>
                    <a:pt x="208" y="606"/>
                    <a:pt x="206" y="598"/>
                    <a:pt x="210" y="592"/>
                  </a:cubicBezTo>
                  <a:cubicBezTo>
                    <a:pt x="212" y="589"/>
                    <a:pt x="222" y="595"/>
                    <a:pt x="219" y="595"/>
                  </a:cubicBezTo>
                  <a:cubicBezTo>
                    <a:pt x="215" y="595"/>
                    <a:pt x="211" y="593"/>
                    <a:pt x="207" y="592"/>
                  </a:cubicBezTo>
                  <a:cubicBezTo>
                    <a:pt x="233" y="609"/>
                    <a:pt x="214" y="568"/>
                    <a:pt x="201" y="559"/>
                  </a:cubicBezTo>
                  <a:cubicBezTo>
                    <a:pt x="200" y="564"/>
                    <a:pt x="198" y="569"/>
                    <a:pt x="198" y="574"/>
                  </a:cubicBezTo>
                  <a:cubicBezTo>
                    <a:pt x="198" y="577"/>
                    <a:pt x="203" y="568"/>
                    <a:pt x="201" y="565"/>
                  </a:cubicBezTo>
                  <a:cubicBezTo>
                    <a:pt x="199" y="562"/>
                    <a:pt x="193" y="563"/>
                    <a:pt x="189" y="562"/>
                  </a:cubicBezTo>
                  <a:cubicBezTo>
                    <a:pt x="187" y="556"/>
                    <a:pt x="185" y="538"/>
                    <a:pt x="183" y="544"/>
                  </a:cubicBezTo>
                  <a:cubicBezTo>
                    <a:pt x="182" y="547"/>
                    <a:pt x="177" y="552"/>
                    <a:pt x="180" y="553"/>
                  </a:cubicBezTo>
                  <a:cubicBezTo>
                    <a:pt x="184" y="554"/>
                    <a:pt x="188" y="549"/>
                    <a:pt x="192" y="547"/>
                  </a:cubicBezTo>
                  <a:cubicBezTo>
                    <a:pt x="191" y="543"/>
                    <a:pt x="193" y="537"/>
                    <a:pt x="189" y="535"/>
                  </a:cubicBezTo>
                  <a:cubicBezTo>
                    <a:pt x="171" y="526"/>
                    <a:pt x="168" y="544"/>
                    <a:pt x="186" y="550"/>
                  </a:cubicBezTo>
                  <a:cubicBezTo>
                    <a:pt x="190" y="535"/>
                    <a:pt x="196" y="532"/>
                    <a:pt x="183" y="523"/>
                  </a:cubicBezTo>
                  <a:cubicBezTo>
                    <a:pt x="173" y="492"/>
                    <a:pt x="175" y="441"/>
                    <a:pt x="174" y="412"/>
                  </a:cubicBezTo>
                  <a:cubicBezTo>
                    <a:pt x="169" y="428"/>
                    <a:pt x="182" y="435"/>
                    <a:pt x="165" y="424"/>
                  </a:cubicBezTo>
                  <a:cubicBezTo>
                    <a:pt x="168" y="439"/>
                    <a:pt x="181" y="454"/>
                    <a:pt x="174" y="433"/>
                  </a:cubicBezTo>
                  <a:cubicBezTo>
                    <a:pt x="150" y="439"/>
                    <a:pt x="161" y="449"/>
                    <a:pt x="177" y="454"/>
                  </a:cubicBezTo>
                  <a:cubicBezTo>
                    <a:pt x="186" y="436"/>
                    <a:pt x="178" y="438"/>
                    <a:pt x="162" y="433"/>
                  </a:cubicBezTo>
                  <a:cubicBezTo>
                    <a:pt x="164" y="441"/>
                    <a:pt x="163" y="450"/>
                    <a:pt x="168" y="457"/>
                  </a:cubicBezTo>
                  <a:cubicBezTo>
                    <a:pt x="170" y="460"/>
                    <a:pt x="174" y="452"/>
                    <a:pt x="177" y="454"/>
                  </a:cubicBezTo>
                  <a:cubicBezTo>
                    <a:pt x="180" y="456"/>
                    <a:pt x="179" y="462"/>
                    <a:pt x="180" y="466"/>
                  </a:cubicBezTo>
                  <a:cubicBezTo>
                    <a:pt x="182" y="489"/>
                    <a:pt x="181" y="497"/>
                    <a:pt x="192" y="514"/>
                  </a:cubicBezTo>
                  <a:cubicBezTo>
                    <a:pt x="195" y="532"/>
                    <a:pt x="198" y="547"/>
                    <a:pt x="216" y="553"/>
                  </a:cubicBezTo>
                  <a:cubicBezTo>
                    <a:pt x="219" y="564"/>
                    <a:pt x="226" y="577"/>
                    <a:pt x="234" y="559"/>
                  </a:cubicBezTo>
                  <a:cubicBezTo>
                    <a:pt x="242" y="541"/>
                    <a:pt x="247" y="521"/>
                    <a:pt x="252" y="502"/>
                  </a:cubicBezTo>
                  <a:cubicBezTo>
                    <a:pt x="249" y="454"/>
                    <a:pt x="256" y="449"/>
                    <a:pt x="216" y="439"/>
                  </a:cubicBezTo>
                  <a:cubicBezTo>
                    <a:pt x="220" y="456"/>
                    <a:pt x="233" y="461"/>
                    <a:pt x="243" y="445"/>
                  </a:cubicBezTo>
                  <a:cubicBezTo>
                    <a:pt x="227" y="435"/>
                    <a:pt x="224" y="441"/>
                    <a:pt x="216" y="421"/>
                  </a:cubicBezTo>
                  <a:cubicBezTo>
                    <a:pt x="216" y="421"/>
                    <a:pt x="215" y="409"/>
                    <a:pt x="213" y="403"/>
                  </a:cubicBezTo>
                  <a:cubicBezTo>
                    <a:pt x="209" y="392"/>
                    <a:pt x="199" y="388"/>
                    <a:pt x="189" y="385"/>
                  </a:cubicBezTo>
                  <a:cubicBezTo>
                    <a:pt x="188" y="379"/>
                    <a:pt x="190" y="371"/>
                    <a:pt x="186" y="367"/>
                  </a:cubicBezTo>
                  <a:cubicBezTo>
                    <a:pt x="183" y="364"/>
                    <a:pt x="178" y="370"/>
                    <a:pt x="177" y="373"/>
                  </a:cubicBezTo>
                  <a:cubicBezTo>
                    <a:pt x="173" y="385"/>
                    <a:pt x="187" y="394"/>
                    <a:pt x="195" y="397"/>
                  </a:cubicBezTo>
                  <a:cubicBezTo>
                    <a:pt x="197" y="394"/>
                    <a:pt x="202" y="392"/>
                    <a:pt x="201" y="388"/>
                  </a:cubicBezTo>
                  <a:cubicBezTo>
                    <a:pt x="198" y="373"/>
                    <a:pt x="171" y="396"/>
                    <a:pt x="195" y="388"/>
                  </a:cubicBezTo>
                  <a:cubicBezTo>
                    <a:pt x="196" y="380"/>
                    <a:pt x="196" y="372"/>
                    <a:pt x="198" y="364"/>
                  </a:cubicBezTo>
                  <a:cubicBezTo>
                    <a:pt x="199" y="358"/>
                    <a:pt x="204" y="346"/>
                    <a:pt x="204" y="346"/>
                  </a:cubicBezTo>
                  <a:cubicBezTo>
                    <a:pt x="203" y="337"/>
                    <a:pt x="209" y="324"/>
                    <a:pt x="201" y="319"/>
                  </a:cubicBezTo>
                  <a:cubicBezTo>
                    <a:pt x="192" y="314"/>
                    <a:pt x="171" y="325"/>
                    <a:pt x="171" y="325"/>
                  </a:cubicBezTo>
                  <a:cubicBezTo>
                    <a:pt x="175" y="346"/>
                    <a:pt x="178" y="345"/>
                    <a:pt x="198" y="337"/>
                  </a:cubicBezTo>
                  <a:cubicBezTo>
                    <a:pt x="204" y="319"/>
                    <a:pt x="193" y="316"/>
                    <a:pt x="183" y="331"/>
                  </a:cubicBezTo>
                  <a:cubicBezTo>
                    <a:pt x="211" y="345"/>
                    <a:pt x="183" y="332"/>
                    <a:pt x="177" y="328"/>
                  </a:cubicBezTo>
                  <a:cubicBezTo>
                    <a:pt x="173" y="322"/>
                    <a:pt x="167" y="317"/>
                    <a:pt x="165" y="310"/>
                  </a:cubicBezTo>
                  <a:cubicBezTo>
                    <a:pt x="163" y="304"/>
                    <a:pt x="159" y="292"/>
                    <a:pt x="159" y="292"/>
                  </a:cubicBezTo>
                  <a:cubicBezTo>
                    <a:pt x="164" y="274"/>
                    <a:pt x="161" y="284"/>
                    <a:pt x="168" y="262"/>
                  </a:cubicBezTo>
                  <a:cubicBezTo>
                    <a:pt x="169" y="259"/>
                    <a:pt x="171" y="253"/>
                    <a:pt x="171" y="253"/>
                  </a:cubicBezTo>
                  <a:cubicBezTo>
                    <a:pt x="151" y="240"/>
                    <a:pt x="165" y="259"/>
                    <a:pt x="174" y="262"/>
                  </a:cubicBezTo>
                  <a:cubicBezTo>
                    <a:pt x="189" y="252"/>
                    <a:pt x="197" y="234"/>
                    <a:pt x="174" y="226"/>
                  </a:cubicBezTo>
                  <a:cubicBezTo>
                    <a:pt x="166" y="228"/>
                    <a:pt x="154" y="225"/>
                    <a:pt x="150" y="232"/>
                  </a:cubicBezTo>
                  <a:cubicBezTo>
                    <a:pt x="140" y="249"/>
                    <a:pt x="160" y="253"/>
                    <a:pt x="168" y="256"/>
                  </a:cubicBezTo>
                  <a:cubicBezTo>
                    <a:pt x="173" y="242"/>
                    <a:pt x="159" y="231"/>
                    <a:pt x="165" y="250"/>
                  </a:cubicBezTo>
                  <a:cubicBezTo>
                    <a:pt x="167" y="247"/>
                    <a:pt x="172" y="244"/>
                    <a:pt x="171" y="241"/>
                  </a:cubicBezTo>
                  <a:cubicBezTo>
                    <a:pt x="170" y="238"/>
                    <a:pt x="164" y="241"/>
                    <a:pt x="162" y="238"/>
                  </a:cubicBezTo>
                  <a:cubicBezTo>
                    <a:pt x="150" y="222"/>
                    <a:pt x="147" y="179"/>
                    <a:pt x="126" y="172"/>
                  </a:cubicBezTo>
                  <a:cubicBezTo>
                    <a:pt x="121" y="156"/>
                    <a:pt x="123" y="147"/>
                    <a:pt x="108" y="142"/>
                  </a:cubicBezTo>
                  <a:cubicBezTo>
                    <a:pt x="98" y="157"/>
                    <a:pt x="93" y="170"/>
                    <a:pt x="114" y="175"/>
                  </a:cubicBezTo>
                  <a:cubicBezTo>
                    <a:pt x="128" y="154"/>
                    <a:pt x="133" y="159"/>
                    <a:pt x="117" y="154"/>
                  </a:cubicBezTo>
                  <a:cubicBezTo>
                    <a:pt x="104" y="167"/>
                    <a:pt x="107" y="177"/>
                    <a:pt x="126" y="172"/>
                  </a:cubicBezTo>
                  <a:cubicBezTo>
                    <a:pt x="104" y="157"/>
                    <a:pt x="121" y="184"/>
                    <a:pt x="129" y="190"/>
                  </a:cubicBezTo>
                  <a:cubicBezTo>
                    <a:pt x="168" y="179"/>
                    <a:pt x="155" y="171"/>
                    <a:pt x="123" y="175"/>
                  </a:cubicBezTo>
                  <a:cubicBezTo>
                    <a:pt x="118" y="189"/>
                    <a:pt x="120" y="194"/>
                    <a:pt x="132" y="202"/>
                  </a:cubicBezTo>
                  <a:cubicBezTo>
                    <a:pt x="136" y="214"/>
                    <a:pt x="138" y="219"/>
                    <a:pt x="150" y="223"/>
                  </a:cubicBezTo>
                  <a:cubicBezTo>
                    <a:pt x="153" y="233"/>
                    <a:pt x="159" y="240"/>
                    <a:pt x="162" y="250"/>
                  </a:cubicBezTo>
                  <a:cubicBezTo>
                    <a:pt x="163" y="257"/>
                    <a:pt x="163" y="264"/>
                    <a:pt x="165" y="271"/>
                  </a:cubicBezTo>
                  <a:cubicBezTo>
                    <a:pt x="166" y="274"/>
                    <a:pt x="170" y="276"/>
                    <a:pt x="171" y="280"/>
                  </a:cubicBezTo>
                  <a:cubicBezTo>
                    <a:pt x="173" y="293"/>
                    <a:pt x="170" y="306"/>
                    <a:pt x="174" y="319"/>
                  </a:cubicBezTo>
                  <a:cubicBezTo>
                    <a:pt x="175" y="322"/>
                    <a:pt x="180" y="321"/>
                    <a:pt x="183" y="322"/>
                  </a:cubicBezTo>
                  <a:cubicBezTo>
                    <a:pt x="187" y="328"/>
                    <a:pt x="191" y="334"/>
                    <a:pt x="195" y="340"/>
                  </a:cubicBezTo>
                  <a:cubicBezTo>
                    <a:pt x="197" y="343"/>
                    <a:pt x="201" y="349"/>
                    <a:pt x="201" y="349"/>
                  </a:cubicBezTo>
                  <a:cubicBezTo>
                    <a:pt x="205" y="366"/>
                    <a:pt x="206" y="388"/>
                    <a:pt x="210" y="403"/>
                  </a:cubicBezTo>
                  <a:cubicBezTo>
                    <a:pt x="212" y="410"/>
                    <a:pt x="222" y="421"/>
                    <a:pt x="222" y="421"/>
                  </a:cubicBezTo>
                  <a:cubicBezTo>
                    <a:pt x="237" y="416"/>
                    <a:pt x="230" y="421"/>
                    <a:pt x="237" y="400"/>
                  </a:cubicBezTo>
                  <a:cubicBezTo>
                    <a:pt x="239" y="394"/>
                    <a:pt x="243" y="382"/>
                    <a:pt x="243" y="382"/>
                  </a:cubicBezTo>
                  <a:cubicBezTo>
                    <a:pt x="240" y="364"/>
                    <a:pt x="234" y="346"/>
                    <a:pt x="240" y="328"/>
                  </a:cubicBezTo>
                  <a:cubicBezTo>
                    <a:pt x="238" y="316"/>
                    <a:pt x="236" y="304"/>
                    <a:pt x="234" y="292"/>
                  </a:cubicBezTo>
                  <a:cubicBezTo>
                    <a:pt x="233" y="289"/>
                    <a:pt x="222" y="287"/>
                    <a:pt x="225" y="289"/>
                  </a:cubicBezTo>
                  <a:cubicBezTo>
                    <a:pt x="228" y="291"/>
                    <a:pt x="234" y="295"/>
                    <a:pt x="234" y="295"/>
                  </a:cubicBezTo>
                  <a:cubicBezTo>
                    <a:pt x="239" y="272"/>
                    <a:pt x="248" y="253"/>
                    <a:pt x="252" y="229"/>
                  </a:cubicBezTo>
                  <a:cubicBezTo>
                    <a:pt x="247" y="192"/>
                    <a:pt x="248" y="216"/>
                    <a:pt x="222" y="199"/>
                  </a:cubicBezTo>
                  <a:cubicBezTo>
                    <a:pt x="228" y="218"/>
                    <a:pt x="234" y="195"/>
                    <a:pt x="240" y="214"/>
                  </a:cubicBezTo>
                  <a:cubicBezTo>
                    <a:pt x="246" y="212"/>
                    <a:pt x="267" y="208"/>
                    <a:pt x="246" y="193"/>
                  </a:cubicBezTo>
                  <a:cubicBezTo>
                    <a:pt x="241" y="189"/>
                    <a:pt x="234" y="195"/>
                    <a:pt x="228" y="196"/>
                  </a:cubicBezTo>
                  <a:cubicBezTo>
                    <a:pt x="239" y="212"/>
                    <a:pt x="243" y="200"/>
                    <a:pt x="246" y="187"/>
                  </a:cubicBezTo>
                  <a:cubicBezTo>
                    <a:pt x="243" y="166"/>
                    <a:pt x="240" y="162"/>
                    <a:pt x="234" y="145"/>
                  </a:cubicBezTo>
                  <a:cubicBezTo>
                    <a:pt x="241" y="105"/>
                    <a:pt x="233" y="147"/>
                    <a:pt x="237" y="160"/>
                  </a:cubicBezTo>
                  <a:cubicBezTo>
                    <a:pt x="237" y="161"/>
                    <a:pt x="283" y="224"/>
                    <a:pt x="249" y="202"/>
                  </a:cubicBezTo>
                  <a:cubicBezTo>
                    <a:pt x="246" y="211"/>
                    <a:pt x="252" y="229"/>
                    <a:pt x="252" y="229"/>
                  </a:cubicBezTo>
                  <a:cubicBezTo>
                    <a:pt x="248" y="244"/>
                    <a:pt x="247" y="253"/>
                    <a:pt x="261" y="262"/>
                  </a:cubicBezTo>
                  <a:cubicBezTo>
                    <a:pt x="258" y="272"/>
                    <a:pt x="246" y="289"/>
                    <a:pt x="246" y="289"/>
                  </a:cubicBezTo>
                  <a:cubicBezTo>
                    <a:pt x="263" y="295"/>
                    <a:pt x="250" y="301"/>
                    <a:pt x="240" y="304"/>
                  </a:cubicBezTo>
                  <a:cubicBezTo>
                    <a:pt x="243" y="295"/>
                    <a:pt x="245" y="274"/>
                    <a:pt x="231" y="295"/>
                  </a:cubicBezTo>
                  <a:cubicBezTo>
                    <a:pt x="235" y="307"/>
                    <a:pt x="239" y="312"/>
                    <a:pt x="249" y="319"/>
                  </a:cubicBezTo>
                  <a:cubicBezTo>
                    <a:pt x="237" y="337"/>
                    <a:pt x="236" y="357"/>
                    <a:pt x="249" y="376"/>
                  </a:cubicBezTo>
                  <a:cubicBezTo>
                    <a:pt x="244" y="390"/>
                    <a:pt x="233" y="389"/>
                    <a:pt x="243" y="403"/>
                  </a:cubicBezTo>
                  <a:cubicBezTo>
                    <a:pt x="223" y="410"/>
                    <a:pt x="238" y="418"/>
                    <a:pt x="252" y="409"/>
                  </a:cubicBezTo>
                  <a:cubicBezTo>
                    <a:pt x="265" y="413"/>
                    <a:pt x="263" y="423"/>
                    <a:pt x="249" y="418"/>
                  </a:cubicBezTo>
                  <a:cubicBezTo>
                    <a:pt x="214" y="422"/>
                    <a:pt x="218" y="427"/>
                    <a:pt x="243" y="433"/>
                  </a:cubicBezTo>
                  <a:cubicBezTo>
                    <a:pt x="243" y="433"/>
                    <a:pt x="249" y="435"/>
                    <a:pt x="252" y="436"/>
                  </a:cubicBezTo>
                  <a:cubicBezTo>
                    <a:pt x="266" y="457"/>
                    <a:pt x="241" y="479"/>
                    <a:pt x="234" y="499"/>
                  </a:cubicBezTo>
                  <a:cubicBezTo>
                    <a:pt x="235" y="504"/>
                    <a:pt x="232" y="512"/>
                    <a:pt x="237" y="514"/>
                  </a:cubicBezTo>
                  <a:cubicBezTo>
                    <a:pt x="251" y="520"/>
                    <a:pt x="279" y="499"/>
                    <a:pt x="279" y="499"/>
                  </a:cubicBezTo>
                  <a:cubicBezTo>
                    <a:pt x="282" y="489"/>
                    <a:pt x="285" y="479"/>
                    <a:pt x="288" y="469"/>
                  </a:cubicBezTo>
                  <a:lnTo>
                    <a:pt x="312" y="388"/>
                  </a:lnTo>
                  <a:cubicBezTo>
                    <a:pt x="312" y="388"/>
                    <a:pt x="321" y="361"/>
                    <a:pt x="321" y="361"/>
                  </a:cubicBezTo>
                  <a:cubicBezTo>
                    <a:pt x="323" y="355"/>
                    <a:pt x="327" y="343"/>
                    <a:pt x="327" y="343"/>
                  </a:cubicBezTo>
                  <a:cubicBezTo>
                    <a:pt x="326" y="338"/>
                    <a:pt x="328" y="332"/>
                    <a:pt x="324" y="328"/>
                  </a:cubicBezTo>
                  <a:cubicBezTo>
                    <a:pt x="322" y="326"/>
                    <a:pt x="316" y="328"/>
                    <a:pt x="315" y="331"/>
                  </a:cubicBezTo>
                  <a:cubicBezTo>
                    <a:pt x="314" y="334"/>
                    <a:pt x="316" y="338"/>
                    <a:pt x="318" y="340"/>
                  </a:cubicBezTo>
                  <a:cubicBezTo>
                    <a:pt x="320" y="342"/>
                    <a:pt x="324" y="342"/>
                    <a:pt x="327" y="343"/>
                  </a:cubicBezTo>
                  <a:cubicBezTo>
                    <a:pt x="333" y="326"/>
                    <a:pt x="330" y="324"/>
                    <a:pt x="312" y="331"/>
                  </a:cubicBezTo>
                  <a:cubicBezTo>
                    <a:pt x="308" y="343"/>
                    <a:pt x="309" y="354"/>
                    <a:pt x="324" y="349"/>
                  </a:cubicBezTo>
                  <a:cubicBezTo>
                    <a:pt x="333" y="335"/>
                    <a:pt x="323" y="309"/>
                    <a:pt x="330" y="331"/>
                  </a:cubicBezTo>
                  <a:cubicBezTo>
                    <a:pt x="346" y="315"/>
                    <a:pt x="348" y="323"/>
                    <a:pt x="354" y="298"/>
                  </a:cubicBezTo>
                  <a:cubicBezTo>
                    <a:pt x="352" y="266"/>
                    <a:pt x="360" y="232"/>
                    <a:pt x="348" y="202"/>
                  </a:cubicBezTo>
                  <a:cubicBezTo>
                    <a:pt x="347" y="199"/>
                    <a:pt x="342" y="206"/>
                    <a:pt x="339" y="208"/>
                  </a:cubicBezTo>
                  <a:cubicBezTo>
                    <a:pt x="333" y="225"/>
                    <a:pt x="345" y="223"/>
                    <a:pt x="357" y="217"/>
                  </a:cubicBezTo>
                  <a:cubicBezTo>
                    <a:pt x="364" y="197"/>
                    <a:pt x="357" y="199"/>
                    <a:pt x="336" y="202"/>
                  </a:cubicBezTo>
                  <a:cubicBezTo>
                    <a:pt x="337" y="207"/>
                    <a:pt x="335" y="214"/>
                    <a:pt x="339" y="217"/>
                  </a:cubicBezTo>
                  <a:cubicBezTo>
                    <a:pt x="342" y="220"/>
                    <a:pt x="349" y="218"/>
                    <a:pt x="351" y="214"/>
                  </a:cubicBezTo>
                  <a:cubicBezTo>
                    <a:pt x="353" y="211"/>
                    <a:pt x="347" y="208"/>
                    <a:pt x="345" y="205"/>
                  </a:cubicBezTo>
                  <a:cubicBezTo>
                    <a:pt x="326" y="211"/>
                    <a:pt x="345" y="219"/>
                    <a:pt x="351" y="202"/>
                  </a:cubicBezTo>
                  <a:cubicBezTo>
                    <a:pt x="347" y="186"/>
                    <a:pt x="349" y="178"/>
                    <a:pt x="321" y="196"/>
                  </a:cubicBezTo>
                  <a:cubicBezTo>
                    <a:pt x="309" y="203"/>
                    <a:pt x="342" y="213"/>
                    <a:pt x="345" y="214"/>
                  </a:cubicBezTo>
                  <a:cubicBezTo>
                    <a:pt x="342" y="215"/>
                    <a:pt x="337" y="214"/>
                    <a:pt x="336" y="217"/>
                  </a:cubicBezTo>
                  <a:cubicBezTo>
                    <a:pt x="334" y="225"/>
                    <a:pt x="339" y="233"/>
                    <a:pt x="339" y="241"/>
                  </a:cubicBezTo>
                  <a:cubicBezTo>
                    <a:pt x="339" y="258"/>
                    <a:pt x="335" y="273"/>
                    <a:pt x="330" y="289"/>
                  </a:cubicBezTo>
                  <a:cubicBezTo>
                    <a:pt x="335" y="305"/>
                    <a:pt x="336" y="315"/>
                    <a:pt x="351" y="325"/>
                  </a:cubicBezTo>
                  <a:cubicBezTo>
                    <a:pt x="359" y="317"/>
                    <a:pt x="372" y="298"/>
                    <a:pt x="372" y="298"/>
                  </a:cubicBezTo>
                  <a:cubicBezTo>
                    <a:pt x="377" y="274"/>
                    <a:pt x="385" y="246"/>
                    <a:pt x="402" y="229"/>
                  </a:cubicBezTo>
                  <a:cubicBezTo>
                    <a:pt x="378" y="213"/>
                    <a:pt x="383" y="251"/>
                    <a:pt x="405" y="244"/>
                  </a:cubicBezTo>
                  <a:cubicBezTo>
                    <a:pt x="410" y="229"/>
                    <a:pt x="401" y="231"/>
                    <a:pt x="390" y="235"/>
                  </a:cubicBezTo>
                  <a:cubicBezTo>
                    <a:pt x="406" y="245"/>
                    <a:pt x="401" y="233"/>
                    <a:pt x="405" y="220"/>
                  </a:cubicBezTo>
                  <a:cubicBezTo>
                    <a:pt x="393" y="216"/>
                    <a:pt x="375" y="222"/>
                    <a:pt x="402" y="229"/>
                  </a:cubicBezTo>
                  <a:cubicBezTo>
                    <a:pt x="413" y="225"/>
                    <a:pt x="416" y="218"/>
                    <a:pt x="426" y="211"/>
                  </a:cubicBezTo>
                  <a:cubicBezTo>
                    <a:pt x="430" y="200"/>
                    <a:pt x="440" y="187"/>
                    <a:pt x="450" y="181"/>
                  </a:cubicBezTo>
                  <a:cubicBezTo>
                    <a:pt x="458" y="156"/>
                    <a:pt x="459" y="159"/>
                    <a:pt x="453" y="130"/>
                  </a:cubicBezTo>
                  <a:cubicBezTo>
                    <a:pt x="453" y="130"/>
                    <a:pt x="447" y="136"/>
                    <a:pt x="444" y="139"/>
                  </a:cubicBezTo>
                  <a:cubicBezTo>
                    <a:pt x="460" y="149"/>
                    <a:pt x="463" y="145"/>
                    <a:pt x="459" y="127"/>
                  </a:cubicBezTo>
                  <a:cubicBezTo>
                    <a:pt x="454" y="128"/>
                    <a:pt x="446" y="125"/>
                    <a:pt x="444" y="130"/>
                  </a:cubicBezTo>
                  <a:cubicBezTo>
                    <a:pt x="443" y="134"/>
                    <a:pt x="452" y="137"/>
                    <a:pt x="456" y="136"/>
                  </a:cubicBezTo>
                  <a:cubicBezTo>
                    <a:pt x="460" y="135"/>
                    <a:pt x="465" y="128"/>
                    <a:pt x="462" y="127"/>
                  </a:cubicBezTo>
                  <a:cubicBezTo>
                    <a:pt x="453" y="125"/>
                    <a:pt x="444" y="129"/>
                    <a:pt x="435" y="130"/>
                  </a:cubicBezTo>
                  <a:cubicBezTo>
                    <a:pt x="441" y="167"/>
                    <a:pt x="465" y="148"/>
                    <a:pt x="492" y="139"/>
                  </a:cubicBezTo>
                  <a:cubicBezTo>
                    <a:pt x="496" y="127"/>
                    <a:pt x="501" y="119"/>
                    <a:pt x="504" y="106"/>
                  </a:cubicBezTo>
                  <a:cubicBezTo>
                    <a:pt x="495" y="100"/>
                    <a:pt x="475" y="99"/>
                    <a:pt x="495" y="106"/>
                  </a:cubicBezTo>
                  <a:cubicBezTo>
                    <a:pt x="506" y="102"/>
                    <a:pt x="513" y="96"/>
                    <a:pt x="498" y="91"/>
                  </a:cubicBezTo>
                  <a:cubicBezTo>
                    <a:pt x="488" y="106"/>
                    <a:pt x="498" y="104"/>
                    <a:pt x="510" y="100"/>
                  </a:cubicBezTo>
                  <a:cubicBezTo>
                    <a:pt x="502" y="77"/>
                    <a:pt x="498" y="97"/>
                    <a:pt x="501" y="109"/>
                  </a:cubicBezTo>
                  <a:cubicBezTo>
                    <a:pt x="516" y="105"/>
                    <a:pt x="517" y="110"/>
                    <a:pt x="531" y="115"/>
                  </a:cubicBezTo>
                  <a:cubicBezTo>
                    <a:pt x="536" y="100"/>
                    <a:pt x="531" y="95"/>
                    <a:pt x="525" y="82"/>
                  </a:cubicBezTo>
                  <a:cubicBezTo>
                    <a:pt x="522" y="76"/>
                    <a:pt x="519" y="64"/>
                    <a:pt x="519" y="64"/>
                  </a:cubicBezTo>
                  <a:cubicBezTo>
                    <a:pt x="530" y="60"/>
                    <a:pt x="541" y="59"/>
                    <a:pt x="552" y="55"/>
                  </a:cubicBezTo>
                  <a:cubicBezTo>
                    <a:pt x="542" y="48"/>
                    <a:pt x="532" y="45"/>
                    <a:pt x="537" y="61"/>
                  </a:cubicBezTo>
                  <a:cubicBezTo>
                    <a:pt x="565" y="55"/>
                    <a:pt x="545" y="46"/>
                    <a:pt x="564" y="52"/>
                  </a:cubicBezTo>
                  <a:cubicBezTo>
                    <a:pt x="572" y="40"/>
                    <a:pt x="575" y="37"/>
                    <a:pt x="567" y="25"/>
                  </a:cubicBezTo>
                  <a:cubicBezTo>
                    <a:pt x="563" y="11"/>
                    <a:pt x="552" y="0"/>
                    <a:pt x="573" y="10"/>
                  </a:cubicBezTo>
                  <a:cubicBezTo>
                    <a:pt x="576" y="30"/>
                    <a:pt x="576" y="58"/>
                    <a:pt x="558" y="70"/>
                  </a:cubicBezTo>
                  <a:cubicBezTo>
                    <a:pt x="548" y="85"/>
                    <a:pt x="546" y="103"/>
                    <a:pt x="528" y="109"/>
                  </a:cubicBezTo>
                  <a:cubicBezTo>
                    <a:pt x="521" y="130"/>
                    <a:pt x="527" y="123"/>
                    <a:pt x="513" y="133"/>
                  </a:cubicBezTo>
                  <a:cubicBezTo>
                    <a:pt x="509" y="145"/>
                    <a:pt x="501" y="145"/>
                    <a:pt x="492" y="154"/>
                  </a:cubicBezTo>
                  <a:cubicBezTo>
                    <a:pt x="485" y="175"/>
                    <a:pt x="491" y="168"/>
                    <a:pt x="477" y="178"/>
                  </a:cubicBezTo>
                  <a:cubicBezTo>
                    <a:pt x="460" y="204"/>
                    <a:pt x="460" y="211"/>
                    <a:pt x="426" y="217"/>
                  </a:cubicBezTo>
                  <a:cubicBezTo>
                    <a:pt x="415" y="233"/>
                    <a:pt x="420" y="236"/>
                    <a:pt x="438" y="229"/>
                  </a:cubicBezTo>
                  <a:cubicBezTo>
                    <a:pt x="449" y="213"/>
                    <a:pt x="434" y="214"/>
                    <a:pt x="429" y="226"/>
                  </a:cubicBezTo>
                  <a:cubicBezTo>
                    <a:pt x="422" y="242"/>
                    <a:pt x="422" y="265"/>
                    <a:pt x="408" y="274"/>
                  </a:cubicBezTo>
                  <a:cubicBezTo>
                    <a:pt x="400" y="297"/>
                    <a:pt x="408" y="291"/>
                    <a:pt x="387" y="295"/>
                  </a:cubicBezTo>
                  <a:cubicBezTo>
                    <a:pt x="374" y="308"/>
                    <a:pt x="369" y="322"/>
                    <a:pt x="387" y="334"/>
                  </a:cubicBezTo>
                  <a:cubicBezTo>
                    <a:pt x="375" y="338"/>
                    <a:pt x="376" y="344"/>
                    <a:pt x="369" y="355"/>
                  </a:cubicBezTo>
                  <a:cubicBezTo>
                    <a:pt x="374" y="369"/>
                    <a:pt x="361" y="366"/>
                    <a:pt x="351" y="376"/>
                  </a:cubicBezTo>
                  <a:cubicBezTo>
                    <a:pt x="347" y="388"/>
                    <a:pt x="339" y="395"/>
                    <a:pt x="354" y="400"/>
                  </a:cubicBezTo>
                  <a:cubicBezTo>
                    <a:pt x="364" y="393"/>
                    <a:pt x="368" y="386"/>
                    <a:pt x="378" y="379"/>
                  </a:cubicBezTo>
                  <a:cubicBezTo>
                    <a:pt x="369" y="365"/>
                    <a:pt x="379" y="366"/>
                    <a:pt x="390" y="355"/>
                  </a:cubicBezTo>
                  <a:cubicBezTo>
                    <a:pt x="382" y="350"/>
                    <a:pt x="356" y="346"/>
                    <a:pt x="387" y="358"/>
                  </a:cubicBezTo>
                  <a:cubicBezTo>
                    <a:pt x="398" y="357"/>
                    <a:pt x="410" y="359"/>
                    <a:pt x="420" y="355"/>
                  </a:cubicBezTo>
                  <a:cubicBezTo>
                    <a:pt x="423" y="354"/>
                    <a:pt x="414" y="348"/>
                    <a:pt x="411" y="349"/>
                  </a:cubicBezTo>
                  <a:cubicBezTo>
                    <a:pt x="408" y="350"/>
                    <a:pt x="409" y="355"/>
                    <a:pt x="408" y="358"/>
                  </a:cubicBezTo>
                  <a:cubicBezTo>
                    <a:pt x="434" y="375"/>
                    <a:pt x="428" y="346"/>
                    <a:pt x="426" y="328"/>
                  </a:cubicBezTo>
                  <a:cubicBezTo>
                    <a:pt x="427" y="325"/>
                    <a:pt x="426" y="321"/>
                    <a:pt x="429" y="319"/>
                  </a:cubicBezTo>
                  <a:cubicBezTo>
                    <a:pt x="434" y="315"/>
                    <a:pt x="447" y="313"/>
                    <a:pt x="447" y="313"/>
                  </a:cubicBezTo>
                  <a:cubicBezTo>
                    <a:pt x="450" y="323"/>
                    <a:pt x="453" y="333"/>
                    <a:pt x="456" y="343"/>
                  </a:cubicBezTo>
                  <a:cubicBezTo>
                    <a:pt x="436" y="347"/>
                    <a:pt x="417" y="355"/>
                    <a:pt x="399" y="364"/>
                  </a:cubicBezTo>
                  <a:cubicBezTo>
                    <a:pt x="383" y="388"/>
                    <a:pt x="413" y="354"/>
                    <a:pt x="417" y="349"/>
                  </a:cubicBezTo>
                  <a:cubicBezTo>
                    <a:pt x="419" y="343"/>
                    <a:pt x="424" y="329"/>
                    <a:pt x="429" y="334"/>
                  </a:cubicBezTo>
                  <a:cubicBezTo>
                    <a:pt x="431" y="336"/>
                    <a:pt x="420" y="352"/>
                    <a:pt x="420" y="352"/>
                  </a:cubicBezTo>
                  <a:cubicBezTo>
                    <a:pt x="420" y="352"/>
                    <a:pt x="398" y="367"/>
                    <a:pt x="393" y="370"/>
                  </a:cubicBezTo>
                  <a:cubicBezTo>
                    <a:pt x="387" y="374"/>
                    <a:pt x="375" y="382"/>
                    <a:pt x="375" y="382"/>
                  </a:cubicBezTo>
                  <a:cubicBezTo>
                    <a:pt x="367" y="394"/>
                    <a:pt x="354" y="404"/>
                    <a:pt x="342" y="412"/>
                  </a:cubicBezTo>
                  <a:cubicBezTo>
                    <a:pt x="331" y="429"/>
                    <a:pt x="326" y="431"/>
                    <a:pt x="312" y="445"/>
                  </a:cubicBezTo>
                  <a:cubicBezTo>
                    <a:pt x="309" y="455"/>
                    <a:pt x="302" y="463"/>
                    <a:pt x="297" y="472"/>
                  </a:cubicBezTo>
                  <a:cubicBezTo>
                    <a:pt x="293" y="478"/>
                    <a:pt x="285" y="490"/>
                    <a:pt x="285" y="490"/>
                  </a:cubicBezTo>
                  <a:cubicBezTo>
                    <a:pt x="284" y="496"/>
                    <a:pt x="278" y="504"/>
                    <a:pt x="282" y="508"/>
                  </a:cubicBezTo>
                  <a:cubicBezTo>
                    <a:pt x="286" y="512"/>
                    <a:pt x="289" y="501"/>
                    <a:pt x="291" y="496"/>
                  </a:cubicBezTo>
                  <a:cubicBezTo>
                    <a:pt x="294" y="488"/>
                    <a:pt x="294" y="480"/>
                    <a:pt x="297" y="472"/>
                  </a:cubicBezTo>
                  <a:lnTo>
                    <a:pt x="315" y="421"/>
                  </a:lnTo>
                  <a:cubicBezTo>
                    <a:pt x="315" y="421"/>
                    <a:pt x="309" y="439"/>
                    <a:pt x="309" y="439"/>
                  </a:cubicBezTo>
                  <a:cubicBezTo>
                    <a:pt x="314" y="466"/>
                    <a:pt x="309" y="464"/>
                    <a:pt x="288" y="478"/>
                  </a:cubicBezTo>
                  <a:cubicBezTo>
                    <a:pt x="293" y="493"/>
                    <a:pt x="287" y="514"/>
                    <a:pt x="282" y="529"/>
                  </a:cubicBezTo>
                  <a:cubicBezTo>
                    <a:pt x="293" y="546"/>
                    <a:pt x="276" y="539"/>
                    <a:pt x="282" y="556"/>
                  </a:cubicBezTo>
                  <a:cubicBezTo>
                    <a:pt x="270" y="560"/>
                    <a:pt x="270" y="567"/>
                    <a:pt x="258" y="571"/>
                  </a:cubicBezTo>
                  <a:cubicBezTo>
                    <a:pt x="244" y="592"/>
                    <a:pt x="248" y="582"/>
                    <a:pt x="243" y="598"/>
                  </a:cubicBezTo>
                  <a:cubicBezTo>
                    <a:pt x="248" y="613"/>
                    <a:pt x="259" y="607"/>
                    <a:pt x="249" y="622"/>
                  </a:cubicBezTo>
                  <a:cubicBezTo>
                    <a:pt x="228" y="615"/>
                    <a:pt x="239" y="637"/>
                    <a:pt x="249" y="643"/>
                  </a:cubicBezTo>
                  <a:cubicBezTo>
                    <a:pt x="262" y="622"/>
                    <a:pt x="266" y="632"/>
                    <a:pt x="291" y="628"/>
                  </a:cubicBezTo>
                  <a:cubicBezTo>
                    <a:pt x="290" y="624"/>
                    <a:pt x="291" y="611"/>
                    <a:pt x="291" y="610"/>
                  </a:cubicBezTo>
                  <a:cubicBezTo>
                    <a:pt x="289" y="605"/>
                    <a:pt x="270" y="593"/>
                    <a:pt x="291" y="607"/>
                  </a:cubicBezTo>
                  <a:cubicBezTo>
                    <a:pt x="290" y="603"/>
                    <a:pt x="285" y="598"/>
                    <a:pt x="288" y="595"/>
                  </a:cubicBezTo>
                  <a:cubicBezTo>
                    <a:pt x="289" y="594"/>
                    <a:pt x="315" y="603"/>
                    <a:pt x="291" y="595"/>
                  </a:cubicBezTo>
                  <a:cubicBezTo>
                    <a:pt x="298" y="574"/>
                    <a:pt x="275" y="581"/>
                    <a:pt x="261" y="583"/>
                  </a:cubicBezTo>
                  <a:cubicBezTo>
                    <a:pt x="242" y="589"/>
                    <a:pt x="249" y="567"/>
                    <a:pt x="258" y="559"/>
                  </a:cubicBezTo>
                  <a:cubicBezTo>
                    <a:pt x="278" y="541"/>
                    <a:pt x="287" y="532"/>
                    <a:pt x="312" y="529"/>
                  </a:cubicBezTo>
                  <a:cubicBezTo>
                    <a:pt x="327" y="524"/>
                    <a:pt x="334" y="517"/>
                    <a:pt x="339" y="502"/>
                  </a:cubicBezTo>
                  <a:cubicBezTo>
                    <a:pt x="333" y="484"/>
                    <a:pt x="315" y="492"/>
                    <a:pt x="342" y="487"/>
                  </a:cubicBezTo>
                  <a:cubicBezTo>
                    <a:pt x="344" y="484"/>
                    <a:pt x="348" y="478"/>
                    <a:pt x="348" y="478"/>
                  </a:cubicBezTo>
                  <a:cubicBezTo>
                    <a:pt x="358" y="476"/>
                    <a:pt x="382" y="470"/>
                    <a:pt x="360" y="463"/>
                  </a:cubicBezTo>
                  <a:cubicBezTo>
                    <a:pt x="339" y="470"/>
                    <a:pt x="364" y="469"/>
                    <a:pt x="369" y="454"/>
                  </a:cubicBezTo>
                  <a:cubicBezTo>
                    <a:pt x="364" y="439"/>
                    <a:pt x="348" y="442"/>
                    <a:pt x="366" y="454"/>
                  </a:cubicBezTo>
                  <a:cubicBezTo>
                    <a:pt x="365" y="448"/>
                    <a:pt x="367" y="441"/>
                    <a:pt x="363" y="436"/>
                  </a:cubicBezTo>
                  <a:cubicBezTo>
                    <a:pt x="361" y="434"/>
                    <a:pt x="354" y="436"/>
                    <a:pt x="354" y="439"/>
                  </a:cubicBezTo>
                  <a:cubicBezTo>
                    <a:pt x="354" y="443"/>
                    <a:pt x="360" y="443"/>
                    <a:pt x="363" y="445"/>
                  </a:cubicBezTo>
                  <a:cubicBezTo>
                    <a:pt x="364" y="442"/>
                    <a:pt x="369" y="436"/>
                    <a:pt x="366" y="436"/>
                  </a:cubicBezTo>
                  <a:cubicBezTo>
                    <a:pt x="362" y="436"/>
                    <a:pt x="360" y="441"/>
                    <a:pt x="360" y="445"/>
                  </a:cubicBezTo>
                  <a:cubicBezTo>
                    <a:pt x="360" y="455"/>
                    <a:pt x="372" y="455"/>
                    <a:pt x="378" y="457"/>
                  </a:cubicBezTo>
                  <a:cubicBezTo>
                    <a:pt x="397" y="451"/>
                    <a:pt x="382" y="455"/>
                    <a:pt x="378" y="460"/>
                  </a:cubicBezTo>
                  <a:cubicBezTo>
                    <a:pt x="366" y="475"/>
                    <a:pt x="382" y="467"/>
                    <a:pt x="387" y="466"/>
                  </a:cubicBezTo>
                  <a:cubicBezTo>
                    <a:pt x="402" y="456"/>
                    <a:pt x="392" y="439"/>
                    <a:pt x="390" y="421"/>
                  </a:cubicBezTo>
                  <a:cubicBezTo>
                    <a:pt x="384" y="422"/>
                    <a:pt x="376" y="419"/>
                    <a:pt x="372" y="424"/>
                  </a:cubicBezTo>
                  <a:cubicBezTo>
                    <a:pt x="364" y="436"/>
                    <a:pt x="381" y="454"/>
                    <a:pt x="390" y="457"/>
                  </a:cubicBezTo>
                  <a:cubicBezTo>
                    <a:pt x="401" y="449"/>
                    <a:pt x="403" y="446"/>
                    <a:pt x="399" y="433"/>
                  </a:cubicBezTo>
                  <a:cubicBezTo>
                    <a:pt x="403" y="394"/>
                    <a:pt x="398" y="409"/>
                    <a:pt x="423" y="415"/>
                  </a:cubicBezTo>
                  <a:cubicBezTo>
                    <a:pt x="426" y="414"/>
                    <a:pt x="430" y="414"/>
                    <a:pt x="432" y="412"/>
                  </a:cubicBezTo>
                  <a:cubicBezTo>
                    <a:pt x="434" y="410"/>
                    <a:pt x="432" y="403"/>
                    <a:pt x="435" y="403"/>
                  </a:cubicBezTo>
                  <a:cubicBezTo>
                    <a:pt x="438" y="403"/>
                    <a:pt x="436" y="410"/>
                    <a:pt x="438" y="412"/>
                  </a:cubicBezTo>
                  <a:cubicBezTo>
                    <a:pt x="441" y="415"/>
                    <a:pt x="446" y="414"/>
                    <a:pt x="450" y="415"/>
                  </a:cubicBezTo>
                  <a:cubicBezTo>
                    <a:pt x="460" y="405"/>
                    <a:pt x="461" y="398"/>
                    <a:pt x="465" y="385"/>
                  </a:cubicBezTo>
                  <a:cubicBezTo>
                    <a:pt x="464" y="380"/>
                    <a:pt x="462" y="370"/>
                    <a:pt x="462" y="370"/>
                  </a:cubicBezTo>
                  <a:cubicBezTo>
                    <a:pt x="455" y="372"/>
                    <a:pt x="446" y="371"/>
                    <a:pt x="441" y="376"/>
                  </a:cubicBezTo>
                  <a:cubicBezTo>
                    <a:pt x="438" y="379"/>
                    <a:pt x="443" y="384"/>
                    <a:pt x="447" y="385"/>
                  </a:cubicBezTo>
                  <a:cubicBezTo>
                    <a:pt x="453" y="386"/>
                    <a:pt x="486" y="377"/>
                    <a:pt x="456" y="385"/>
                  </a:cubicBezTo>
                  <a:cubicBezTo>
                    <a:pt x="462" y="393"/>
                    <a:pt x="464" y="403"/>
                    <a:pt x="477" y="388"/>
                  </a:cubicBezTo>
                  <a:cubicBezTo>
                    <a:pt x="483" y="381"/>
                    <a:pt x="486" y="361"/>
                    <a:pt x="486" y="361"/>
                  </a:cubicBezTo>
                  <a:cubicBezTo>
                    <a:pt x="480" y="355"/>
                    <a:pt x="462" y="339"/>
                    <a:pt x="474" y="337"/>
                  </a:cubicBezTo>
                  <a:cubicBezTo>
                    <a:pt x="481" y="336"/>
                    <a:pt x="492" y="349"/>
                    <a:pt x="492" y="349"/>
                  </a:cubicBezTo>
                  <a:cubicBezTo>
                    <a:pt x="504" y="345"/>
                    <a:pt x="514" y="344"/>
                    <a:pt x="525" y="337"/>
                  </a:cubicBezTo>
                  <a:cubicBezTo>
                    <a:pt x="530" y="353"/>
                    <a:pt x="518" y="352"/>
                    <a:pt x="537" y="361"/>
                  </a:cubicBezTo>
                  <a:cubicBezTo>
                    <a:pt x="551" y="351"/>
                    <a:pt x="554" y="347"/>
                    <a:pt x="546" y="331"/>
                  </a:cubicBezTo>
                  <a:cubicBezTo>
                    <a:pt x="540" y="332"/>
                    <a:pt x="532" y="330"/>
                    <a:pt x="528" y="334"/>
                  </a:cubicBezTo>
                  <a:cubicBezTo>
                    <a:pt x="525" y="337"/>
                    <a:pt x="528" y="344"/>
                    <a:pt x="531" y="346"/>
                  </a:cubicBezTo>
                  <a:cubicBezTo>
                    <a:pt x="534" y="348"/>
                    <a:pt x="537" y="344"/>
                    <a:pt x="540" y="343"/>
                  </a:cubicBezTo>
                  <a:cubicBezTo>
                    <a:pt x="513" y="338"/>
                    <a:pt x="512" y="355"/>
                    <a:pt x="498" y="376"/>
                  </a:cubicBezTo>
                  <a:cubicBezTo>
                    <a:pt x="489" y="390"/>
                    <a:pt x="465" y="393"/>
                    <a:pt x="450" y="397"/>
                  </a:cubicBezTo>
                  <a:cubicBezTo>
                    <a:pt x="443" y="407"/>
                    <a:pt x="438" y="411"/>
                    <a:pt x="426" y="415"/>
                  </a:cubicBezTo>
                  <a:cubicBezTo>
                    <a:pt x="415" y="426"/>
                    <a:pt x="409" y="439"/>
                    <a:pt x="396" y="448"/>
                  </a:cubicBezTo>
                  <a:cubicBezTo>
                    <a:pt x="382" y="470"/>
                    <a:pt x="368" y="474"/>
                    <a:pt x="348" y="487"/>
                  </a:cubicBezTo>
                  <a:cubicBezTo>
                    <a:pt x="344" y="493"/>
                    <a:pt x="337" y="496"/>
                    <a:pt x="333" y="502"/>
                  </a:cubicBezTo>
                  <a:cubicBezTo>
                    <a:pt x="326" y="513"/>
                    <a:pt x="326" y="527"/>
                    <a:pt x="318" y="538"/>
                  </a:cubicBezTo>
                  <a:cubicBezTo>
                    <a:pt x="312" y="536"/>
                    <a:pt x="279" y="533"/>
                    <a:pt x="303" y="541"/>
                  </a:cubicBezTo>
                  <a:cubicBezTo>
                    <a:pt x="309" y="540"/>
                    <a:pt x="316" y="541"/>
                    <a:pt x="321" y="538"/>
                  </a:cubicBezTo>
                  <a:cubicBezTo>
                    <a:pt x="340" y="529"/>
                    <a:pt x="304" y="517"/>
                    <a:pt x="327" y="532"/>
                  </a:cubicBezTo>
                  <a:cubicBezTo>
                    <a:pt x="351" y="526"/>
                    <a:pt x="353" y="528"/>
                    <a:pt x="360" y="508"/>
                  </a:cubicBezTo>
                  <a:cubicBezTo>
                    <a:pt x="344" y="497"/>
                    <a:pt x="341" y="513"/>
                    <a:pt x="348" y="520"/>
                  </a:cubicBezTo>
                  <a:cubicBezTo>
                    <a:pt x="349" y="521"/>
                    <a:pt x="369" y="526"/>
                    <a:pt x="369" y="526"/>
                  </a:cubicBezTo>
                  <a:cubicBezTo>
                    <a:pt x="385" y="515"/>
                    <a:pt x="392" y="509"/>
                    <a:pt x="363" y="514"/>
                  </a:cubicBezTo>
                  <a:cubicBezTo>
                    <a:pt x="368" y="533"/>
                    <a:pt x="375" y="530"/>
                    <a:pt x="393" y="526"/>
                  </a:cubicBezTo>
                  <a:cubicBezTo>
                    <a:pt x="400" y="511"/>
                    <a:pt x="397" y="506"/>
                    <a:pt x="381" y="511"/>
                  </a:cubicBezTo>
                  <a:cubicBezTo>
                    <a:pt x="384" y="513"/>
                    <a:pt x="386" y="516"/>
                    <a:pt x="390" y="517"/>
                  </a:cubicBezTo>
                  <a:cubicBezTo>
                    <a:pt x="394" y="518"/>
                    <a:pt x="406" y="514"/>
                    <a:pt x="402" y="514"/>
                  </a:cubicBezTo>
                  <a:cubicBezTo>
                    <a:pt x="397" y="514"/>
                    <a:pt x="382" y="517"/>
                    <a:pt x="387" y="517"/>
                  </a:cubicBezTo>
                  <a:cubicBezTo>
                    <a:pt x="396" y="517"/>
                    <a:pt x="405" y="515"/>
                    <a:pt x="414" y="514"/>
                  </a:cubicBezTo>
                  <a:cubicBezTo>
                    <a:pt x="411" y="513"/>
                    <a:pt x="405" y="508"/>
                    <a:pt x="405" y="511"/>
                  </a:cubicBezTo>
                  <a:cubicBezTo>
                    <a:pt x="405" y="515"/>
                    <a:pt x="410" y="517"/>
                    <a:pt x="414" y="517"/>
                  </a:cubicBezTo>
                  <a:cubicBezTo>
                    <a:pt x="421" y="517"/>
                    <a:pt x="428" y="513"/>
                    <a:pt x="435" y="511"/>
                  </a:cubicBezTo>
                  <a:cubicBezTo>
                    <a:pt x="437" y="508"/>
                    <a:pt x="438" y="504"/>
                    <a:pt x="441" y="502"/>
                  </a:cubicBezTo>
                  <a:cubicBezTo>
                    <a:pt x="446" y="499"/>
                    <a:pt x="459" y="496"/>
                    <a:pt x="459" y="496"/>
                  </a:cubicBezTo>
                  <a:cubicBezTo>
                    <a:pt x="468" y="482"/>
                    <a:pt x="472" y="473"/>
                    <a:pt x="450" y="478"/>
                  </a:cubicBezTo>
                  <a:cubicBezTo>
                    <a:pt x="461" y="483"/>
                    <a:pt x="474" y="490"/>
                    <a:pt x="468" y="472"/>
                  </a:cubicBezTo>
                  <a:cubicBezTo>
                    <a:pt x="458" y="482"/>
                    <a:pt x="454" y="488"/>
                    <a:pt x="459" y="502"/>
                  </a:cubicBezTo>
                  <a:cubicBezTo>
                    <a:pt x="445" y="511"/>
                    <a:pt x="450" y="522"/>
                    <a:pt x="432" y="526"/>
                  </a:cubicBezTo>
                  <a:cubicBezTo>
                    <a:pt x="417" y="519"/>
                    <a:pt x="409" y="521"/>
                    <a:pt x="393" y="526"/>
                  </a:cubicBezTo>
                  <a:cubicBezTo>
                    <a:pt x="387" y="543"/>
                    <a:pt x="402" y="538"/>
                    <a:pt x="414" y="535"/>
                  </a:cubicBezTo>
                  <a:cubicBezTo>
                    <a:pt x="417" y="536"/>
                    <a:pt x="423" y="541"/>
                    <a:pt x="423" y="538"/>
                  </a:cubicBezTo>
                  <a:cubicBezTo>
                    <a:pt x="423" y="534"/>
                    <a:pt x="411" y="535"/>
                    <a:pt x="414" y="532"/>
                  </a:cubicBezTo>
                  <a:cubicBezTo>
                    <a:pt x="418" y="528"/>
                    <a:pt x="433" y="539"/>
                    <a:pt x="435" y="541"/>
                  </a:cubicBezTo>
                  <a:cubicBezTo>
                    <a:pt x="430" y="542"/>
                    <a:pt x="424" y="540"/>
                    <a:pt x="420" y="544"/>
                  </a:cubicBezTo>
                  <a:cubicBezTo>
                    <a:pt x="418" y="546"/>
                    <a:pt x="424" y="550"/>
                    <a:pt x="423" y="553"/>
                  </a:cubicBezTo>
                  <a:cubicBezTo>
                    <a:pt x="420" y="563"/>
                    <a:pt x="405" y="583"/>
                    <a:pt x="396" y="589"/>
                  </a:cubicBezTo>
                  <a:cubicBezTo>
                    <a:pt x="388" y="588"/>
                    <a:pt x="380" y="586"/>
                    <a:pt x="372" y="586"/>
                  </a:cubicBezTo>
                  <a:cubicBezTo>
                    <a:pt x="361" y="586"/>
                    <a:pt x="339" y="589"/>
                    <a:pt x="339" y="589"/>
                  </a:cubicBezTo>
                  <a:cubicBezTo>
                    <a:pt x="331" y="613"/>
                    <a:pt x="362" y="594"/>
                    <a:pt x="372" y="589"/>
                  </a:cubicBezTo>
                  <a:cubicBezTo>
                    <a:pt x="375" y="585"/>
                    <a:pt x="381" y="582"/>
                    <a:pt x="381" y="577"/>
                  </a:cubicBezTo>
                  <a:cubicBezTo>
                    <a:pt x="381" y="574"/>
                    <a:pt x="375" y="573"/>
                    <a:pt x="372" y="574"/>
                  </a:cubicBezTo>
                  <a:cubicBezTo>
                    <a:pt x="369" y="575"/>
                    <a:pt x="370" y="580"/>
                    <a:pt x="369" y="583"/>
                  </a:cubicBezTo>
                  <a:cubicBezTo>
                    <a:pt x="385" y="594"/>
                    <a:pt x="401" y="585"/>
                    <a:pt x="417" y="577"/>
                  </a:cubicBezTo>
                  <a:cubicBezTo>
                    <a:pt x="469" y="594"/>
                    <a:pt x="453" y="558"/>
                    <a:pt x="492" y="550"/>
                  </a:cubicBezTo>
                  <a:cubicBezTo>
                    <a:pt x="487" y="549"/>
                    <a:pt x="448" y="544"/>
                    <a:pt x="474" y="553"/>
                  </a:cubicBezTo>
                  <a:cubicBezTo>
                    <a:pt x="480" y="552"/>
                    <a:pt x="488" y="554"/>
                    <a:pt x="492" y="550"/>
                  </a:cubicBezTo>
                  <a:cubicBezTo>
                    <a:pt x="495" y="547"/>
                    <a:pt x="480" y="545"/>
                    <a:pt x="483" y="544"/>
                  </a:cubicBezTo>
                  <a:cubicBezTo>
                    <a:pt x="494" y="540"/>
                    <a:pt x="507" y="542"/>
                    <a:pt x="519" y="541"/>
                  </a:cubicBezTo>
                  <a:cubicBezTo>
                    <a:pt x="536" y="530"/>
                    <a:pt x="541" y="531"/>
                    <a:pt x="558" y="514"/>
                  </a:cubicBezTo>
                  <a:cubicBezTo>
                    <a:pt x="561" y="511"/>
                    <a:pt x="567" y="506"/>
                    <a:pt x="564" y="505"/>
                  </a:cubicBezTo>
                  <a:cubicBezTo>
                    <a:pt x="556" y="502"/>
                    <a:pt x="548" y="507"/>
                    <a:pt x="540" y="508"/>
                  </a:cubicBezTo>
                  <a:cubicBezTo>
                    <a:pt x="531" y="495"/>
                    <a:pt x="528" y="495"/>
                    <a:pt x="513" y="499"/>
                  </a:cubicBezTo>
                  <a:cubicBezTo>
                    <a:pt x="514" y="504"/>
                    <a:pt x="512" y="510"/>
                    <a:pt x="516" y="514"/>
                  </a:cubicBezTo>
                  <a:cubicBezTo>
                    <a:pt x="518" y="516"/>
                    <a:pt x="519" y="508"/>
                    <a:pt x="519" y="505"/>
                  </a:cubicBezTo>
                  <a:cubicBezTo>
                    <a:pt x="519" y="500"/>
                    <a:pt x="517" y="495"/>
                    <a:pt x="516" y="490"/>
                  </a:cubicBezTo>
                  <a:cubicBezTo>
                    <a:pt x="503" y="494"/>
                    <a:pt x="500" y="498"/>
                    <a:pt x="504" y="511"/>
                  </a:cubicBezTo>
                  <a:cubicBezTo>
                    <a:pt x="514" y="496"/>
                    <a:pt x="504" y="488"/>
                    <a:pt x="498" y="505"/>
                  </a:cubicBezTo>
                  <a:cubicBezTo>
                    <a:pt x="513" y="515"/>
                    <a:pt x="518" y="509"/>
                    <a:pt x="510" y="493"/>
                  </a:cubicBezTo>
                  <a:cubicBezTo>
                    <a:pt x="491" y="499"/>
                    <a:pt x="499" y="515"/>
                    <a:pt x="510" y="526"/>
                  </a:cubicBezTo>
                  <a:cubicBezTo>
                    <a:pt x="524" y="523"/>
                    <a:pt x="552" y="514"/>
                    <a:pt x="552" y="514"/>
                  </a:cubicBezTo>
                  <a:cubicBezTo>
                    <a:pt x="559" y="503"/>
                    <a:pt x="562" y="499"/>
                    <a:pt x="558" y="487"/>
                  </a:cubicBezTo>
                  <a:cubicBezTo>
                    <a:pt x="531" y="498"/>
                    <a:pt x="537" y="513"/>
                    <a:pt x="564" y="508"/>
                  </a:cubicBezTo>
                  <a:cubicBezTo>
                    <a:pt x="573" y="499"/>
                    <a:pt x="575" y="491"/>
                    <a:pt x="582" y="481"/>
                  </a:cubicBezTo>
                  <a:cubicBezTo>
                    <a:pt x="576" y="457"/>
                    <a:pt x="565" y="466"/>
                    <a:pt x="561" y="484"/>
                  </a:cubicBezTo>
                  <a:cubicBezTo>
                    <a:pt x="565" y="487"/>
                    <a:pt x="573" y="495"/>
                    <a:pt x="579" y="487"/>
                  </a:cubicBezTo>
                  <a:cubicBezTo>
                    <a:pt x="583" y="482"/>
                    <a:pt x="585" y="469"/>
                    <a:pt x="585" y="469"/>
                  </a:cubicBezTo>
                  <a:cubicBezTo>
                    <a:pt x="600" y="479"/>
                    <a:pt x="608" y="469"/>
                    <a:pt x="591" y="463"/>
                  </a:cubicBezTo>
                  <a:cubicBezTo>
                    <a:pt x="587" y="464"/>
                    <a:pt x="566" y="468"/>
                    <a:pt x="585" y="481"/>
                  </a:cubicBezTo>
                  <a:cubicBezTo>
                    <a:pt x="589" y="484"/>
                    <a:pt x="595" y="479"/>
                    <a:pt x="600" y="478"/>
                  </a:cubicBezTo>
                  <a:cubicBezTo>
                    <a:pt x="596" y="465"/>
                    <a:pt x="583" y="466"/>
                    <a:pt x="588" y="481"/>
                  </a:cubicBezTo>
                  <a:cubicBezTo>
                    <a:pt x="583" y="488"/>
                    <a:pt x="579" y="492"/>
                    <a:pt x="579" y="502"/>
                  </a:cubicBezTo>
                  <a:cubicBezTo>
                    <a:pt x="579" y="506"/>
                    <a:pt x="584" y="511"/>
                    <a:pt x="582" y="514"/>
                  </a:cubicBezTo>
                  <a:cubicBezTo>
                    <a:pt x="580" y="517"/>
                    <a:pt x="576" y="512"/>
                    <a:pt x="573" y="511"/>
                  </a:cubicBezTo>
                  <a:cubicBezTo>
                    <a:pt x="574" y="516"/>
                    <a:pt x="572" y="523"/>
                    <a:pt x="576" y="526"/>
                  </a:cubicBezTo>
                  <a:cubicBezTo>
                    <a:pt x="579" y="528"/>
                    <a:pt x="587" y="502"/>
                    <a:pt x="579" y="526"/>
                  </a:cubicBezTo>
                  <a:cubicBezTo>
                    <a:pt x="580" y="529"/>
                    <a:pt x="579" y="534"/>
                    <a:pt x="582" y="535"/>
                  </a:cubicBezTo>
                  <a:cubicBezTo>
                    <a:pt x="597" y="543"/>
                    <a:pt x="589" y="517"/>
                    <a:pt x="588" y="505"/>
                  </a:cubicBezTo>
                  <a:cubicBezTo>
                    <a:pt x="569" y="519"/>
                    <a:pt x="582" y="529"/>
                    <a:pt x="564" y="535"/>
                  </a:cubicBezTo>
                  <a:cubicBezTo>
                    <a:pt x="558" y="558"/>
                    <a:pt x="567" y="541"/>
                    <a:pt x="549" y="535"/>
                  </a:cubicBezTo>
                  <a:cubicBezTo>
                    <a:pt x="532" y="541"/>
                    <a:pt x="546" y="551"/>
                    <a:pt x="525" y="541"/>
                  </a:cubicBezTo>
                  <a:cubicBezTo>
                    <a:pt x="517" y="553"/>
                    <a:pt x="521" y="562"/>
                    <a:pt x="507" y="553"/>
                  </a:cubicBezTo>
                  <a:cubicBezTo>
                    <a:pt x="493" y="575"/>
                    <a:pt x="495" y="581"/>
                    <a:pt x="486" y="553"/>
                  </a:cubicBezTo>
                  <a:cubicBezTo>
                    <a:pt x="467" y="557"/>
                    <a:pt x="466" y="559"/>
                    <a:pt x="462" y="577"/>
                  </a:cubicBezTo>
                  <a:cubicBezTo>
                    <a:pt x="440" y="562"/>
                    <a:pt x="450" y="581"/>
                    <a:pt x="429" y="586"/>
                  </a:cubicBezTo>
                  <a:cubicBezTo>
                    <a:pt x="413" y="581"/>
                    <a:pt x="422" y="590"/>
                    <a:pt x="399" y="595"/>
                  </a:cubicBezTo>
                  <a:cubicBezTo>
                    <a:pt x="392" y="617"/>
                    <a:pt x="401" y="595"/>
                    <a:pt x="393" y="592"/>
                  </a:cubicBezTo>
                  <a:cubicBezTo>
                    <a:pt x="385" y="589"/>
                    <a:pt x="377" y="594"/>
                    <a:pt x="369" y="595"/>
                  </a:cubicBezTo>
                  <a:cubicBezTo>
                    <a:pt x="370" y="600"/>
                    <a:pt x="368" y="606"/>
                    <a:pt x="372" y="610"/>
                  </a:cubicBezTo>
                  <a:cubicBezTo>
                    <a:pt x="374" y="612"/>
                    <a:pt x="372" y="601"/>
                    <a:pt x="375" y="601"/>
                  </a:cubicBezTo>
                  <a:cubicBezTo>
                    <a:pt x="378" y="601"/>
                    <a:pt x="377" y="607"/>
                    <a:pt x="378" y="610"/>
                  </a:cubicBezTo>
                  <a:cubicBezTo>
                    <a:pt x="390" y="593"/>
                    <a:pt x="372" y="590"/>
                    <a:pt x="378" y="607"/>
                  </a:cubicBezTo>
                  <a:cubicBezTo>
                    <a:pt x="387" y="606"/>
                    <a:pt x="396" y="602"/>
                    <a:pt x="405" y="604"/>
                  </a:cubicBezTo>
                  <a:cubicBezTo>
                    <a:pt x="408" y="605"/>
                    <a:pt x="402" y="610"/>
                    <a:pt x="402" y="613"/>
                  </a:cubicBezTo>
                  <a:cubicBezTo>
                    <a:pt x="402" y="624"/>
                    <a:pt x="406" y="622"/>
                    <a:pt x="414" y="625"/>
                  </a:cubicBezTo>
                  <a:cubicBezTo>
                    <a:pt x="416" y="622"/>
                    <a:pt x="424" y="617"/>
                    <a:pt x="420" y="616"/>
                  </a:cubicBezTo>
                  <a:cubicBezTo>
                    <a:pt x="413" y="615"/>
                    <a:pt x="404" y="617"/>
                    <a:pt x="399" y="622"/>
                  </a:cubicBezTo>
                  <a:cubicBezTo>
                    <a:pt x="394" y="626"/>
                    <a:pt x="393" y="640"/>
                    <a:pt x="393" y="640"/>
                  </a:cubicBezTo>
                  <a:cubicBezTo>
                    <a:pt x="386" y="629"/>
                    <a:pt x="386" y="623"/>
                    <a:pt x="375" y="616"/>
                  </a:cubicBezTo>
                  <a:cubicBezTo>
                    <a:pt x="334" y="621"/>
                    <a:pt x="357" y="629"/>
                    <a:pt x="366" y="616"/>
                  </a:cubicBezTo>
                  <a:cubicBezTo>
                    <a:pt x="364" y="613"/>
                    <a:pt x="363" y="606"/>
                    <a:pt x="360" y="607"/>
                  </a:cubicBezTo>
                  <a:cubicBezTo>
                    <a:pt x="356" y="608"/>
                    <a:pt x="352" y="615"/>
                    <a:pt x="354" y="619"/>
                  </a:cubicBezTo>
                  <a:cubicBezTo>
                    <a:pt x="356" y="624"/>
                    <a:pt x="364" y="623"/>
                    <a:pt x="369" y="625"/>
                  </a:cubicBezTo>
                  <a:cubicBezTo>
                    <a:pt x="376" y="623"/>
                    <a:pt x="384" y="623"/>
                    <a:pt x="390" y="619"/>
                  </a:cubicBezTo>
                  <a:cubicBezTo>
                    <a:pt x="394" y="616"/>
                    <a:pt x="394" y="609"/>
                    <a:pt x="396" y="604"/>
                  </a:cubicBezTo>
                  <a:cubicBezTo>
                    <a:pt x="397" y="601"/>
                    <a:pt x="402" y="596"/>
                    <a:pt x="399" y="595"/>
                  </a:cubicBezTo>
                  <a:cubicBezTo>
                    <a:pt x="393" y="594"/>
                    <a:pt x="387" y="599"/>
                    <a:pt x="381" y="601"/>
                  </a:cubicBezTo>
                  <a:cubicBezTo>
                    <a:pt x="377" y="614"/>
                    <a:pt x="379" y="622"/>
                    <a:pt x="393" y="613"/>
                  </a:cubicBezTo>
                  <a:cubicBezTo>
                    <a:pt x="388" y="581"/>
                    <a:pt x="376" y="591"/>
                    <a:pt x="348" y="598"/>
                  </a:cubicBezTo>
                  <a:cubicBezTo>
                    <a:pt x="340" y="610"/>
                    <a:pt x="344" y="619"/>
                    <a:pt x="330" y="610"/>
                  </a:cubicBezTo>
                  <a:cubicBezTo>
                    <a:pt x="320" y="616"/>
                    <a:pt x="313" y="625"/>
                    <a:pt x="303" y="631"/>
                  </a:cubicBezTo>
                  <a:cubicBezTo>
                    <a:pt x="289" y="652"/>
                    <a:pt x="297" y="626"/>
                    <a:pt x="288" y="619"/>
                  </a:cubicBezTo>
                  <a:cubicBezTo>
                    <a:pt x="285" y="616"/>
                    <a:pt x="280" y="617"/>
                    <a:pt x="276" y="616"/>
                  </a:cubicBezTo>
                  <a:cubicBezTo>
                    <a:pt x="258" y="642"/>
                    <a:pt x="257" y="635"/>
                    <a:pt x="294" y="628"/>
                  </a:cubicBezTo>
                  <a:cubicBezTo>
                    <a:pt x="308" y="607"/>
                    <a:pt x="290" y="627"/>
                    <a:pt x="288" y="634"/>
                  </a:cubicBezTo>
                  <a:cubicBezTo>
                    <a:pt x="307" y="639"/>
                    <a:pt x="314" y="632"/>
                    <a:pt x="327" y="619"/>
                  </a:cubicBezTo>
                  <a:cubicBezTo>
                    <a:pt x="331" y="602"/>
                    <a:pt x="342" y="601"/>
                    <a:pt x="324" y="592"/>
                  </a:cubicBezTo>
                  <a:cubicBezTo>
                    <a:pt x="310" y="594"/>
                    <a:pt x="290" y="601"/>
                    <a:pt x="315" y="607"/>
                  </a:cubicBezTo>
                  <a:cubicBezTo>
                    <a:pt x="301" y="598"/>
                    <a:pt x="281" y="602"/>
                    <a:pt x="315" y="616"/>
                  </a:cubicBezTo>
                  <a:cubicBezTo>
                    <a:pt x="354" y="612"/>
                    <a:pt x="337" y="611"/>
                    <a:pt x="363" y="598"/>
                  </a:cubicBezTo>
                  <a:cubicBezTo>
                    <a:pt x="368" y="583"/>
                    <a:pt x="368" y="568"/>
                    <a:pt x="351" y="562"/>
                  </a:cubicBezTo>
                  <a:cubicBezTo>
                    <a:pt x="330" y="530"/>
                    <a:pt x="331" y="601"/>
                    <a:pt x="327" y="610"/>
                  </a:cubicBezTo>
                  <a:cubicBezTo>
                    <a:pt x="326" y="613"/>
                    <a:pt x="321" y="612"/>
                    <a:pt x="318" y="613"/>
                  </a:cubicBezTo>
                  <a:cubicBezTo>
                    <a:pt x="307" y="630"/>
                    <a:pt x="290" y="634"/>
                    <a:pt x="270" y="637"/>
                  </a:cubicBezTo>
                  <a:cubicBezTo>
                    <a:pt x="254" y="642"/>
                    <a:pt x="238" y="641"/>
                    <a:pt x="222" y="646"/>
                  </a:cubicBezTo>
                  <a:cubicBezTo>
                    <a:pt x="219" y="649"/>
                    <a:pt x="213" y="651"/>
                    <a:pt x="213" y="655"/>
                  </a:cubicBezTo>
                  <a:cubicBezTo>
                    <a:pt x="213" y="658"/>
                    <a:pt x="219" y="659"/>
                    <a:pt x="222" y="658"/>
                  </a:cubicBezTo>
                  <a:cubicBezTo>
                    <a:pt x="228" y="655"/>
                    <a:pt x="227" y="646"/>
                    <a:pt x="231" y="640"/>
                  </a:cubicBezTo>
                  <a:cubicBezTo>
                    <a:pt x="226" y="612"/>
                    <a:pt x="222" y="616"/>
                    <a:pt x="204" y="634"/>
                  </a:cubicBezTo>
                  <a:cubicBezTo>
                    <a:pt x="226" y="640"/>
                    <a:pt x="232" y="618"/>
                    <a:pt x="240" y="601"/>
                  </a:cubicBezTo>
                  <a:cubicBezTo>
                    <a:pt x="238" y="598"/>
                    <a:pt x="233" y="595"/>
                    <a:pt x="234" y="592"/>
                  </a:cubicBezTo>
                  <a:cubicBezTo>
                    <a:pt x="235" y="589"/>
                    <a:pt x="254" y="591"/>
                    <a:pt x="249" y="580"/>
                  </a:cubicBezTo>
                  <a:cubicBezTo>
                    <a:pt x="248" y="577"/>
                    <a:pt x="243" y="582"/>
                    <a:pt x="240" y="583"/>
                  </a:cubicBezTo>
                  <a:cubicBezTo>
                    <a:pt x="233" y="604"/>
                    <a:pt x="220" y="622"/>
                    <a:pt x="213" y="643"/>
                  </a:cubicBezTo>
                  <a:cubicBezTo>
                    <a:pt x="212" y="654"/>
                    <a:pt x="212" y="665"/>
                    <a:pt x="210" y="676"/>
                  </a:cubicBezTo>
                  <a:cubicBezTo>
                    <a:pt x="208" y="685"/>
                    <a:pt x="201" y="703"/>
                    <a:pt x="201" y="703"/>
                  </a:cubicBezTo>
                  <a:cubicBezTo>
                    <a:pt x="200" y="696"/>
                    <a:pt x="196" y="689"/>
                    <a:pt x="198" y="682"/>
                  </a:cubicBezTo>
                  <a:cubicBezTo>
                    <a:pt x="199" y="679"/>
                    <a:pt x="206" y="682"/>
                    <a:pt x="207" y="685"/>
                  </a:cubicBezTo>
                  <a:cubicBezTo>
                    <a:pt x="210" y="693"/>
                    <a:pt x="206" y="704"/>
                    <a:pt x="210" y="712"/>
                  </a:cubicBezTo>
                  <a:cubicBezTo>
                    <a:pt x="212" y="716"/>
                    <a:pt x="218" y="714"/>
                    <a:pt x="222" y="715"/>
                  </a:cubicBezTo>
                  <a:cubicBezTo>
                    <a:pt x="227" y="714"/>
                    <a:pt x="266" y="709"/>
                    <a:pt x="240" y="700"/>
                  </a:cubicBezTo>
                  <a:cubicBezTo>
                    <a:pt x="232" y="724"/>
                    <a:pt x="260" y="712"/>
                    <a:pt x="273" y="709"/>
                  </a:cubicBezTo>
                  <a:cubicBezTo>
                    <a:pt x="280" y="691"/>
                    <a:pt x="281" y="681"/>
                    <a:pt x="261" y="676"/>
                  </a:cubicBezTo>
                  <a:cubicBezTo>
                    <a:pt x="256" y="692"/>
                    <a:pt x="260" y="699"/>
                    <a:pt x="276" y="703"/>
                  </a:cubicBezTo>
                  <a:cubicBezTo>
                    <a:pt x="288" y="701"/>
                    <a:pt x="316" y="695"/>
                    <a:pt x="288" y="688"/>
                  </a:cubicBezTo>
                  <a:cubicBezTo>
                    <a:pt x="252" y="692"/>
                    <a:pt x="263" y="694"/>
                    <a:pt x="282" y="700"/>
                  </a:cubicBezTo>
                  <a:cubicBezTo>
                    <a:pt x="275" y="720"/>
                    <a:pt x="279" y="701"/>
                    <a:pt x="306" y="706"/>
                  </a:cubicBezTo>
                  <a:cubicBezTo>
                    <a:pt x="312" y="707"/>
                    <a:pt x="315" y="716"/>
                    <a:pt x="321" y="718"/>
                  </a:cubicBezTo>
                  <a:cubicBezTo>
                    <a:pt x="339" y="711"/>
                    <a:pt x="341" y="710"/>
                    <a:pt x="336" y="691"/>
                  </a:cubicBezTo>
                  <a:cubicBezTo>
                    <a:pt x="329" y="692"/>
                    <a:pt x="315" y="694"/>
                    <a:pt x="315" y="694"/>
                  </a:cubicBezTo>
                  <a:cubicBezTo>
                    <a:pt x="314" y="694"/>
                    <a:pt x="295" y="684"/>
                    <a:pt x="300" y="700"/>
                  </a:cubicBezTo>
                  <a:cubicBezTo>
                    <a:pt x="302" y="705"/>
                    <a:pt x="325" y="716"/>
                    <a:pt x="330" y="718"/>
                  </a:cubicBezTo>
                  <a:cubicBezTo>
                    <a:pt x="336" y="721"/>
                    <a:pt x="348" y="724"/>
                    <a:pt x="348" y="724"/>
                  </a:cubicBezTo>
                  <a:cubicBezTo>
                    <a:pt x="359" y="723"/>
                    <a:pt x="373" y="729"/>
                    <a:pt x="381" y="721"/>
                  </a:cubicBezTo>
                  <a:cubicBezTo>
                    <a:pt x="387" y="715"/>
                    <a:pt x="357" y="715"/>
                    <a:pt x="357" y="715"/>
                  </a:cubicBezTo>
                  <a:cubicBezTo>
                    <a:pt x="361" y="738"/>
                    <a:pt x="362" y="733"/>
                    <a:pt x="381" y="739"/>
                  </a:cubicBezTo>
                  <a:cubicBezTo>
                    <a:pt x="396" y="736"/>
                    <a:pt x="405" y="735"/>
                    <a:pt x="399" y="718"/>
                  </a:cubicBezTo>
                  <a:cubicBezTo>
                    <a:pt x="388" y="721"/>
                    <a:pt x="375" y="727"/>
                    <a:pt x="393" y="733"/>
                  </a:cubicBezTo>
                  <a:cubicBezTo>
                    <a:pt x="399" y="724"/>
                    <a:pt x="402" y="715"/>
                    <a:pt x="408" y="706"/>
                  </a:cubicBezTo>
                  <a:cubicBezTo>
                    <a:pt x="411" y="694"/>
                    <a:pt x="415" y="683"/>
                    <a:pt x="399" y="688"/>
                  </a:cubicBezTo>
                  <a:cubicBezTo>
                    <a:pt x="399" y="688"/>
                    <a:pt x="401" y="694"/>
                    <a:pt x="402" y="697"/>
                  </a:cubicBezTo>
                  <a:cubicBezTo>
                    <a:pt x="431" y="691"/>
                    <a:pt x="410" y="681"/>
                    <a:pt x="405" y="703"/>
                  </a:cubicBezTo>
                  <a:cubicBezTo>
                    <a:pt x="400" y="748"/>
                    <a:pt x="399" y="719"/>
                    <a:pt x="420" y="733"/>
                  </a:cubicBezTo>
                  <a:cubicBezTo>
                    <a:pt x="419" y="730"/>
                    <a:pt x="420" y="723"/>
                    <a:pt x="417" y="724"/>
                  </a:cubicBezTo>
                  <a:cubicBezTo>
                    <a:pt x="413" y="725"/>
                    <a:pt x="410" y="732"/>
                    <a:pt x="411" y="736"/>
                  </a:cubicBezTo>
                  <a:cubicBezTo>
                    <a:pt x="412" y="740"/>
                    <a:pt x="417" y="740"/>
                    <a:pt x="420" y="742"/>
                  </a:cubicBezTo>
                  <a:cubicBezTo>
                    <a:pt x="435" y="720"/>
                    <a:pt x="417" y="741"/>
                    <a:pt x="432" y="745"/>
                  </a:cubicBezTo>
                  <a:cubicBezTo>
                    <a:pt x="438" y="747"/>
                    <a:pt x="444" y="741"/>
                    <a:pt x="450" y="739"/>
                  </a:cubicBezTo>
                  <a:cubicBezTo>
                    <a:pt x="444" y="722"/>
                    <a:pt x="439" y="736"/>
                    <a:pt x="453" y="745"/>
                  </a:cubicBezTo>
                  <a:cubicBezTo>
                    <a:pt x="446" y="756"/>
                    <a:pt x="443" y="765"/>
                    <a:pt x="429" y="760"/>
                  </a:cubicBezTo>
                  <a:cubicBezTo>
                    <a:pt x="418" y="761"/>
                    <a:pt x="405" y="769"/>
                    <a:pt x="396" y="763"/>
                  </a:cubicBezTo>
                  <a:cubicBezTo>
                    <a:pt x="359" y="738"/>
                    <a:pt x="428" y="726"/>
                    <a:pt x="372" y="742"/>
                  </a:cubicBezTo>
                  <a:cubicBezTo>
                    <a:pt x="373" y="746"/>
                    <a:pt x="371" y="752"/>
                    <a:pt x="375" y="754"/>
                  </a:cubicBezTo>
                  <a:cubicBezTo>
                    <a:pt x="385" y="758"/>
                    <a:pt x="405" y="743"/>
                    <a:pt x="384" y="757"/>
                  </a:cubicBezTo>
                  <a:cubicBezTo>
                    <a:pt x="391" y="762"/>
                    <a:pt x="400" y="774"/>
                    <a:pt x="411" y="763"/>
                  </a:cubicBezTo>
                  <a:cubicBezTo>
                    <a:pt x="413" y="761"/>
                    <a:pt x="405" y="761"/>
                    <a:pt x="402" y="760"/>
                  </a:cubicBezTo>
                  <a:cubicBezTo>
                    <a:pt x="398" y="759"/>
                    <a:pt x="394" y="759"/>
                    <a:pt x="390" y="757"/>
                  </a:cubicBezTo>
                  <a:cubicBezTo>
                    <a:pt x="350" y="741"/>
                    <a:pt x="381" y="748"/>
                    <a:pt x="351" y="742"/>
                  </a:cubicBezTo>
                  <a:cubicBezTo>
                    <a:pt x="339" y="724"/>
                    <a:pt x="323" y="716"/>
                    <a:pt x="303" y="709"/>
                  </a:cubicBezTo>
                  <a:cubicBezTo>
                    <a:pt x="286" y="718"/>
                    <a:pt x="294" y="726"/>
                    <a:pt x="279" y="721"/>
                  </a:cubicBezTo>
                  <a:cubicBezTo>
                    <a:pt x="273" y="740"/>
                    <a:pt x="283" y="739"/>
                    <a:pt x="300" y="736"/>
                  </a:cubicBezTo>
                  <a:cubicBezTo>
                    <a:pt x="292" y="694"/>
                    <a:pt x="272" y="745"/>
                    <a:pt x="252" y="715"/>
                  </a:cubicBezTo>
                  <a:cubicBezTo>
                    <a:pt x="247" y="716"/>
                    <a:pt x="208" y="722"/>
                    <a:pt x="231" y="730"/>
                  </a:cubicBezTo>
                  <a:cubicBezTo>
                    <a:pt x="232" y="724"/>
                    <a:pt x="233" y="718"/>
                    <a:pt x="234" y="712"/>
                  </a:cubicBezTo>
                  <a:cubicBezTo>
                    <a:pt x="235" y="709"/>
                    <a:pt x="238" y="706"/>
                    <a:pt x="237" y="703"/>
                  </a:cubicBezTo>
                  <a:cubicBezTo>
                    <a:pt x="236" y="700"/>
                    <a:pt x="228" y="697"/>
                    <a:pt x="228" y="700"/>
                  </a:cubicBezTo>
                  <a:cubicBezTo>
                    <a:pt x="228" y="704"/>
                    <a:pt x="234" y="704"/>
                    <a:pt x="237" y="706"/>
                  </a:cubicBezTo>
                  <a:cubicBezTo>
                    <a:pt x="249" y="698"/>
                    <a:pt x="255" y="695"/>
                    <a:pt x="246" y="682"/>
                  </a:cubicBezTo>
                  <a:cubicBezTo>
                    <a:pt x="236" y="683"/>
                    <a:pt x="225" y="680"/>
                    <a:pt x="216" y="685"/>
                  </a:cubicBezTo>
                  <a:cubicBezTo>
                    <a:pt x="212" y="687"/>
                    <a:pt x="218" y="696"/>
                    <a:pt x="222" y="697"/>
                  </a:cubicBezTo>
                  <a:cubicBezTo>
                    <a:pt x="228" y="699"/>
                    <a:pt x="234" y="693"/>
                    <a:pt x="240" y="691"/>
                  </a:cubicBezTo>
                  <a:cubicBezTo>
                    <a:pt x="220" y="678"/>
                    <a:pt x="195" y="701"/>
                    <a:pt x="228" y="694"/>
                  </a:cubicBezTo>
                  <a:cubicBezTo>
                    <a:pt x="223" y="675"/>
                    <a:pt x="216" y="670"/>
                    <a:pt x="198" y="664"/>
                  </a:cubicBezTo>
                  <a:cubicBezTo>
                    <a:pt x="184" y="669"/>
                    <a:pt x="183" y="674"/>
                    <a:pt x="195" y="682"/>
                  </a:cubicBezTo>
                  <a:cubicBezTo>
                    <a:pt x="204" y="669"/>
                    <a:pt x="205" y="667"/>
                    <a:pt x="198" y="652"/>
                  </a:cubicBezTo>
                  <a:cubicBezTo>
                    <a:pt x="173" y="658"/>
                    <a:pt x="188" y="670"/>
                    <a:pt x="198" y="685"/>
                  </a:cubicBezTo>
                  <a:cubicBezTo>
                    <a:pt x="196" y="689"/>
                    <a:pt x="193" y="693"/>
                    <a:pt x="192" y="697"/>
                  </a:cubicBezTo>
                  <a:cubicBezTo>
                    <a:pt x="192" y="700"/>
                    <a:pt x="194" y="703"/>
                    <a:pt x="195" y="706"/>
                  </a:cubicBezTo>
                  <a:cubicBezTo>
                    <a:pt x="196" y="710"/>
                    <a:pt x="198" y="722"/>
                    <a:pt x="198" y="718"/>
                  </a:cubicBezTo>
                  <a:cubicBezTo>
                    <a:pt x="198" y="713"/>
                    <a:pt x="196" y="708"/>
                    <a:pt x="195" y="703"/>
                  </a:cubicBezTo>
                  <a:cubicBezTo>
                    <a:pt x="203" y="680"/>
                    <a:pt x="199" y="681"/>
                    <a:pt x="192" y="661"/>
                  </a:cubicBezTo>
                  <a:cubicBezTo>
                    <a:pt x="173" y="686"/>
                    <a:pt x="196" y="783"/>
                    <a:pt x="186" y="754"/>
                  </a:cubicBezTo>
                  <a:cubicBezTo>
                    <a:pt x="185" y="751"/>
                    <a:pt x="183" y="745"/>
                    <a:pt x="183" y="745"/>
                  </a:cubicBezTo>
                  <a:cubicBezTo>
                    <a:pt x="184" y="735"/>
                    <a:pt x="186" y="715"/>
                    <a:pt x="186" y="715"/>
                  </a:cubicBezTo>
                  <a:cubicBezTo>
                    <a:pt x="179" y="749"/>
                    <a:pt x="182" y="735"/>
                    <a:pt x="177" y="757"/>
                  </a:cubicBezTo>
                  <a:cubicBezTo>
                    <a:pt x="178" y="762"/>
                    <a:pt x="176" y="768"/>
                    <a:pt x="180" y="772"/>
                  </a:cubicBezTo>
                  <a:cubicBezTo>
                    <a:pt x="182" y="774"/>
                    <a:pt x="182" y="766"/>
                    <a:pt x="183" y="763"/>
                  </a:cubicBezTo>
                  <a:cubicBezTo>
                    <a:pt x="184" y="757"/>
                    <a:pt x="184" y="751"/>
                    <a:pt x="186" y="745"/>
                  </a:cubicBezTo>
                  <a:cubicBezTo>
                    <a:pt x="195" y="724"/>
                    <a:pt x="195" y="728"/>
                    <a:pt x="213" y="724"/>
                  </a:cubicBezTo>
                  <a:cubicBezTo>
                    <a:pt x="197" y="735"/>
                    <a:pt x="209" y="739"/>
                    <a:pt x="222" y="742"/>
                  </a:cubicBezTo>
                  <a:cubicBezTo>
                    <a:pt x="228" y="733"/>
                    <a:pt x="231" y="727"/>
                    <a:pt x="222" y="718"/>
                  </a:cubicBezTo>
                </a:path>
              </a:pathLst>
            </a:custGeom>
            <a:solidFill>
              <a:srgbClr val="808000"/>
            </a:solidFill>
            <a:ln w="635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9" name="Group 146"/>
            <p:cNvGrpSpPr>
              <a:grpSpLocks/>
            </p:cNvGrpSpPr>
            <p:nvPr/>
          </p:nvGrpSpPr>
          <p:grpSpPr bwMode="auto">
            <a:xfrm rot="-215207">
              <a:off x="6906" y="7873"/>
              <a:ext cx="507" cy="637"/>
              <a:chOff x="6456" y="7873"/>
              <a:chExt cx="507" cy="637"/>
            </a:xfrm>
          </p:grpSpPr>
          <p:sp>
            <p:nvSpPr>
              <p:cNvPr id="130" name="Freeform 147"/>
              <p:cNvSpPr>
                <a:spLocks noChangeAspect="1"/>
              </p:cNvSpPr>
              <p:nvPr/>
            </p:nvSpPr>
            <p:spPr bwMode="auto">
              <a:xfrm>
                <a:off x="6670" y="7984"/>
                <a:ext cx="49" cy="300"/>
              </a:xfrm>
              <a:custGeom>
                <a:avLst/>
                <a:gdLst>
                  <a:gd name="T0" fmla="*/ 0 w 49"/>
                  <a:gd name="T1" fmla="*/ 300 h 300"/>
                  <a:gd name="T2" fmla="*/ 40 w 49"/>
                  <a:gd name="T3" fmla="*/ 21 h 300"/>
                  <a:gd name="T4" fmla="*/ 46 w 49"/>
                  <a:gd name="T5" fmla="*/ 172 h 300"/>
                  <a:gd name="T6" fmla="*/ 49 w 49"/>
                  <a:gd name="T7" fmla="*/ 2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300">
                    <a:moveTo>
                      <a:pt x="0" y="300"/>
                    </a:moveTo>
                    <a:cubicBezTo>
                      <a:pt x="7" y="254"/>
                      <a:pt x="32" y="42"/>
                      <a:pt x="40" y="21"/>
                    </a:cubicBezTo>
                    <a:cubicBezTo>
                      <a:pt x="48" y="0"/>
                      <a:pt x="44" y="127"/>
                      <a:pt x="46" y="172"/>
                    </a:cubicBezTo>
                    <a:cubicBezTo>
                      <a:pt x="47" y="217"/>
                      <a:pt x="48" y="253"/>
                      <a:pt x="49" y="290"/>
                    </a:cubicBezTo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31" name="Group 148"/>
              <p:cNvGrpSpPr>
                <a:grpSpLocks/>
              </p:cNvGrpSpPr>
              <p:nvPr/>
            </p:nvGrpSpPr>
            <p:grpSpPr bwMode="auto">
              <a:xfrm>
                <a:off x="6456" y="7873"/>
                <a:ext cx="507" cy="637"/>
                <a:chOff x="6456" y="7873"/>
                <a:chExt cx="507" cy="637"/>
              </a:xfrm>
            </p:grpSpPr>
            <p:grpSp>
              <p:nvGrpSpPr>
                <p:cNvPr id="132" name="Group 149"/>
                <p:cNvGrpSpPr>
                  <a:grpSpLocks/>
                </p:cNvGrpSpPr>
                <p:nvPr/>
              </p:nvGrpSpPr>
              <p:grpSpPr bwMode="auto">
                <a:xfrm rot="-864402">
                  <a:off x="6456" y="7873"/>
                  <a:ext cx="250" cy="224"/>
                  <a:chOff x="6474" y="7978"/>
                  <a:chExt cx="250" cy="224"/>
                </a:xfrm>
              </p:grpSpPr>
              <p:sp>
                <p:nvSpPr>
                  <p:cNvPr id="137" name="Freeform 150"/>
                  <p:cNvSpPr>
                    <a:spLocks noChangeAspect="1"/>
                  </p:cNvSpPr>
                  <p:nvPr/>
                </p:nvSpPr>
                <p:spPr bwMode="auto">
                  <a:xfrm>
                    <a:off x="6474" y="7978"/>
                    <a:ext cx="250" cy="224"/>
                  </a:xfrm>
                  <a:custGeom>
                    <a:avLst/>
                    <a:gdLst>
                      <a:gd name="T0" fmla="*/ 654 w 819"/>
                      <a:gd name="T1" fmla="*/ 698 h 698"/>
                      <a:gd name="T2" fmla="*/ 629 w 819"/>
                      <a:gd name="T3" fmla="*/ 503 h 698"/>
                      <a:gd name="T4" fmla="*/ 629 w 819"/>
                      <a:gd name="T5" fmla="*/ 436 h 698"/>
                      <a:gd name="T6" fmla="*/ 584 w 819"/>
                      <a:gd name="T7" fmla="*/ 354 h 698"/>
                      <a:gd name="T8" fmla="*/ 502 w 819"/>
                      <a:gd name="T9" fmla="*/ 106 h 698"/>
                      <a:gd name="T10" fmla="*/ 382 w 819"/>
                      <a:gd name="T11" fmla="*/ 69 h 698"/>
                      <a:gd name="T12" fmla="*/ 262 w 819"/>
                      <a:gd name="T13" fmla="*/ 263 h 698"/>
                      <a:gd name="T14" fmla="*/ 202 w 819"/>
                      <a:gd name="T15" fmla="*/ 406 h 698"/>
                      <a:gd name="T16" fmla="*/ 82 w 819"/>
                      <a:gd name="T17" fmla="*/ 481 h 698"/>
                      <a:gd name="T18" fmla="*/ 7 w 819"/>
                      <a:gd name="T19" fmla="*/ 466 h 698"/>
                      <a:gd name="T20" fmla="*/ 127 w 819"/>
                      <a:gd name="T21" fmla="*/ 406 h 698"/>
                      <a:gd name="T22" fmla="*/ 187 w 819"/>
                      <a:gd name="T23" fmla="*/ 301 h 698"/>
                      <a:gd name="T24" fmla="*/ 209 w 819"/>
                      <a:gd name="T25" fmla="*/ 144 h 698"/>
                      <a:gd name="T26" fmla="*/ 337 w 819"/>
                      <a:gd name="T27" fmla="*/ 24 h 698"/>
                      <a:gd name="T28" fmla="*/ 494 w 819"/>
                      <a:gd name="T29" fmla="*/ 24 h 698"/>
                      <a:gd name="T30" fmla="*/ 599 w 819"/>
                      <a:gd name="T31" fmla="*/ 166 h 698"/>
                      <a:gd name="T32" fmla="*/ 712 w 819"/>
                      <a:gd name="T33" fmla="*/ 264 h 698"/>
                      <a:gd name="T34" fmla="*/ 814 w 819"/>
                      <a:gd name="T35" fmla="*/ 508 h 698"/>
                      <a:gd name="T36" fmla="*/ 744 w 819"/>
                      <a:gd name="T37" fmla="*/ 598 h 698"/>
                      <a:gd name="T38" fmla="*/ 744 w 819"/>
                      <a:gd name="T39" fmla="*/ 688 h 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19" h="698">
                        <a:moveTo>
                          <a:pt x="654" y="698"/>
                        </a:moveTo>
                        <a:cubicBezTo>
                          <a:pt x="648" y="664"/>
                          <a:pt x="633" y="547"/>
                          <a:pt x="629" y="503"/>
                        </a:cubicBezTo>
                        <a:cubicBezTo>
                          <a:pt x="625" y="459"/>
                          <a:pt x="636" y="461"/>
                          <a:pt x="629" y="436"/>
                        </a:cubicBezTo>
                        <a:cubicBezTo>
                          <a:pt x="622" y="411"/>
                          <a:pt x="605" y="409"/>
                          <a:pt x="584" y="354"/>
                        </a:cubicBezTo>
                        <a:cubicBezTo>
                          <a:pt x="563" y="299"/>
                          <a:pt x="536" y="153"/>
                          <a:pt x="502" y="106"/>
                        </a:cubicBezTo>
                        <a:cubicBezTo>
                          <a:pt x="468" y="59"/>
                          <a:pt x="422" y="43"/>
                          <a:pt x="382" y="69"/>
                        </a:cubicBezTo>
                        <a:cubicBezTo>
                          <a:pt x="342" y="95"/>
                          <a:pt x="292" y="207"/>
                          <a:pt x="262" y="263"/>
                        </a:cubicBezTo>
                        <a:cubicBezTo>
                          <a:pt x="232" y="319"/>
                          <a:pt x="232" y="370"/>
                          <a:pt x="202" y="406"/>
                        </a:cubicBezTo>
                        <a:cubicBezTo>
                          <a:pt x="172" y="442"/>
                          <a:pt x="114" y="471"/>
                          <a:pt x="82" y="481"/>
                        </a:cubicBezTo>
                        <a:cubicBezTo>
                          <a:pt x="50" y="491"/>
                          <a:pt x="0" y="478"/>
                          <a:pt x="7" y="466"/>
                        </a:cubicBezTo>
                        <a:cubicBezTo>
                          <a:pt x="14" y="454"/>
                          <a:pt x="97" y="433"/>
                          <a:pt x="127" y="406"/>
                        </a:cubicBezTo>
                        <a:cubicBezTo>
                          <a:pt x="157" y="379"/>
                          <a:pt x="173" y="345"/>
                          <a:pt x="187" y="301"/>
                        </a:cubicBezTo>
                        <a:cubicBezTo>
                          <a:pt x="201" y="257"/>
                          <a:pt x="184" y="190"/>
                          <a:pt x="209" y="144"/>
                        </a:cubicBezTo>
                        <a:cubicBezTo>
                          <a:pt x="234" y="98"/>
                          <a:pt x="290" y="44"/>
                          <a:pt x="337" y="24"/>
                        </a:cubicBezTo>
                        <a:cubicBezTo>
                          <a:pt x="384" y="4"/>
                          <a:pt x="450" y="0"/>
                          <a:pt x="494" y="24"/>
                        </a:cubicBezTo>
                        <a:cubicBezTo>
                          <a:pt x="538" y="48"/>
                          <a:pt x="563" y="126"/>
                          <a:pt x="599" y="166"/>
                        </a:cubicBezTo>
                        <a:cubicBezTo>
                          <a:pt x="635" y="206"/>
                          <a:pt x="676" y="207"/>
                          <a:pt x="712" y="264"/>
                        </a:cubicBezTo>
                        <a:cubicBezTo>
                          <a:pt x="748" y="321"/>
                          <a:pt x="809" y="452"/>
                          <a:pt x="814" y="508"/>
                        </a:cubicBezTo>
                        <a:cubicBezTo>
                          <a:pt x="819" y="564"/>
                          <a:pt x="756" y="568"/>
                          <a:pt x="744" y="598"/>
                        </a:cubicBezTo>
                        <a:cubicBezTo>
                          <a:pt x="732" y="628"/>
                          <a:pt x="744" y="669"/>
                          <a:pt x="744" y="688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8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6515" y="7989"/>
                    <a:ext cx="164" cy="160"/>
                  </a:xfrm>
                  <a:custGeom>
                    <a:avLst/>
                    <a:gdLst>
                      <a:gd name="T0" fmla="*/ 540 w 540"/>
                      <a:gd name="T1" fmla="*/ 499 h 499"/>
                      <a:gd name="T2" fmla="*/ 503 w 540"/>
                      <a:gd name="T3" fmla="*/ 267 h 499"/>
                      <a:gd name="T4" fmla="*/ 398 w 540"/>
                      <a:gd name="T5" fmla="*/ 57 h 499"/>
                      <a:gd name="T6" fmla="*/ 315 w 540"/>
                      <a:gd name="T7" fmla="*/ 12 h 499"/>
                      <a:gd name="T8" fmla="*/ 195 w 540"/>
                      <a:gd name="T9" fmla="*/ 19 h 499"/>
                      <a:gd name="T10" fmla="*/ 128 w 540"/>
                      <a:gd name="T11" fmla="*/ 124 h 499"/>
                      <a:gd name="T12" fmla="*/ 98 w 540"/>
                      <a:gd name="T13" fmla="*/ 252 h 499"/>
                      <a:gd name="T14" fmla="*/ 0 w 540"/>
                      <a:gd name="T15" fmla="*/ 394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40" h="499">
                        <a:moveTo>
                          <a:pt x="540" y="499"/>
                        </a:moveTo>
                        <a:cubicBezTo>
                          <a:pt x="533" y="420"/>
                          <a:pt x="527" y="341"/>
                          <a:pt x="503" y="267"/>
                        </a:cubicBezTo>
                        <a:cubicBezTo>
                          <a:pt x="479" y="193"/>
                          <a:pt x="429" y="99"/>
                          <a:pt x="398" y="57"/>
                        </a:cubicBezTo>
                        <a:cubicBezTo>
                          <a:pt x="367" y="15"/>
                          <a:pt x="349" y="18"/>
                          <a:pt x="315" y="12"/>
                        </a:cubicBezTo>
                        <a:cubicBezTo>
                          <a:pt x="281" y="6"/>
                          <a:pt x="226" y="0"/>
                          <a:pt x="195" y="19"/>
                        </a:cubicBezTo>
                        <a:cubicBezTo>
                          <a:pt x="164" y="38"/>
                          <a:pt x="144" y="85"/>
                          <a:pt x="128" y="124"/>
                        </a:cubicBezTo>
                        <a:cubicBezTo>
                          <a:pt x="112" y="163"/>
                          <a:pt x="119" y="207"/>
                          <a:pt x="98" y="252"/>
                        </a:cubicBezTo>
                        <a:cubicBezTo>
                          <a:pt x="77" y="297"/>
                          <a:pt x="16" y="369"/>
                          <a:pt x="0" y="394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3" name="Group 152"/>
                <p:cNvGrpSpPr>
                  <a:grpSpLocks noChangeAspect="1"/>
                </p:cNvGrpSpPr>
                <p:nvPr/>
              </p:nvGrpSpPr>
              <p:grpSpPr bwMode="auto">
                <a:xfrm rot="3629748">
                  <a:off x="6748" y="7959"/>
                  <a:ext cx="191" cy="239"/>
                  <a:chOff x="5652" y="5852"/>
                  <a:chExt cx="626" cy="742"/>
                </a:xfrm>
              </p:grpSpPr>
              <p:sp>
                <p:nvSpPr>
                  <p:cNvPr id="135" name="Freeform 153"/>
                  <p:cNvSpPr>
                    <a:spLocks noChangeAspect="1"/>
                  </p:cNvSpPr>
                  <p:nvPr/>
                </p:nvSpPr>
                <p:spPr bwMode="auto">
                  <a:xfrm>
                    <a:off x="5652" y="5852"/>
                    <a:ext cx="626" cy="742"/>
                  </a:xfrm>
                  <a:custGeom>
                    <a:avLst/>
                    <a:gdLst>
                      <a:gd name="T0" fmla="*/ 15 w 626"/>
                      <a:gd name="T1" fmla="*/ 666 h 742"/>
                      <a:gd name="T2" fmla="*/ 53 w 626"/>
                      <a:gd name="T3" fmla="*/ 464 h 742"/>
                      <a:gd name="T4" fmla="*/ 60 w 626"/>
                      <a:gd name="T5" fmla="*/ 239 h 742"/>
                      <a:gd name="T6" fmla="*/ 240 w 626"/>
                      <a:gd name="T7" fmla="*/ 36 h 742"/>
                      <a:gd name="T8" fmla="*/ 465 w 626"/>
                      <a:gd name="T9" fmla="*/ 36 h 742"/>
                      <a:gd name="T10" fmla="*/ 608 w 626"/>
                      <a:gd name="T11" fmla="*/ 254 h 742"/>
                      <a:gd name="T12" fmla="*/ 570 w 626"/>
                      <a:gd name="T13" fmla="*/ 389 h 742"/>
                      <a:gd name="T14" fmla="*/ 578 w 626"/>
                      <a:gd name="T15" fmla="*/ 299 h 742"/>
                      <a:gd name="T16" fmla="*/ 548 w 626"/>
                      <a:gd name="T17" fmla="*/ 201 h 742"/>
                      <a:gd name="T18" fmla="*/ 443 w 626"/>
                      <a:gd name="T19" fmla="*/ 104 h 742"/>
                      <a:gd name="T20" fmla="*/ 323 w 626"/>
                      <a:gd name="T21" fmla="*/ 59 h 742"/>
                      <a:gd name="T22" fmla="*/ 240 w 626"/>
                      <a:gd name="T23" fmla="*/ 96 h 742"/>
                      <a:gd name="T24" fmla="*/ 255 w 626"/>
                      <a:gd name="T25" fmla="*/ 201 h 742"/>
                      <a:gd name="T26" fmla="*/ 210 w 626"/>
                      <a:gd name="T27" fmla="*/ 239 h 742"/>
                      <a:gd name="T28" fmla="*/ 105 w 626"/>
                      <a:gd name="T29" fmla="*/ 284 h 742"/>
                      <a:gd name="T30" fmla="*/ 105 w 626"/>
                      <a:gd name="T31" fmla="*/ 344 h 742"/>
                      <a:gd name="T32" fmla="*/ 143 w 626"/>
                      <a:gd name="T33" fmla="*/ 449 h 742"/>
                      <a:gd name="T34" fmla="*/ 128 w 626"/>
                      <a:gd name="T35" fmla="*/ 554 h 742"/>
                      <a:gd name="T36" fmla="*/ 53 w 626"/>
                      <a:gd name="T37" fmla="*/ 711 h 742"/>
                      <a:gd name="T38" fmla="*/ 0 w 626"/>
                      <a:gd name="T39" fmla="*/ 741 h 7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26" h="742">
                        <a:moveTo>
                          <a:pt x="15" y="666"/>
                        </a:moveTo>
                        <a:cubicBezTo>
                          <a:pt x="30" y="600"/>
                          <a:pt x="46" y="535"/>
                          <a:pt x="53" y="464"/>
                        </a:cubicBezTo>
                        <a:cubicBezTo>
                          <a:pt x="60" y="393"/>
                          <a:pt x="29" y="310"/>
                          <a:pt x="60" y="239"/>
                        </a:cubicBezTo>
                        <a:cubicBezTo>
                          <a:pt x="91" y="168"/>
                          <a:pt x="173" y="70"/>
                          <a:pt x="240" y="36"/>
                        </a:cubicBezTo>
                        <a:cubicBezTo>
                          <a:pt x="307" y="2"/>
                          <a:pt x="404" y="0"/>
                          <a:pt x="465" y="36"/>
                        </a:cubicBezTo>
                        <a:cubicBezTo>
                          <a:pt x="526" y="72"/>
                          <a:pt x="590" y="195"/>
                          <a:pt x="608" y="254"/>
                        </a:cubicBezTo>
                        <a:cubicBezTo>
                          <a:pt x="626" y="313"/>
                          <a:pt x="575" y="381"/>
                          <a:pt x="570" y="389"/>
                        </a:cubicBezTo>
                        <a:cubicBezTo>
                          <a:pt x="565" y="397"/>
                          <a:pt x="582" y="330"/>
                          <a:pt x="578" y="299"/>
                        </a:cubicBezTo>
                        <a:cubicBezTo>
                          <a:pt x="574" y="268"/>
                          <a:pt x="571" y="234"/>
                          <a:pt x="548" y="201"/>
                        </a:cubicBezTo>
                        <a:cubicBezTo>
                          <a:pt x="525" y="168"/>
                          <a:pt x="480" y="128"/>
                          <a:pt x="443" y="104"/>
                        </a:cubicBezTo>
                        <a:cubicBezTo>
                          <a:pt x="406" y="80"/>
                          <a:pt x="357" y="60"/>
                          <a:pt x="323" y="59"/>
                        </a:cubicBezTo>
                        <a:cubicBezTo>
                          <a:pt x="289" y="58"/>
                          <a:pt x="251" y="72"/>
                          <a:pt x="240" y="96"/>
                        </a:cubicBezTo>
                        <a:cubicBezTo>
                          <a:pt x="229" y="120"/>
                          <a:pt x="260" y="177"/>
                          <a:pt x="255" y="201"/>
                        </a:cubicBezTo>
                        <a:cubicBezTo>
                          <a:pt x="250" y="225"/>
                          <a:pt x="235" y="225"/>
                          <a:pt x="210" y="239"/>
                        </a:cubicBezTo>
                        <a:cubicBezTo>
                          <a:pt x="185" y="253"/>
                          <a:pt x="122" y="267"/>
                          <a:pt x="105" y="284"/>
                        </a:cubicBezTo>
                        <a:cubicBezTo>
                          <a:pt x="88" y="301"/>
                          <a:pt x="99" y="317"/>
                          <a:pt x="105" y="344"/>
                        </a:cubicBezTo>
                        <a:cubicBezTo>
                          <a:pt x="111" y="371"/>
                          <a:pt x="139" y="414"/>
                          <a:pt x="143" y="449"/>
                        </a:cubicBezTo>
                        <a:cubicBezTo>
                          <a:pt x="147" y="484"/>
                          <a:pt x="143" y="510"/>
                          <a:pt x="128" y="554"/>
                        </a:cubicBezTo>
                        <a:cubicBezTo>
                          <a:pt x="113" y="598"/>
                          <a:pt x="74" y="680"/>
                          <a:pt x="53" y="711"/>
                        </a:cubicBezTo>
                        <a:cubicBezTo>
                          <a:pt x="32" y="742"/>
                          <a:pt x="16" y="741"/>
                          <a:pt x="0" y="741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6" name="Freeform 154"/>
                  <p:cNvSpPr>
                    <a:spLocks noChangeAspect="1"/>
                  </p:cNvSpPr>
                  <p:nvPr/>
                </p:nvSpPr>
                <p:spPr bwMode="auto">
                  <a:xfrm>
                    <a:off x="5733" y="5864"/>
                    <a:ext cx="440" cy="549"/>
                  </a:xfrm>
                  <a:custGeom>
                    <a:avLst/>
                    <a:gdLst>
                      <a:gd name="T0" fmla="*/ 12 w 440"/>
                      <a:gd name="T1" fmla="*/ 549 h 549"/>
                      <a:gd name="T2" fmla="*/ 5 w 440"/>
                      <a:gd name="T3" fmla="*/ 331 h 549"/>
                      <a:gd name="T4" fmla="*/ 42 w 440"/>
                      <a:gd name="T5" fmla="*/ 204 h 549"/>
                      <a:gd name="T6" fmla="*/ 87 w 440"/>
                      <a:gd name="T7" fmla="*/ 196 h 549"/>
                      <a:gd name="T8" fmla="*/ 140 w 440"/>
                      <a:gd name="T9" fmla="*/ 106 h 549"/>
                      <a:gd name="T10" fmla="*/ 200 w 440"/>
                      <a:gd name="T11" fmla="*/ 24 h 549"/>
                      <a:gd name="T12" fmla="*/ 312 w 440"/>
                      <a:gd name="T13" fmla="*/ 16 h 549"/>
                      <a:gd name="T14" fmla="*/ 440 w 440"/>
                      <a:gd name="T15" fmla="*/ 121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0" h="549">
                        <a:moveTo>
                          <a:pt x="12" y="549"/>
                        </a:moveTo>
                        <a:cubicBezTo>
                          <a:pt x="6" y="468"/>
                          <a:pt x="0" y="388"/>
                          <a:pt x="5" y="331"/>
                        </a:cubicBezTo>
                        <a:cubicBezTo>
                          <a:pt x="10" y="274"/>
                          <a:pt x="28" y="226"/>
                          <a:pt x="42" y="204"/>
                        </a:cubicBezTo>
                        <a:cubicBezTo>
                          <a:pt x="56" y="182"/>
                          <a:pt x="71" y="212"/>
                          <a:pt x="87" y="196"/>
                        </a:cubicBezTo>
                        <a:cubicBezTo>
                          <a:pt x="103" y="180"/>
                          <a:pt x="121" y="135"/>
                          <a:pt x="140" y="106"/>
                        </a:cubicBezTo>
                        <a:cubicBezTo>
                          <a:pt x="159" y="77"/>
                          <a:pt x="171" y="39"/>
                          <a:pt x="200" y="24"/>
                        </a:cubicBezTo>
                        <a:cubicBezTo>
                          <a:pt x="229" y="9"/>
                          <a:pt x="272" y="0"/>
                          <a:pt x="312" y="16"/>
                        </a:cubicBezTo>
                        <a:cubicBezTo>
                          <a:pt x="352" y="32"/>
                          <a:pt x="396" y="76"/>
                          <a:pt x="440" y="121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34" name="Freeform 155"/>
                <p:cNvSpPr>
                  <a:spLocks noChangeAspect="1"/>
                </p:cNvSpPr>
                <p:nvPr/>
              </p:nvSpPr>
              <p:spPr bwMode="auto">
                <a:xfrm>
                  <a:off x="6507" y="8273"/>
                  <a:ext cx="422" cy="237"/>
                </a:xfrm>
                <a:custGeom>
                  <a:avLst/>
                  <a:gdLst>
                    <a:gd name="T0" fmla="*/ 471 w 1381"/>
                    <a:gd name="T1" fmla="*/ 36 h 740"/>
                    <a:gd name="T2" fmla="*/ 372 w 1381"/>
                    <a:gd name="T3" fmla="*/ 90 h 740"/>
                    <a:gd name="T4" fmla="*/ 180 w 1381"/>
                    <a:gd name="T5" fmla="*/ 105 h 740"/>
                    <a:gd name="T6" fmla="*/ 198 w 1381"/>
                    <a:gd name="T7" fmla="*/ 120 h 740"/>
                    <a:gd name="T8" fmla="*/ 414 w 1381"/>
                    <a:gd name="T9" fmla="*/ 105 h 740"/>
                    <a:gd name="T10" fmla="*/ 552 w 1381"/>
                    <a:gd name="T11" fmla="*/ 39 h 740"/>
                    <a:gd name="T12" fmla="*/ 567 w 1381"/>
                    <a:gd name="T13" fmla="*/ 90 h 740"/>
                    <a:gd name="T14" fmla="*/ 525 w 1381"/>
                    <a:gd name="T15" fmla="*/ 177 h 740"/>
                    <a:gd name="T16" fmla="*/ 348 w 1381"/>
                    <a:gd name="T17" fmla="*/ 237 h 740"/>
                    <a:gd name="T18" fmla="*/ 180 w 1381"/>
                    <a:gd name="T19" fmla="*/ 246 h 740"/>
                    <a:gd name="T20" fmla="*/ 0 w 1381"/>
                    <a:gd name="T21" fmla="*/ 402 h 740"/>
                    <a:gd name="T22" fmla="*/ 234 w 1381"/>
                    <a:gd name="T23" fmla="*/ 267 h 740"/>
                    <a:gd name="T24" fmla="*/ 465 w 1381"/>
                    <a:gd name="T25" fmla="*/ 270 h 740"/>
                    <a:gd name="T26" fmla="*/ 576 w 1381"/>
                    <a:gd name="T27" fmla="*/ 123 h 740"/>
                    <a:gd name="T28" fmla="*/ 591 w 1381"/>
                    <a:gd name="T29" fmla="*/ 165 h 740"/>
                    <a:gd name="T30" fmla="*/ 522 w 1381"/>
                    <a:gd name="T31" fmla="*/ 321 h 740"/>
                    <a:gd name="T32" fmla="*/ 420 w 1381"/>
                    <a:gd name="T33" fmla="*/ 456 h 740"/>
                    <a:gd name="T34" fmla="*/ 315 w 1381"/>
                    <a:gd name="T35" fmla="*/ 555 h 740"/>
                    <a:gd name="T36" fmla="*/ 9 w 1381"/>
                    <a:gd name="T37" fmla="*/ 636 h 740"/>
                    <a:gd name="T38" fmla="*/ 273 w 1381"/>
                    <a:gd name="T39" fmla="*/ 594 h 740"/>
                    <a:gd name="T40" fmla="*/ 456 w 1381"/>
                    <a:gd name="T41" fmla="*/ 504 h 740"/>
                    <a:gd name="T42" fmla="*/ 552 w 1381"/>
                    <a:gd name="T43" fmla="*/ 363 h 740"/>
                    <a:gd name="T44" fmla="*/ 633 w 1381"/>
                    <a:gd name="T45" fmla="*/ 105 h 740"/>
                    <a:gd name="T46" fmla="*/ 657 w 1381"/>
                    <a:gd name="T47" fmla="*/ 153 h 740"/>
                    <a:gd name="T48" fmla="*/ 621 w 1381"/>
                    <a:gd name="T49" fmla="*/ 354 h 740"/>
                    <a:gd name="T50" fmla="*/ 570 w 1381"/>
                    <a:gd name="T51" fmla="*/ 600 h 740"/>
                    <a:gd name="T52" fmla="*/ 438 w 1381"/>
                    <a:gd name="T53" fmla="*/ 690 h 740"/>
                    <a:gd name="T54" fmla="*/ 696 w 1381"/>
                    <a:gd name="T55" fmla="*/ 522 h 740"/>
                    <a:gd name="T56" fmla="*/ 681 w 1381"/>
                    <a:gd name="T57" fmla="*/ 288 h 740"/>
                    <a:gd name="T58" fmla="*/ 744 w 1381"/>
                    <a:gd name="T59" fmla="*/ 303 h 740"/>
                    <a:gd name="T60" fmla="*/ 831 w 1381"/>
                    <a:gd name="T61" fmla="*/ 546 h 740"/>
                    <a:gd name="T62" fmla="*/ 1026 w 1381"/>
                    <a:gd name="T63" fmla="*/ 729 h 740"/>
                    <a:gd name="T64" fmla="*/ 1104 w 1381"/>
                    <a:gd name="T65" fmla="*/ 714 h 740"/>
                    <a:gd name="T66" fmla="*/ 912 w 1381"/>
                    <a:gd name="T67" fmla="*/ 657 h 740"/>
                    <a:gd name="T68" fmla="*/ 861 w 1381"/>
                    <a:gd name="T69" fmla="*/ 426 h 740"/>
                    <a:gd name="T70" fmla="*/ 753 w 1381"/>
                    <a:gd name="T71" fmla="*/ 264 h 740"/>
                    <a:gd name="T72" fmla="*/ 693 w 1381"/>
                    <a:gd name="T73" fmla="*/ 135 h 740"/>
                    <a:gd name="T74" fmla="*/ 927 w 1381"/>
                    <a:gd name="T75" fmla="*/ 336 h 740"/>
                    <a:gd name="T76" fmla="*/ 1149 w 1381"/>
                    <a:gd name="T77" fmla="*/ 468 h 740"/>
                    <a:gd name="T78" fmla="*/ 1380 w 1381"/>
                    <a:gd name="T79" fmla="*/ 450 h 740"/>
                    <a:gd name="T80" fmla="*/ 1239 w 1381"/>
                    <a:gd name="T81" fmla="*/ 462 h 740"/>
                    <a:gd name="T82" fmla="*/ 1074 w 1381"/>
                    <a:gd name="T83" fmla="*/ 366 h 740"/>
                    <a:gd name="T84" fmla="*/ 879 w 1381"/>
                    <a:gd name="T85" fmla="*/ 240 h 740"/>
                    <a:gd name="T86" fmla="*/ 732 w 1381"/>
                    <a:gd name="T87" fmla="*/ 117 h 740"/>
                    <a:gd name="T88" fmla="*/ 1020 w 1381"/>
                    <a:gd name="T89" fmla="*/ 180 h 740"/>
                    <a:gd name="T90" fmla="*/ 1314 w 1381"/>
                    <a:gd name="T91" fmla="*/ 180 h 740"/>
                    <a:gd name="T92" fmla="*/ 1125 w 1381"/>
                    <a:gd name="T93" fmla="*/ 138 h 740"/>
                    <a:gd name="T94" fmla="*/ 912 w 1381"/>
                    <a:gd name="T95" fmla="*/ 126 h 740"/>
                    <a:gd name="T96" fmla="*/ 720 w 1381"/>
                    <a:gd name="T97" fmla="*/ 7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81" h="740">
                      <a:moveTo>
                        <a:pt x="537" y="12"/>
                      </a:moveTo>
                      <a:cubicBezTo>
                        <a:pt x="514" y="20"/>
                        <a:pt x="491" y="29"/>
                        <a:pt x="471" y="36"/>
                      </a:cubicBezTo>
                      <a:cubicBezTo>
                        <a:pt x="451" y="43"/>
                        <a:pt x="430" y="48"/>
                        <a:pt x="414" y="57"/>
                      </a:cubicBezTo>
                      <a:cubicBezTo>
                        <a:pt x="398" y="66"/>
                        <a:pt x="394" y="83"/>
                        <a:pt x="372" y="90"/>
                      </a:cubicBezTo>
                      <a:cubicBezTo>
                        <a:pt x="350" y="97"/>
                        <a:pt x="311" y="96"/>
                        <a:pt x="279" y="99"/>
                      </a:cubicBezTo>
                      <a:cubicBezTo>
                        <a:pt x="247" y="102"/>
                        <a:pt x="216" y="100"/>
                        <a:pt x="180" y="105"/>
                      </a:cubicBezTo>
                      <a:cubicBezTo>
                        <a:pt x="144" y="110"/>
                        <a:pt x="60" y="126"/>
                        <a:pt x="63" y="129"/>
                      </a:cubicBezTo>
                      <a:cubicBezTo>
                        <a:pt x="66" y="132"/>
                        <a:pt x="157" y="120"/>
                        <a:pt x="198" y="120"/>
                      </a:cubicBezTo>
                      <a:cubicBezTo>
                        <a:pt x="239" y="120"/>
                        <a:pt x="273" y="134"/>
                        <a:pt x="309" y="132"/>
                      </a:cubicBezTo>
                      <a:cubicBezTo>
                        <a:pt x="345" y="130"/>
                        <a:pt x="376" y="118"/>
                        <a:pt x="414" y="105"/>
                      </a:cubicBezTo>
                      <a:cubicBezTo>
                        <a:pt x="452" y="92"/>
                        <a:pt x="511" y="65"/>
                        <a:pt x="534" y="54"/>
                      </a:cubicBezTo>
                      <a:cubicBezTo>
                        <a:pt x="557" y="43"/>
                        <a:pt x="547" y="36"/>
                        <a:pt x="552" y="39"/>
                      </a:cubicBezTo>
                      <a:cubicBezTo>
                        <a:pt x="557" y="42"/>
                        <a:pt x="562" y="61"/>
                        <a:pt x="564" y="69"/>
                      </a:cubicBezTo>
                      <a:cubicBezTo>
                        <a:pt x="566" y="77"/>
                        <a:pt x="575" y="81"/>
                        <a:pt x="567" y="90"/>
                      </a:cubicBezTo>
                      <a:cubicBezTo>
                        <a:pt x="559" y="99"/>
                        <a:pt x="523" y="109"/>
                        <a:pt x="516" y="123"/>
                      </a:cubicBezTo>
                      <a:cubicBezTo>
                        <a:pt x="509" y="137"/>
                        <a:pt x="536" y="158"/>
                        <a:pt x="525" y="177"/>
                      </a:cubicBezTo>
                      <a:cubicBezTo>
                        <a:pt x="514" y="196"/>
                        <a:pt x="476" y="230"/>
                        <a:pt x="447" y="240"/>
                      </a:cubicBezTo>
                      <a:cubicBezTo>
                        <a:pt x="418" y="250"/>
                        <a:pt x="378" y="237"/>
                        <a:pt x="348" y="237"/>
                      </a:cubicBezTo>
                      <a:cubicBezTo>
                        <a:pt x="318" y="237"/>
                        <a:pt x="292" y="236"/>
                        <a:pt x="264" y="237"/>
                      </a:cubicBezTo>
                      <a:cubicBezTo>
                        <a:pt x="236" y="238"/>
                        <a:pt x="205" y="236"/>
                        <a:pt x="180" y="246"/>
                      </a:cubicBezTo>
                      <a:cubicBezTo>
                        <a:pt x="155" y="256"/>
                        <a:pt x="144" y="268"/>
                        <a:pt x="114" y="294"/>
                      </a:cubicBezTo>
                      <a:cubicBezTo>
                        <a:pt x="84" y="320"/>
                        <a:pt x="0" y="396"/>
                        <a:pt x="0" y="402"/>
                      </a:cubicBezTo>
                      <a:cubicBezTo>
                        <a:pt x="0" y="408"/>
                        <a:pt x="72" y="355"/>
                        <a:pt x="111" y="333"/>
                      </a:cubicBezTo>
                      <a:cubicBezTo>
                        <a:pt x="150" y="311"/>
                        <a:pt x="188" y="274"/>
                        <a:pt x="234" y="267"/>
                      </a:cubicBezTo>
                      <a:cubicBezTo>
                        <a:pt x="280" y="260"/>
                        <a:pt x="349" y="288"/>
                        <a:pt x="387" y="288"/>
                      </a:cubicBezTo>
                      <a:cubicBezTo>
                        <a:pt x="425" y="288"/>
                        <a:pt x="438" y="287"/>
                        <a:pt x="465" y="270"/>
                      </a:cubicBezTo>
                      <a:cubicBezTo>
                        <a:pt x="492" y="253"/>
                        <a:pt x="534" y="210"/>
                        <a:pt x="552" y="186"/>
                      </a:cubicBezTo>
                      <a:cubicBezTo>
                        <a:pt x="570" y="162"/>
                        <a:pt x="567" y="136"/>
                        <a:pt x="576" y="123"/>
                      </a:cubicBezTo>
                      <a:cubicBezTo>
                        <a:pt x="585" y="110"/>
                        <a:pt x="604" y="98"/>
                        <a:pt x="606" y="105"/>
                      </a:cubicBezTo>
                      <a:cubicBezTo>
                        <a:pt x="608" y="112"/>
                        <a:pt x="600" y="142"/>
                        <a:pt x="591" y="165"/>
                      </a:cubicBezTo>
                      <a:cubicBezTo>
                        <a:pt x="582" y="188"/>
                        <a:pt x="563" y="220"/>
                        <a:pt x="552" y="246"/>
                      </a:cubicBezTo>
                      <a:cubicBezTo>
                        <a:pt x="541" y="272"/>
                        <a:pt x="533" y="296"/>
                        <a:pt x="522" y="321"/>
                      </a:cubicBezTo>
                      <a:cubicBezTo>
                        <a:pt x="511" y="346"/>
                        <a:pt x="500" y="376"/>
                        <a:pt x="483" y="399"/>
                      </a:cubicBezTo>
                      <a:cubicBezTo>
                        <a:pt x="466" y="422"/>
                        <a:pt x="434" y="437"/>
                        <a:pt x="420" y="456"/>
                      </a:cubicBezTo>
                      <a:cubicBezTo>
                        <a:pt x="406" y="475"/>
                        <a:pt x="416" y="496"/>
                        <a:pt x="399" y="513"/>
                      </a:cubicBezTo>
                      <a:cubicBezTo>
                        <a:pt x="382" y="530"/>
                        <a:pt x="352" y="546"/>
                        <a:pt x="315" y="555"/>
                      </a:cubicBezTo>
                      <a:cubicBezTo>
                        <a:pt x="278" y="564"/>
                        <a:pt x="228" y="554"/>
                        <a:pt x="177" y="567"/>
                      </a:cubicBezTo>
                      <a:cubicBezTo>
                        <a:pt x="126" y="580"/>
                        <a:pt x="17" y="628"/>
                        <a:pt x="9" y="636"/>
                      </a:cubicBezTo>
                      <a:cubicBezTo>
                        <a:pt x="1" y="644"/>
                        <a:pt x="85" y="622"/>
                        <a:pt x="129" y="615"/>
                      </a:cubicBezTo>
                      <a:cubicBezTo>
                        <a:pt x="173" y="608"/>
                        <a:pt x="229" y="602"/>
                        <a:pt x="273" y="594"/>
                      </a:cubicBezTo>
                      <a:cubicBezTo>
                        <a:pt x="317" y="586"/>
                        <a:pt x="365" y="582"/>
                        <a:pt x="396" y="567"/>
                      </a:cubicBezTo>
                      <a:cubicBezTo>
                        <a:pt x="427" y="552"/>
                        <a:pt x="440" y="524"/>
                        <a:pt x="456" y="504"/>
                      </a:cubicBezTo>
                      <a:cubicBezTo>
                        <a:pt x="472" y="484"/>
                        <a:pt x="479" y="471"/>
                        <a:pt x="495" y="447"/>
                      </a:cubicBezTo>
                      <a:cubicBezTo>
                        <a:pt x="511" y="423"/>
                        <a:pt x="534" y="396"/>
                        <a:pt x="552" y="363"/>
                      </a:cubicBezTo>
                      <a:cubicBezTo>
                        <a:pt x="570" y="330"/>
                        <a:pt x="586" y="295"/>
                        <a:pt x="600" y="252"/>
                      </a:cubicBezTo>
                      <a:cubicBezTo>
                        <a:pt x="614" y="209"/>
                        <a:pt x="628" y="133"/>
                        <a:pt x="633" y="105"/>
                      </a:cubicBezTo>
                      <a:cubicBezTo>
                        <a:pt x="638" y="77"/>
                        <a:pt x="629" y="76"/>
                        <a:pt x="633" y="84"/>
                      </a:cubicBezTo>
                      <a:cubicBezTo>
                        <a:pt x="637" y="92"/>
                        <a:pt x="656" y="123"/>
                        <a:pt x="657" y="153"/>
                      </a:cubicBezTo>
                      <a:cubicBezTo>
                        <a:pt x="658" y="183"/>
                        <a:pt x="648" y="231"/>
                        <a:pt x="642" y="264"/>
                      </a:cubicBezTo>
                      <a:cubicBezTo>
                        <a:pt x="636" y="297"/>
                        <a:pt x="620" y="317"/>
                        <a:pt x="621" y="354"/>
                      </a:cubicBezTo>
                      <a:cubicBezTo>
                        <a:pt x="622" y="391"/>
                        <a:pt x="659" y="448"/>
                        <a:pt x="651" y="489"/>
                      </a:cubicBezTo>
                      <a:cubicBezTo>
                        <a:pt x="643" y="530"/>
                        <a:pt x="602" y="569"/>
                        <a:pt x="570" y="600"/>
                      </a:cubicBezTo>
                      <a:cubicBezTo>
                        <a:pt x="538" y="631"/>
                        <a:pt x="478" y="663"/>
                        <a:pt x="456" y="678"/>
                      </a:cubicBezTo>
                      <a:cubicBezTo>
                        <a:pt x="434" y="693"/>
                        <a:pt x="423" y="694"/>
                        <a:pt x="438" y="690"/>
                      </a:cubicBezTo>
                      <a:cubicBezTo>
                        <a:pt x="453" y="686"/>
                        <a:pt x="506" y="679"/>
                        <a:pt x="549" y="651"/>
                      </a:cubicBezTo>
                      <a:cubicBezTo>
                        <a:pt x="592" y="623"/>
                        <a:pt x="674" y="566"/>
                        <a:pt x="696" y="522"/>
                      </a:cubicBezTo>
                      <a:cubicBezTo>
                        <a:pt x="718" y="478"/>
                        <a:pt x="684" y="423"/>
                        <a:pt x="681" y="384"/>
                      </a:cubicBezTo>
                      <a:cubicBezTo>
                        <a:pt x="678" y="345"/>
                        <a:pt x="681" y="313"/>
                        <a:pt x="681" y="288"/>
                      </a:cubicBezTo>
                      <a:cubicBezTo>
                        <a:pt x="681" y="263"/>
                        <a:pt x="671" y="229"/>
                        <a:pt x="681" y="231"/>
                      </a:cubicBezTo>
                      <a:cubicBezTo>
                        <a:pt x="691" y="233"/>
                        <a:pt x="722" y="269"/>
                        <a:pt x="744" y="303"/>
                      </a:cubicBezTo>
                      <a:cubicBezTo>
                        <a:pt x="766" y="337"/>
                        <a:pt x="802" y="395"/>
                        <a:pt x="816" y="435"/>
                      </a:cubicBezTo>
                      <a:cubicBezTo>
                        <a:pt x="830" y="475"/>
                        <a:pt x="823" y="511"/>
                        <a:pt x="831" y="546"/>
                      </a:cubicBezTo>
                      <a:cubicBezTo>
                        <a:pt x="839" y="581"/>
                        <a:pt x="831" y="617"/>
                        <a:pt x="864" y="648"/>
                      </a:cubicBezTo>
                      <a:cubicBezTo>
                        <a:pt x="897" y="679"/>
                        <a:pt x="972" y="718"/>
                        <a:pt x="1026" y="729"/>
                      </a:cubicBezTo>
                      <a:cubicBezTo>
                        <a:pt x="1080" y="740"/>
                        <a:pt x="1175" y="713"/>
                        <a:pt x="1188" y="711"/>
                      </a:cubicBezTo>
                      <a:cubicBezTo>
                        <a:pt x="1201" y="709"/>
                        <a:pt x="1137" y="717"/>
                        <a:pt x="1104" y="714"/>
                      </a:cubicBezTo>
                      <a:cubicBezTo>
                        <a:pt x="1071" y="711"/>
                        <a:pt x="1022" y="700"/>
                        <a:pt x="990" y="690"/>
                      </a:cubicBezTo>
                      <a:cubicBezTo>
                        <a:pt x="958" y="680"/>
                        <a:pt x="929" y="680"/>
                        <a:pt x="912" y="657"/>
                      </a:cubicBezTo>
                      <a:cubicBezTo>
                        <a:pt x="895" y="634"/>
                        <a:pt x="893" y="587"/>
                        <a:pt x="885" y="549"/>
                      </a:cubicBezTo>
                      <a:cubicBezTo>
                        <a:pt x="877" y="511"/>
                        <a:pt x="873" y="461"/>
                        <a:pt x="861" y="426"/>
                      </a:cubicBezTo>
                      <a:cubicBezTo>
                        <a:pt x="849" y="391"/>
                        <a:pt x="834" y="366"/>
                        <a:pt x="816" y="339"/>
                      </a:cubicBezTo>
                      <a:cubicBezTo>
                        <a:pt x="798" y="312"/>
                        <a:pt x="774" y="287"/>
                        <a:pt x="753" y="264"/>
                      </a:cubicBezTo>
                      <a:cubicBezTo>
                        <a:pt x="732" y="241"/>
                        <a:pt x="700" y="222"/>
                        <a:pt x="690" y="201"/>
                      </a:cubicBezTo>
                      <a:cubicBezTo>
                        <a:pt x="680" y="180"/>
                        <a:pt x="672" y="133"/>
                        <a:pt x="693" y="135"/>
                      </a:cubicBezTo>
                      <a:cubicBezTo>
                        <a:pt x="714" y="137"/>
                        <a:pt x="777" y="183"/>
                        <a:pt x="816" y="216"/>
                      </a:cubicBezTo>
                      <a:cubicBezTo>
                        <a:pt x="855" y="249"/>
                        <a:pt x="886" y="307"/>
                        <a:pt x="927" y="336"/>
                      </a:cubicBezTo>
                      <a:cubicBezTo>
                        <a:pt x="968" y="365"/>
                        <a:pt x="1025" y="371"/>
                        <a:pt x="1062" y="393"/>
                      </a:cubicBezTo>
                      <a:cubicBezTo>
                        <a:pt x="1099" y="415"/>
                        <a:pt x="1105" y="454"/>
                        <a:pt x="1149" y="468"/>
                      </a:cubicBezTo>
                      <a:cubicBezTo>
                        <a:pt x="1193" y="482"/>
                        <a:pt x="1288" y="480"/>
                        <a:pt x="1326" y="477"/>
                      </a:cubicBezTo>
                      <a:cubicBezTo>
                        <a:pt x="1364" y="474"/>
                        <a:pt x="1379" y="452"/>
                        <a:pt x="1380" y="450"/>
                      </a:cubicBezTo>
                      <a:cubicBezTo>
                        <a:pt x="1381" y="448"/>
                        <a:pt x="1358" y="463"/>
                        <a:pt x="1335" y="465"/>
                      </a:cubicBezTo>
                      <a:cubicBezTo>
                        <a:pt x="1312" y="467"/>
                        <a:pt x="1268" y="466"/>
                        <a:pt x="1239" y="462"/>
                      </a:cubicBezTo>
                      <a:cubicBezTo>
                        <a:pt x="1210" y="458"/>
                        <a:pt x="1186" y="454"/>
                        <a:pt x="1158" y="438"/>
                      </a:cubicBezTo>
                      <a:cubicBezTo>
                        <a:pt x="1130" y="422"/>
                        <a:pt x="1110" y="392"/>
                        <a:pt x="1074" y="366"/>
                      </a:cubicBezTo>
                      <a:cubicBezTo>
                        <a:pt x="1038" y="340"/>
                        <a:pt x="978" y="306"/>
                        <a:pt x="945" y="285"/>
                      </a:cubicBezTo>
                      <a:cubicBezTo>
                        <a:pt x="912" y="264"/>
                        <a:pt x="899" y="259"/>
                        <a:pt x="879" y="240"/>
                      </a:cubicBezTo>
                      <a:cubicBezTo>
                        <a:pt x="859" y="221"/>
                        <a:pt x="849" y="191"/>
                        <a:pt x="825" y="171"/>
                      </a:cubicBezTo>
                      <a:cubicBezTo>
                        <a:pt x="801" y="151"/>
                        <a:pt x="731" y="121"/>
                        <a:pt x="732" y="117"/>
                      </a:cubicBezTo>
                      <a:cubicBezTo>
                        <a:pt x="733" y="113"/>
                        <a:pt x="783" y="137"/>
                        <a:pt x="831" y="147"/>
                      </a:cubicBezTo>
                      <a:cubicBezTo>
                        <a:pt x="879" y="157"/>
                        <a:pt x="966" y="178"/>
                        <a:pt x="1020" y="180"/>
                      </a:cubicBezTo>
                      <a:cubicBezTo>
                        <a:pt x="1074" y="182"/>
                        <a:pt x="1106" y="156"/>
                        <a:pt x="1155" y="156"/>
                      </a:cubicBezTo>
                      <a:cubicBezTo>
                        <a:pt x="1204" y="156"/>
                        <a:pt x="1300" y="181"/>
                        <a:pt x="1314" y="180"/>
                      </a:cubicBezTo>
                      <a:cubicBezTo>
                        <a:pt x="1328" y="179"/>
                        <a:pt x="1270" y="157"/>
                        <a:pt x="1239" y="150"/>
                      </a:cubicBezTo>
                      <a:cubicBezTo>
                        <a:pt x="1208" y="143"/>
                        <a:pt x="1160" y="139"/>
                        <a:pt x="1125" y="138"/>
                      </a:cubicBezTo>
                      <a:cubicBezTo>
                        <a:pt x="1090" y="137"/>
                        <a:pt x="1064" y="146"/>
                        <a:pt x="1029" y="144"/>
                      </a:cubicBezTo>
                      <a:cubicBezTo>
                        <a:pt x="994" y="142"/>
                        <a:pt x="953" y="133"/>
                        <a:pt x="912" y="126"/>
                      </a:cubicBezTo>
                      <a:cubicBezTo>
                        <a:pt x="871" y="119"/>
                        <a:pt x="812" y="107"/>
                        <a:pt x="780" y="99"/>
                      </a:cubicBezTo>
                      <a:cubicBezTo>
                        <a:pt x="748" y="91"/>
                        <a:pt x="735" y="92"/>
                        <a:pt x="720" y="75"/>
                      </a:cubicBezTo>
                      <a:cubicBezTo>
                        <a:pt x="705" y="58"/>
                        <a:pt x="699" y="29"/>
                        <a:pt x="693" y="0"/>
                      </a:cubicBezTo>
                    </a:path>
                  </a:pathLst>
                </a:custGeom>
                <a:solidFill>
                  <a:srgbClr val="808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20" name="Group 156"/>
            <p:cNvGrpSpPr>
              <a:grpSpLocks/>
            </p:cNvGrpSpPr>
            <p:nvPr/>
          </p:nvGrpSpPr>
          <p:grpSpPr bwMode="auto">
            <a:xfrm rot="-215207">
              <a:off x="5806" y="7843"/>
              <a:ext cx="507" cy="637"/>
              <a:chOff x="6456" y="7873"/>
              <a:chExt cx="507" cy="637"/>
            </a:xfrm>
          </p:grpSpPr>
          <p:sp>
            <p:nvSpPr>
              <p:cNvPr id="121" name="Freeform 157"/>
              <p:cNvSpPr>
                <a:spLocks noChangeAspect="1"/>
              </p:cNvSpPr>
              <p:nvPr/>
            </p:nvSpPr>
            <p:spPr bwMode="auto">
              <a:xfrm>
                <a:off x="6670" y="7984"/>
                <a:ext cx="49" cy="300"/>
              </a:xfrm>
              <a:custGeom>
                <a:avLst/>
                <a:gdLst>
                  <a:gd name="T0" fmla="*/ 0 w 49"/>
                  <a:gd name="T1" fmla="*/ 300 h 300"/>
                  <a:gd name="T2" fmla="*/ 40 w 49"/>
                  <a:gd name="T3" fmla="*/ 21 h 300"/>
                  <a:gd name="T4" fmla="*/ 46 w 49"/>
                  <a:gd name="T5" fmla="*/ 172 h 300"/>
                  <a:gd name="T6" fmla="*/ 49 w 49"/>
                  <a:gd name="T7" fmla="*/ 2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300">
                    <a:moveTo>
                      <a:pt x="0" y="300"/>
                    </a:moveTo>
                    <a:cubicBezTo>
                      <a:pt x="7" y="254"/>
                      <a:pt x="32" y="42"/>
                      <a:pt x="40" y="21"/>
                    </a:cubicBezTo>
                    <a:cubicBezTo>
                      <a:pt x="48" y="0"/>
                      <a:pt x="44" y="127"/>
                      <a:pt x="46" y="172"/>
                    </a:cubicBezTo>
                    <a:cubicBezTo>
                      <a:pt x="47" y="217"/>
                      <a:pt x="48" y="253"/>
                      <a:pt x="49" y="290"/>
                    </a:cubicBezTo>
                  </a:path>
                </a:pathLst>
              </a:custGeom>
              <a:solidFill>
                <a:srgbClr val="FFFF99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22" name="Group 158"/>
              <p:cNvGrpSpPr>
                <a:grpSpLocks/>
              </p:cNvGrpSpPr>
              <p:nvPr/>
            </p:nvGrpSpPr>
            <p:grpSpPr bwMode="auto">
              <a:xfrm>
                <a:off x="6456" y="7873"/>
                <a:ext cx="507" cy="637"/>
                <a:chOff x="6456" y="7873"/>
                <a:chExt cx="507" cy="637"/>
              </a:xfrm>
            </p:grpSpPr>
            <p:grpSp>
              <p:nvGrpSpPr>
                <p:cNvPr id="123" name="Group 159"/>
                <p:cNvGrpSpPr>
                  <a:grpSpLocks/>
                </p:cNvGrpSpPr>
                <p:nvPr/>
              </p:nvGrpSpPr>
              <p:grpSpPr bwMode="auto">
                <a:xfrm rot="-864402">
                  <a:off x="6456" y="7873"/>
                  <a:ext cx="250" cy="224"/>
                  <a:chOff x="6474" y="7978"/>
                  <a:chExt cx="250" cy="224"/>
                </a:xfrm>
              </p:grpSpPr>
              <p:sp>
                <p:nvSpPr>
                  <p:cNvPr id="128" name="Freeform 160"/>
                  <p:cNvSpPr>
                    <a:spLocks noChangeAspect="1"/>
                  </p:cNvSpPr>
                  <p:nvPr/>
                </p:nvSpPr>
                <p:spPr bwMode="auto">
                  <a:xfrm>
                    <a:off x="6474" y="7978"/>
                    <a:ext cx="250" cy="224"/>
                  </a:xfrm>
                  <a:custGeom>
                    <a:avLst/>
                    <a:gdLst>
                      <a:gd name="T0" fmla="*/ 654 w 819"/>
                      <a:gd name="T1" fmla="*/ 698 h 698"/>
                      <a:gd name="T2" fmla="*/ 629 w 819"/>
                      <a:gd name="T3" fmla="*/ 503 h 698"/>
                      <a:gd name="T4" fmla="*/ 629 w 819"/>
                      <a:gd name="T5" fmla="*/ 436 h 698"/>
                      <a:gd name="T6" fmla="*/ 584 w 819"/>
                      <a:gd name="T7" fmla="*/ 354 h 698"/>
                      <a:gd name="T8" fmla="*/ 502 w 819"/>
                      <a:gd name="T9" fmla="*/ 106 h 698"/>
                      <a:gd name="T10" fmla="*/ 382 w 819"/>
                      <a:gd name="T11" fmla="*/ 69 h 698"/>
                      <a:gd name="T12" fmla="*/ 262 w 819"/>
                      <a:gd name="T13" fmla="*/ 263 h 698"/>
                      <a:gd name="T14" fmla="*/ 202 w 819"/>
                      <a:gd name="T15" fmla="*/ 406 h 698"/>
                      <a:gd name="T16" fmla="*/ 82 w 819"/>
                      <a:gd name="T17" fmla="*/ 481 h 698"/>
                      <a:gd name="T18" fmla="*/ 7 w 819"/>
                      <a:gd name="T19" fmla="*/ 466 h 698"/>
                      <a:gd name="T20" fmla="*/ 127 w 819"/>
                      <a:gd name="T21" fmla="*/ 406 h 698"/>
                      <a:gd name="T22" fmla="*/ 187 w 819"/>
                      <a:gd name="T23" fmla="*/ 301 h 698"/>
                      <a:gd name="T24" fmla="*/ 209 w 819"/>
                      <a:gd name="T25" fmla="*/ 144 h 698"/>
                      <a:gd name="T26" fmla="*/ 337 w 819"/>
                      <a:gd name="T27" fmla="*/ 24 h 698"/>
                      <a:gd name="T28" fmla="*/ 494 w 819"/>
                      <a:gd name="T29" fmla="*/ 24 h 698"/>
                      <a:gd name="T30" fmla="*/ 599 w 819"/>
                      <a:gd name="T31" fmla="*/ 166 h 698"/>
                      <a:gd name="T32" fmla="*/ 712 w 819"/>
                      <a:gd name="T33" fmla="*/ 264 h 698"/>
                      <a:gd name="T34" fmla="*/ 814 w 819"/>
                      <a:gd name="T35" fmla="*/ 508 h 698"/>
                      <a:gd name="T36" fmla="*/ 744 w 819"/>
                      <a:gd name="T37" fmla="*/ 598 h 698"/>
                      <a:gd name="T38" fmla="*/ 744 w 819"/>
                      <a:gd name="T39" fmla="*/ 688 h 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19" h="698">
                        <a:moveTo>
                          <a:pt x="654" y="698"/>
                        </a:moveTo>
                        <a:cubicBezTo>
                          <a:pt x="648" y="664"/>
                          <a:pt x="633" y="547"/>
                          <a:pt x="629" y="503"/>
                        </a:cubicBezTo>
                        <a:cubicBezTo>
                          <a:pt x="625" y="459"/>
                          <a:pt x="636" y="461"/>
                          <a:pt x="629" y="436"/>
                        </a:cubicBezTo>
                        <a:cubicBezTo>
                          <a:pt x="622" y="411"/>
                          <a:pt x="605" y="409"/>
                          <a:pt x="584" y="354"/>
                        </a:cubicBezTo>
                        <a:cubicBezTo>
                          <a:pt x="563" y="299"/>
                          <a:pt x="536" y="153"/>
                          <a:pt x="502" y="106"/>
                        </a:cubicBezTo>
                        <a:cubicBezTo>
                          <a:pt x="468" y="59"/>
                          <a:pt x="422" y="43"/>
                          <a:pt x="382" y="69"/>
                        </a:cubicBezTo>
                        <a:cubicBezTo>
                          <a:pt x="342" y="95"/>
                          <a:pt x="292" y="207"/>
                          <a:pt x="262" y="263"/>
                        </a:cubicBezTo>
                        <a:cubicBezTo>
                          <a:pt x="232" y="319"/>
                          <a:pt x="232" y="370"/>
                          <a:pt x="202" y="406"/>
                        </a:cubicBezTo>
                        <a:cubicBezTo>
                          <a:pt x="172" y="442"/>
                          <a:pt x="114" y="471"/>
                          <a:pt x="82" y="481"/>
                        </a:cubicBezTo>
                        <a:cubicBezTo>
                          <a:pt x="50" y="491"/>
                          <a:pt x="0" y="478"/>
                          <a:pt x="7" y="466"/>
                        </a:cubicBezTo>
                        <a:cubicBezTo>
                          <a:pt x="14" y="454"/>
                          <a:pt x="97" y="433"/>
                          <a:pt x="127" y="406"/>
                        </a:cubicBezTo>
                        <a:cubicBezTo>
                          <a:pt x="157" y="379"/>
                          <a:pt x="173" y="345"/>
                          <a:pt x="187" y="301"/>
                        </a:cubicBezTo>
                        <a:cubicBezTo>
                          <a:pt x="201" y="257"/>
                          <a:pt x="184" y="190"/>
                          <a:pt x="209" y="144"/>
                        </a:cubicBezTo>
                        <a:cubicBezTo>
                          <a:pt x="234" y="98"/>
                          <a:pt x="290" y="44"/>
                          <a:pt x="337" y="24"/>
                        </a:cubicBezTo>
                        <a:cubicBezTo>
                          <a:pt x="384" y="4"/>
                          <a:pt x="450" y="0"/>
                          <a:pt x="494" y="24"/>
                        </a:cubicBezTo>
                        <a:cubicBezTo>
                          <a:pt x="538" y="48"/>
                          <a:pt x="563" y="126"/>
                          <a:pt x="599" y="166"/>
                        </a:cubicBezTo>
                        <a:cubicBezTo>
                          <a:pt x="635" y="206"/>
                          <a:pt x="676" y="207"/>
                          <a:pt x="712" y="264"/>
                        </a:cubicBezTo>
                        <a:cubicBezTo>
                          <a:pt x="748" y="321"/>
                          <a:pt x="809" y="452"/>
                          <a:pt x="814" y="508"/>
                        </a:cubicBezTo>
                        <a:cubicBezTo>
                          <a:pt x="819" y="564"/>
                          <a:pt x="756" y="568"/>
                          <a:pt x="744" y="598"/>
                        </a:cubicBezTo>
                        <a:cubicBezTo>
                          <a:pt x="732" y="628"/>
                          <a:pt x="744" y="669"/>
                          <a:pt x="744" y="688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9" name="Freeform 161"/>
                  <p:cNvSpPr>
                    <a:spLocks noChangeAspect="1"/>
                  </p:cNvSpPr>
                  <p:nvPr/>
                </p:nvSpPr>
                <p:spPr bwMode="auto">
                  <a:xfrm>
                    <a:off x="6515" y="7989"/>
                    <a:ext cx="164" cy="160"/>
                  </a:xfrm>
                  <a:custGeom>
                    <a:avLst/>
                    <a:gdLst>
                      <a:gd name="T0" fmla="*/ 540 w 540"/>
                      <a:gd name="T1" fmla="*/ 499 h 499"/>
                      <a:gd name="T2" fmla="*/ 503 w 540"/>
                      <a:gd name="T3" fmla="*/ 267 h 499"/>
                      <a:gd name="T4" fmla="*/ 398 w 540"/>
                      <a:gd name="T5" fmla="*/ 57 h 499"/>
                      <a:gd name="T6" fmla="*/ 315 w 540"/>
                      <a:gd name="T7" fmla="*/ 12 h 499"/>
                      <a:gd name="T8" fmla="*/ 195 w 540"/>
                      <a:gd name="T9" fmla="*/ 19 h 499"/>
                      <a:gd name="T10" fmla="*/ 128 w 540"/>
                      <a:gd name="T11" fmla="*/ 124 h 499"/>
                      <a:gd name="T12" fmla="*/ 98 w 540"/>
                      <a:gd name="T13" fmla="*/ 252 h 499"/>
                      <a:gd name="T14" fmla="*/ 0 w 540"/>
                      <a:gd name="T15" fmla="*/ 394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40" h="499">
                        <a:moveTo>
                          <a:pt x="540" y="499"/>
                        </a:moveTo>
                        <a:cubicBezTo>
                          <a:pt x="533" y="420"/>
                          <a:pt x="527" y="341"/>
                          <a:pt x="503" y="267"/>
                        </a:cubicBezTo>
                        <a:cubicBezTo>
                          <a:pt x="479" y="193"/>
                          <a:pt x="429" y="99"/>
                          <a:pt x="398" y="57"/>
                        </a:cubicBezTo>
                        <a:cubicBezTo>
                          <a:pt x="367" y="15"/>
                          <a:pt x="349" y="18"/>
                          <a:pt x="315" y="12"/>
                        </a:cubicBezTo>
                        <a:cubicBezTo>
                          <a:pt x="281" y="6"/>
                          <a:pt x="226" y="0"/>
                          <a:pt x="195" y="19"/>
                        </a:cubicBezTo>
                        <a:cubicBezTo>
                          <a:pt x="164" y="38"/>
                          <a:pt x="144" y="85"/>
                          <a:pt x="128" y="124"/>
                        </a:cubicBezTo>
                        <a:cubicBezTo>
                          <a:pt x="112" y="163"/>
                          <a:pt x="119" y="207"/>
                          <a:pt x="98" y="252"/>
                        </a:cubicBezTo>
                        <a:cubicBezTo>
                          <a:pt x="77" y="297"/>
                          <a:pt x="16" y="369"/>
                          <a:pt x="0" y="394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4" name="Group 162"/>
                <p:cNvGrpSpPr>
                  <a:grpSpLocks noChangeAspect="1"/>
                </p:cNvGrpSpPr>
                <p:nvPr/>
              </p:nvGrpSpPr>
              <p:grpSpPr bwMode="auto">
                <a:xfrm rot="3629748">
                  <a:off x="6748" y="7959"/>
                  <a:ext cx="191" cy="239"/>
                  <a:chOff x="5652" y="5852"/>
                  <a:chExt cx="626" cy="742"/>
                </a:xfrm>
              </p:grpSpPr>
              <p:sp>
                <p:nvSpPr>
                  <p:cNvPr id="126" name="Freeform 163"/>
                  <p:cNvSpPr>
                    <a:spLocks noChangeAspect="1"/>
                  </p:cNvSpPr>
                  <p:nvPr/>
                </p:nvSpPr>
                <p:spPr bwMode="auto">
                  <a:xfrm>
                    <a:off x="5652" y="5852"/>
                    <a:ext cx="626" cy="742"/>
                  </a:xfrm>
                  <a:custGeom>
                    <a:avLst/>
                    <a:gdLst>
                      <a:gd name="T0" fmla="*/ 15 w 626"/>
                      <a:gd name="T1" fmla="*/ 666 h 742"/>
                      <a:gd name="T2" fmla="*/ 53 w 626"/>
                      <a:gd name="T3" fmla="*/ 464 h 742"/>
                      <a:gd name="T4" fmla="*/ 60 w 626"/>
                      <a:gd name="T5" fmla="*/ 239 h 742"/>
                      <a:gd name="T6" fmla="*/ 240 w 626"/>
                      <a:gd name="T7" fmla="*/ 36 h 742"/>
                      <a:gd name="T8" fmla="*/ 465 w 626"/>
                      <a:gd name="T9" fmla="*/ 36 h 742"/>
                      <a:gd name="T10" fmla="*/ 608 w 626"/>
                      <a:gd name="T11" fmla="*/ 254 h 742"/>
                      <a:gd name="T12" fmla="*/ 570 w 626"/>
                      <a:gd name="T13" fmla="*/ 389 h 742"/>
                      <a:gd name="T14" fmla="*/ 578 w 626"/>
                      <a:gd name="T15" fmla="*/ 299 h 742"/>
                      <a:gd name="T16" fmla="*/ 548 w 626"/>
                      <a:gd name="T17" fmla="*/ 201 h 742"/>
                      <a:gd name="T18" fmla="*/ 443 w 626"/>
                      <a:gd name="T19" fmla="*/ 104 h 742"/>
                      <a:gd name="T20" fmla="*/ 323 w 626"/>
                      <a:gd name="T21" fmla="*/ 59 h 742"/>
                      <a:gd name="T22" fmla="*/ 240 w 626"/>
                      <a:gd name="T23" fmla="*/ 96 h 742"/>
                      <a:gd name="T24" fmla="*/ 255 w 626"/>
                      <a:gd name="T25" fmla="*/ 201 h 742"/>
                      <a:gd name="T26" fmla="*/ 210 w 626"/>
                      <a:gd name="T27" fmla="*/ 239 h 742"/>
                      <a:gd name="T28" fmla="*/ 105 w 626"/>
                      <a:gd name="T29" fmla="*/ 284 h 742"/>
                      <a:gd name="T30" fmla="*/ 105 w 626"/>
                      <a:gd name="T31" fmla="*/ 344 h 742"/>
                      <a:gd name="T32" fmla="*/ 143 w 626"/>
                      <a:gd name="T33" fmla="*/ 449 h 742"/>
                      <a:gd name="T34" fmla="*/ 128 w 626"/>
                      <a:gd name="T35" fmla="*/ 554 h 742"/>
                      <a:gd name="T36" fmla="*/ 53 w 626"/>
                      <a:gd name="T37" fmla="*/ 711 h 742"/>
                      <a:gd name="T38" fmla="*/ 0 w 626"/>
                      <a:gd name="T39" fmla="*/ 741 h 7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26" h="742">
                        <a:moveTo>
                          <a:pt x="15" y="666"/>
                        </a:moveTo>
                        <a:cubicBezTo>
                          <a:pt x="30" y="600"/>
                          <a:pt x="46" y="535"/>
                          <a:pt x="53" y="464"/>
                        </a:cubicBezTo>
                        <a:cubicBezTo>
                          <a:pt x="60" y="393"/>
                          <a:pt x="29" y="310"/>
                          <a:pt x="60" y="239"/>
                        </a:cubicBezTo>
                        <a:cubicBezTo>
                          <a:pt x="91" y="168"/>
                          <a:pt x="173" y="70"/>
                          <a:pt x="240" y="36"/>
                        </a:cubicBezTo>
                        <a:cubicBezTo>
                          <a:pt x="307" y="2"/>
                          <a:pt x="404" y="0"/>
                          <a:pt x="465" y="36"/>
                        </a:cubicBezTo>
                        <a:cubicBezTo>
                          <a:pt x="526" y="72"/>
                          <a:pt x="590" y="195"/>
                          <a:pt x="608" y="254"/>
                        </a:cubicBezTo>
                        <a:cubicBezTo>
                          <a:pt x="626" y="313"/>
                          <a:pt x="575" y="381"/>
                          <a:pt x="570" y="389"/>
                        </a:cubicBezTo>
                        <a:cubicBezTo>
                          <a:pt x="565" y="397"/>
                          <a:pt x="582" y="330"/>
                          <a:pt x="578" y="299"/>
                        </a:cubicBezTo>
                        <a:cubicBezTo>
                          <a:pt x="574" y="268"/>
                          <a:pt x="571" y="234"/>
                          <a:pt x="548" y="201"/>
                        </a:cubicBezTo>
                        <a:cubicBezTo>
                          <a:pt x="525" y="168"/>
                          <a:pt x="480" y="128"/>
                          <a:pt x="443" y="104"/>
                        </a:cubicBezTo>
                        <a:cubicBezTo>
                          <a:pt x="406" y="80"/>
                          <a:pt x="357" y="60"/>
                          <a:pt x="323" y="59"/>
                        </a:cubicBezTo>
                        <a:cubicBezTo>
                          <a:pt x="289" y="58"/>
                          <a:pt x="251" y="72"/>
                          <a:pt x="240" y="96"/>
                        </a:cubicBezTo>
                        <a:cubicBezTo>
                          <a:pt x="229" y="120"/>
                          <a:pt x="260" y="177"/>
                          <a:pt x="255" y="201"/>
                        </a:cubicBezTo>
                        <a:cubicBezTo>
                          <a:pt x="250" y="225"/>
                          <a:pt x="235" y="225"/>
                          <a:pt x="210" y="239"/>
                        </a:cubicBezTo>
                        <a:cubicBezTo>
                          <a:pt x="185" y="253"/>
                          <a:pt x="122" y="267"/>
                          <a:pt x="105" y="284"/>
                        </a:cubicBezTo>
                        <a:cubicBezTo>
                          <a:pt x="88" y="301"/>
                          <a:pt x="99" y="317"/>
                          <a:pt x="105" y="344"/>
                        </a:cubicBezTo>
                        <a:cubicBezTo>
                          <a:pt x="111" y="371"/>
                          <a:pt x="139" y="414"/>
                          <a:pt x="143" y="449"/>
                        </a:cubicBezTo>
                        <a:cubicBezTo>
                          <a:pt x="147" y="484"/>
                          <a:pt x="143" y="510"/>
                          <a:pt x="128" y="554"/>
                        </a:cubicBezTo>
                        <a:cubicBezTo>
                          <a:pt x="113" y="598"/>
                          <a:pt x="74" y="680"/>
                          <a:pt x="53" y="711"/>
                        </a:cubicBezTo>
                        <a:cubicBezTo>
                          <a:pt x="32" y="742"/>
                          <a:pt x="16" y="741"/>
                          <a:pt x="0" y="741"/>
                        </a:cubicBezTo>
                      </a:path>
                    </a:pathLst>
                  </a:custGeom>
                  <a:solidFill>
                    <a:srgbClr val="FFFF99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7" name="Freeform 164"/>
                  <p:cNvSpPr>
                    <a:spLocks noChangeAspect="1"/>
                  </p:cNvSpPr>
                  <p:nvPr/>
                </p:nvSpPr>
                <p:spPr bwMode="auto">
                  <a:xfrm>
                    <a:off x="5733" y="5864"/>
                    <a:ext cx="440" cy="549"/>
                  </a:xfrm>
                  <a:custGeom>
                    <a:avLst/>
                    <a:gdLst>
                      <a:gd name="T0" fmla="*/ 12 w 440"/>
                      <a:gd name="T1" fmla="*/ 549 h 549"/>
                      <a:gd name="T2" fmla="*/ 5 w 440"/>
                      <a:gd name="T3" fmla="*/ 331 h 549"/>
                      <a:gd name="T4" fmla="*/ 42 w 440"/>
                      <a:gd name="T5" fmla="*/ 204 h 549"/>
                      <a:gd name="T6" fmla="*/ 87 w 440"/>
                      <a:gd name="T7" fmla="*/ 196 h 549"/>
                      <a:gd name="T8" fmla="*/ 140 w 440"/>
                      <a:gd name="T9" fmla="*/ 106 h 549"/>
                      <a:gd name="T10" fmla="*/ 200 w 440"/>
                      <a:gd name="T11" fmla="*/ 24 h 549"/>
                      <a:gd name="T12" fmla="*/ 312 w 440"/>
                      <a:gd name="T13" fmla="*/ 16 h 549"/>
                      <a:gd name="T14" fmla="*/ 440 w 440"/>
                      <a:gd name="T15" fmla="*/ 121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0" h="549">
                        <a:moveTo>
                          <a:pt x="12" y="549"/>
                        </a:moveTo>
                        <a:cubicBezTo>
                          <a:pt x="6" y="468"/>
                          <a:pt x="0" y="388"/>
                          <a:pt x="5" y="331"/>
                        </a:cubicBezTo>
                        <a:cubicBezTo>
                          <a:pt x="10" y="274"/>
                          <a:pt x="28" y="226"/>
                          <a:pt x="42" y="204"/>
                        </a:cubicBezTo>
                        <a:cubicBezTo>
                          <a:pt x="56" y="182"/>
                          <a:pt x="71" y="212"/>
                          <a:pt x="87" y="196"/>
                        </a:cubicBezTo>
                        <a:cubicBezTo>
                          <a:pt x="103" y="180"/>
                          <a:pt x="121" y="135"/>
                          <a:pt x="140" y="106"/>
                        </a:cubicBezTo>
                        <a:cubicBezTo>
                          <a:pt x="159" y="77"/>
                          <a:pt x="171" y="39"/>
                          <a:pt x="200" y="24"/>
                        </a:cubicBezTo>
                        <a:cubicBezTo>
                          <a:pt x="229" y="9"/>
                          <a:pt x="272" y="0"/>
                          <a:pt x="312" y="16"/>
                        </a:cubicBezTo>
                        <a:cubicBezTo>
                          <a:pt x="352" y="32"/>
                          <a:pt x="396" y="76"/>
                          <a:pt x="440" y="121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25" name="Freeform 165"/>
                <p:cNvSpPr>
                  <a:spLocks noChangeAspect="1"/>
                </p:cNvSpPr>
                <p:nvPr/>
              </p:nvSpPr>
              <p:spPr bwMode="auto">
                <a:xfrm>
                  <a:off x="6507" y="8273"/>
                  <a:ext cx="422" cy="237"/>
                </a:xfrm>
                <a:custGeom>
                  <a:avLst/>
                  <a:gdLst>
                    <a:gd name="T0" fmla="*/ 471 w 1381"/>
                    <a:gd name="T1" fmla="*/ 36 h 740"/>
                    <a:gd name="T2" fmla="*/ 372 w 1381"/>
                    <a:gd name="T3" fmla="*/ 90 h 740"/>
                    <a:gd name="T4" fmla="*/ 180 w 1381"/>
                    <a:gd name="T5" fmla="*/ 105 h 740"/>
                    <a:gd name="T6" fmla="*/ 198 w 1381"/>
                    <a:gd name="T7" fmla="*/ 120 h 740"/>
                    <a:gd name="T8" fmla="*/ 414 w 1381"/>
                    <a:gd name="T9" fmla="*/ 105 h 740"/>
                    <a:gd name="T10" fmla="*/ 552 w 1381"/>
                    <a:gd name="T11" fmla="*/ 39 h 740"/>
                    <a:gd name="T12" fmla="*/ 567 w 1381"/>
                    <a:gd name="T13" fmla="*/ 90 h 740"/>
                    <a:gd name="T14" fmla="*/ 525 w 1381"/>
                    <a:gd name="T15" fmla="*/ 177 h 740"/>
                    <a:gd name="T16" fmla="*/ 348 w 1381"/>
                    <a:gd name="T17" fmla="*/ 237 h 740"/>
                    <a:gd name="T18" fmla="*/ 180 w 1381"/>
                    <a:gd name="T19" fmla="*/ 246 h 740"/>
                    <a:gd name="T20" fmla="*/ 0 w 1381"/>
                    <a:gd name="T21" fmla="*/ 402 h 740"/>
                    <a:gd name="T22" fmla="*/ 234 w 1381"/>
                    <a:gd name="T23" fmla="*/ 267 h 740"/>
                    <a:gd name="T24" fmla="*/ 465 w 1381"/>
                    <a:gd name="T25" fmla="*/ 270 h 740"/>
                    <a:gd name="T26" fmla="*/ 576 w 1381"/>
                    <a:gd name="T27" fmla="*/ 123 h 740"/>
                    <a:gd name="T28" fmla="*/ 591 w 1381"/>
                    <a:gd name="T29" fmla="*/ 165 h 740"/>
                    <a:gd name="T30" fmla="*/ 522 w 1381"/>
                    <a:gd name="T31" fmla="*/ 321 h 740"/>
                    <a:gd name="T32" fmla="*/ 420 w 1381"/>
                    <a:gd name="T33" fmla="*/ 456 h 740"/>
                    <a:gd name="T34" fmla="*/ 315 w 1381"/>
                    <a:gd name="T35" fmla="*/ 555 h 740"/>
                    <a:gd name="T36" fmla="*/ 9 w 1381"/>
                    <a:gd name="T37" fmla="*/ 636 h 740"/>
                    <a:gd name="T38" fmla="*/ 273 w 1381"/>
                    <a:gd name="T39" fmla="*/ 594 h 740"/>
                    <a:gd name="T40" fmla="*/ 456 w 1381"/>
                    <a:gd name="T41" fmla="*/ 504 h 740"/>
                    <a:gd name="T42" fmla="*/ 552 w 1381"/>
                    <a:gd name="T43" fmla="*/ 363 h 740"/>
                    <a:gd name="T44" fmla="*/ 633 w 1381"/>
                    <a:gd name="T45" fmla="*/ 105 h 740"/>
                    <a:gd name="T46" fmla="*/ 657 w 1381"/>
                    <a:gd name="T47" fmla="*/ 153 h 740"/>
                    <a:gd name="T48" fmla="*/ 621 w 1381"/>
                    <a:gd name="T49" fmla="*/ 354 h 740"/>
                    <a:gd name="T50" fmla="*/ 570 w 1381"/>
                    <a:gd name="T51" fmla="*/ 600 h 740"/>
                    <a:gd name="T52" fmla="*/ 438 w 1381"/>
                    <a:gd name="T53" fmla="*/ 690 h 740"/>
                    <a:gd name="T54" fmla="*/ 696 w 1381"/>
                    <a:gd name="T55" fmla="*/ 522 h 740"/>
                    <a:gd name="T56" fmla="*/ 681 w 1381"/>
                    <a:gd name="T57" fmla="*/ 288 h 740"/>
                    <a:gd name="T58" fmla="*/ 744 w 1381"/>
                    <a:gd name="T59" fmla="*/ 303 h 740"/>
                    <a:gd name="T60" fmla="*/ 831 w 1381"/>
                    <a:gd name="T61" fmla="*/ 546 h 740"/>
                    <a:gd name="T62" fmla="*/ 1026 w 1381"/>
                    <a:gd name="T63" fmla="*/ 729 h 740"/>
                    <a:gd name="T64" fmla="*/ 1104 w 1381"/>
                    <a:gd name="T65" fmla="*/ 714 h 740"/>
                    <a:gd name="T66" fmla="*/ 912 w 1381"/>
                    <a:gd name="T67" fmla="*/ 657 h 740"/>
                    <a:gd name="T68" fmla="*/ 861 w 1381"/>
                    <a:gd name="T69" fmla="*/ 426 h 740"/>
                    <a:gd name="T70" fmla="*/ 753 w 1381"/>
                    <a:gd name="T71" fmla="*/ 264 h 740"/>
                    <a:gd name="T72" fmla="*/ 693 w 1381"/>
                    <a:gd name="T73" fmla="*/ 135 h 740"/>
                    <a:gd name="T74" fmla="*/ 927 w 1381"/>
                    <a:gd name="T75" fmla="*/ 336 h 740"/>
                    <a:gd name="T76" fmla="*/ 1149 w 1381"/>
                    <a:gd name="T77" fmla="*/ 468 h 740"/>
                    <a:gd name="T78" fmla="*/ 1380 w 1381"/>
                    <a:gd name="T79" fmla="*/ 450 h 740"/>
                    <a:gd name="T80" fmla="*/ 1239 w 1381"/>
                    <a:gd name="T81" fmla="*/ 462 h 740"/>
                    <a:gd name="T82" fmla="*/ 1074 w 1381"/>
                    <a:gd name="T83" fmla="*/ 366 h 740"/>
                    <a:gd name="T84" fmla="*/ 879 w 1381"/>
                    <a:gd name="T85" fmla="*/ 240 h 740"/>
                    <a:gd name="T86" fmla="*/ 732 w 1381"/>
                    <a:gd name="T87" fmla="*/ 117 h 740"/>
                    <a:gd name="T88" fmla="*/ 1020 w 1381"/>
                    <a:gd name="T89" fmla="*/ 180 h 740"/>
                    <a:gd name="T90" fmla="*/ 1314 w 1381"/>
                    <a:gd name="T91" fmla="*/ 180 h 740"/>
                    <a:gd name="T92" fmla="*/ 1125 w 1381"/>
                    <a:gd name="T93" fmla="*/ 138 h 740"/>
                    <a:gd name="T94" fmla="*/ 912 w 1381"/>
                    <a:gd name="T95" fmla="*/ 126 h 740"/>
                    <a:gd name="T96" fmla="*/ 720 w 1381"/>
                    <a:gd name="T97" fmla="*/ 7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81" h="740">
                      <a:moveTo>
                        <a:pt x="537" y="12"/>
                      </a:moveTo>
                      <a:cubicBezTo>
                        <a:pt x="514" y="20"/>
                        <a:pt x="491" y="29"/>
                        <a:pt x="471" y="36"/>
                      </a:cubicBezTo>
                      <a:cubicBezTo>
                        <a:pt x="451" y="43"/>
                        <a:pt x="430" y="48"/>
                        <a:pt x="414" y="57"/>
                      </a:cubicBezTo>
                      <a:cubicBezTo>
                        <a:pt x="398" y="66"/>
                        <a:pt x="394" y="83"/>
                        <a:pt x="372" y="90"/>
                      </a:cubicBezTo>
                      <a:cubicBezTo>
                        <a:pt x="350" y="97"/>
                        <a:pt x="311" y="96"/>
                        <a:pt x="279" y="99"/>
                      </a:cubicBezTo>
                      <a:cubicBezTo>
                        <a:pt x="247" y="102"/>
                        <a:pt x="216" y="100"/>
                        <a:pt x="180" y="105"/>
                      </a:cubicBezTo>
                      <a:cubicBezTo>
                        <a:pt x="144" y="110"/>
                        <a:pt x="60" y="126"/>
                        <a:pt x="63" y="129"/>
                      </a:cubicBezTo>
                      <a:cubicBezTo>
                        <a:pt x="66" y="132"/>
                        <a:pt x="157" y="120"/>
                        <a:pt x="198" y="120"/>
                      </a:cubicBezTo>
                      <a:cubicBezTo>
                        <a:pt x="239" y="120"/>
                        <a:pt x="273" y="134"/>
                        <a:pt x="309" y="132"/>
                      </a:cubicBezTo>
                      <a:cubicBezTo>
                        <a:pt x="345" y="130"/>
                        <a:pt x="376" y="118"/>
                        <a:pt x="414" y="105"/>
                      </a:cubicBezTo>
                      <a:cubicBezTo>
                        <a:pt x="452" y="92"/>
                        <a:pt x="511" y="65"/>
                        <a:pt x="534" y="54"/>
                      </a:cubicBezTo>
                      <a:cubicBezTo>
                        <a:pt x="557" y="43"/>
                        <a:pt x="547" y="36"/>
                        <a:pt x="552" y="39"/>
                      </a:cubicBezTo>
                      <a:cubicBezTo>
                        <a:pt x="557" y="42"/>
                        <a:pt x="562" y="61"/>
                        <a:pt x="564" y="69"/>
                      </a:cubicBezTo>
                      <a:cubicBezTo>
                        <a:pt x="566" y="77"/>
                        <a:pt x="575" y="81"/>
                        <a:pt x="567" y="90"/>
                      </a:cubicBezTo>
                      <a:cubicBezTo>
                        <a:pt x="559" y="99"/>
                        <a:pt x="523" y="109"/>
                        <a:pt x="516" y="123"/>
                      </a:cubicBezTo>
                      <a:cubicBezTo>
                        <a:pt x="509" y="137"/>
                        <a:pt x="536" y="158"/>
                        <a:pt x="525" y="177"/>
                      </a:cubicBezTo>
                      <a:cubicBezTo>
                        <a:pt x="514" y="196"/>
                        <a:pt x="476" y="230"/>
                        <a:pt x="447" y="240"/>
                      </a:cubicBezTo>
                      <a:cubicBezTo>
                        <a:pt x="418" y="250"/>
                        <a:pt x="378" y="237"/>
                        <a:pt x="348" y="237"/>
                      </a:cubicBezTo>
                      <a:cubicBezTo>
                        <a:pt x="318" y="237"/>
                        <a:pt x="292" y="236"/>
                        <a:pt x="264" y="237"/>
                      </a:cubicBezTo>
                      <a:cubicBezTo>
                        <a:pt x="236" y="238"/>
                        <a:pt x="205" y="236"/>
                        <a:pt x="180" y="246"/>
                      </a:cubicBezTo>
                      <a:cubicBezTo>
                        <a:pt x="155" y="256"/>
                        <a:pt x="144" y="268"/>
                        <a:pt x="114" y="294"/>
                      </a:cubicBezTo>
                      <a:cubicBezTo>
                        <a:pt x="84" y="320"/>
                        <a:pt x="0" y="396"/>
                        <a:pt x="0" y="402"/>
                      </a:cubicBezTo>
                      <a:cubicBezTo>
                        <a:pt x="0" y="408"/>
                        <a:pt x="72" y="355"/>
                        <a:pt x="111" y="333"/>
                      </a:cubicBezTo>
                      <a:cubicBezTo>
                        <a:pt x="150" y="311"/>
                        <a:pt x="188" y="274"/>
                        <a:pt x="234" y="267"/>
                      </a:cubicBezTo>
                      <a:cubicBezTo>
                        <a:pt x="280" y="260"/>
                        <a:pt x="349" y="288"/>
                        <a:pt x="387" y="288"/>
                      </a:cubicBezTo>
                      <a:cubicBezTo>
                        <a:pt x="425" y="288"/>
                        <a:pt x="438" y="287"/>
                        <a:pt x="465" y="270"/>
                      </a:cubicBezTo>
                      <a:cubicBezTo>
                        <a:pt x="492" y="253"/>
                        <a:pt x="534" y="210"/>
                        <a:pt x="552" y="186"/>
                      </a:cubicBezTo>
                      <a:cubicBezTo>
                        <a:pt x="570" y="162"/>
                        <a:pt x="567" y="136"/>
                        <a:pt x="576" y="123"/>
                      </a:cubicBezTo>
                      <a:cubicBezTo>
                        <a:pt x="585" y="110"/>
                        <a:pt x="604" y="98"/>
                        <a:pt x="606" y="105"/>
                      </a:cubicBezTo>
                      <a:cubicBezTo>
                        <a:pt x="608" y="112"/>
                        <a:pt x="600" y="142"/>
                        <a:pt x="591" y="165"/>
                      </a:cubicBezTo>
                      <a:cubicBezTo>
                        <a:pt x="582" y="188"/>
                        <a:pt x="563" y="220"/>
                        <a:pt x="552" y="246"/>
                      </a:cubicBezTo>
                      <a:cubicBezTo>
                        <a:pt x="541" y="272"/>
                        <a:pt x="533" y="296"/>
                        <a:pt x="522" y="321"/>
                      </a:cubicBezTo>
                      <a:cubicBezTo>
                        <a:pt x="511" y="346"/>
                        <a:pt x="500" y="376"/>
                        <a:pt x="483" y="399"/>
                      </a:cubicBezTo>
                      <a:cubicBezTo>
                        <a:pt x="466" y="422"/>
                        <a:pt x="434" y="437"/>
                        <a:pt x="420" y="456"/>
                      </a:cubicBezTo>
                      <a:cubicBezTo>
                        <a:pt x="406" y="475"/>
                        <a:pt x="416" y="496"/>
                        <a:pt x="399" y="513"/>
                      </a:cubicBezTo>
                      <a:cubicBezTo>
                        <a:pt x="382" y="530"/>
                        <a:pt x="352" y="546"/>
                        <a:pt x="315" y="555"/>
                      </a:cubicBezTo>
                      <a:cubicBezTo>
                        <a:pt x="278" y="564"/>
                        <a:pt x="228" y="554"/>
                        <a:pt x="177" y="567"/>
                      </a:cubicBezTo>
                      <a:cubicBezTo>
                        <a:pt x="126" y="580"/>
                        <a:pt x="17" y="628"/>
                        <a:pt x="9" y="636"/>
                      </a:cubicBezTo>
                      <a:cubicBezTo>
                        <a:pt x="1" y="644"/>
                        <a:pt x="85" y="622"/>
                        <a:pt x="129" y="615"/>
                      </a:cubicBezTo>
                      <a:cubicBezTo>
                        <a:pt x="173" y="608"/>
                        <a:pt x="229" y="602"/>
                        <a:pt x="273" y="594"/>
                      </a:cubicBezTo>
                      <a:cubicBezTo>
                        <a:pt x="317" y="586"/>
                        <a:pt x="365" y="582"/>
                        <a:pt x="396" y="567"/>
                      </a:cubicBezTo>
                      <a:cubicBezTo>
                        <a:pt x="427" y="552"/>
                        <a:pt x="440" y="524"/>
                        <a:pt x="456" y="504"/>
                      </a:cubicBezTo>
                      <a:cubicBezTo>
                        <a:pt x="472" y="484"/>
                        <a:pt x="479" y="471"/>
                        <a:pt x="495" y="447"/>
                      </a:cubicBezTo>
                      <a:cubicBezTo>
                        <a:pt x="511" y="423"/>
                        <a:pt x="534" y="396"/>
                        <a:pt x="552" y="363"/>
                      </a:cubicBezTo>
                      <a:cubicBezTo>
                        <a:pt x="570" y="330"/>
                        <a:pt x="586" y="295"/>
                        <a:pt x="600" y="252"/>
                      </a:cubicBezTo>
                      <a:cubicBezTo>
                        <a:pt x="614" y="209"/>
                        <a:pt x="628" y="133"/>
                        <a:pt x="633" y="105"/>
                      </a:cubicBezTo>
                      <a:cubicBezTo>
                        <a:pt x="638" y="77"/>
                        <a:pt x="629" y="76"/>
                        <a:pt x="633" y="84"/>
                      </a:cubicBezTo>
                      <a:cubicBezTo>
                        <a:pt x="637" y="92"/>
                        <a:pt x="656" y="123"/>
                        <a:pt x="657" y="153"/>
                      </a:cubicBezTo>
                      <a:cubicBezTo>
                        <a:pt x="658" y="183"/>
                        <a:pt x="648" y="231"/>
                        <a:pt x="642" y="264"/>
                      </a:cubicBezTo>
                      <a:cubicBezTo>
                        <a:pt x="636" y="297"/>
                        <a:pt x="620" y="317"/>
                        <a:pt x="621" y="354"/>
                      </a:cubicBezTo>
                      <a:cubicBezTo>
                        <a:pt x="622" y="391"/>
                        <a:pt x="659" y="448"/>
                        <a:pt x="651" y="489"/>
                      </a:cubicBezTo>
                      <a:cubicBezTo>
                        <a:pt x="643" y="530"/>
                        <a:pt x="602" y="569"/>
                        <a:pt x="570" y="600"/>
                      </a:cubicBezTo>
                      <a:cubicBezTo>
                        <a:pt x="538" y="631"/>
                        <a:pt x="478" y="663"/>
                        <a:pt x="456" y="678"/>
                      </a:cubicBezTo>
                      <a:cubicBezTo>
                        <a:pt x="434" y="693"/>
                        <a:pt x="423" y="694"/>
                        <a:pt x="438" y="690"/>
                      </a:cubicBezTo>
                      <a:cubicBezTo>
                        <a:pt x="453" y="686"/>
                        <a:pt x="506" y="679"/>
                        <a:pt x="549" y="651"/>
                      </a:cubicBezTo>
                      <a:cubicBezTo>
                        <a:pt x="592" y="623"/>
                        <a:pt x="674" y="566"/>
                        <a:pt x="696" y="522"/>
                      </a:cubicBezTo>
                      <a:cubicBezTo>
                        <a:pt x="718" y="478"/>
                        <a:pt x="684" y="423"/>
                        <a:pt x="681" y="384"/>
                      </a:cubicBezTo>
                      <a:cubicBezTo>
                        <a:pt x="678" y="345"/>
                        <a:pt x="681" y="313"/>
                        <a:pt x="681" y="288"/>
                      </a:cubicBezTo>
                      <a:cubicBezTo>
                        <a:pt x="681" y="263"/>
                        <a:pt x="671" y="229"/>
                        <a:pt x="681" y="231"/>
                      </a:cubicBezTo>
                      <a:cubicBezTo>
                        <a:pt x="691" y="233"/>
                        <a:pt x="722" y="269"/>
                        <a:pt x="744" y="303"/>
                      </a:cubicBezTo>
                      <a:cubicBezTo>
                        <a:pt x="766" y="337"/>
                        <a:pt x="802" y="395"/>
                        <a:pt x="816" y="435"/>
                      </a:cubicBezTo>
                      <a:cubicBezTo>
                        <a:pt x="830" y="475"/>
                        <a:pt x="823" y="511"/>
                        <a:pt x="831" y="546"/>
                      </a:cubicBezTo>
                      <a:cubicBezTo>
                        <a:pt x="839" y="581"/>
                        <a:pt x="831" y="617"/>
                        <a:pt x="864" y="648"/>
                      </a:cubicBezTo>
                      <a:cubicBezTo>
                        <a:pt x="897" y="679"/>
                        <a:pt x="972" y="718"/>
                        <a:pt x="1026" y="729"/>
                      </a:cubicBezTo>
                      <a:cubicBezTo>
                        <a:pt x="1080" y="740"/>
                        <a:pt x="1175" y="713"/>
                        <a:pt x="1188" y="711"/>
                      </a:cubicBezTo>
                      <a:cubicBezTo>
                        <a:pt x="1201" y="709"/>
                        <a:pt x="1137" y="717"/>
                        <a:pt x="1104" y="714"/>
                      </a:cubicBezTo>
                      <a:cubicBezTo>
                        <a:pt x="1071" y="711"/>
                        <a:pt x="1022" y="700"/>
                        <a:pt x="990" y="690"/>
                      </a:cubicBezTo>
                      <a:cubicBezTo>
                        <a:pt x="958" y="680"/>
                        <a:pt x="929" y="680"/>
                        <a:pt x="912" y="657"/>
                      </a:cubicBezTo>
                      <a:cubicBezTo>
                        <a:pt x="895" y="634"/>
                        <a:pt x="893" y="587"/>
                        <a:pt x="885" y="549"/>
                      </a:cubicBezTo>
                      <a:cubicBezTo>
                        <a:pt x="877" y="511"/>
                        <a:pt x="873" y="461"/>
                        <a:pt x="861" y="426"/>
                      </a:cubicBezTo>
                      <a:cubicBezTo>
                        <a:pt x="849" y="391"/>
                        <a:pt x="834" y="366"/>
                        <a:pt x="816" y="339"/>
                      </a:cubicBezTo>
                      <a:cubicBezTo>
                        <a:pt x="798" y="312"/>
                        <a:pt x="774" y="287"/>
                        <a:pt x="753" y="264"/>
                      </a:cubicBezTo>
                      <a:cubicBezTo>
                        <a:pt x="732" y="241"/>
                        <a:pt x="700" y="222"/>
                        <a:pt x="690" y="201"/>
                      </a:cubicBezTo>
                      <a:cubicBezTo>
                        <a:pt x="680" y="180"/>
                        <a:pt x="672" y="133"/>
                        <a:pt x="693" y="135"/>
                      </a:cubicBezTo>
                      <a:cubicBezTo>
                        <a:pt x="714" y="137"/>
                        <a:pt x="777" y="183"/>
                        <a:pt x="816" y="216"/>
                      </a:cubicBezTo>
                      <a:cubicBezTo>
                        <a:pt x="855" y="249"/>
                        <a:pt x="886" y="307"/>
                        <a:pt x="927" y="336"/>
                      </a:cubicBezTo>
                      <a:cubicBezTo>
                        <a:pt x="968" y="365"/>
                        <a:pt x="1025" y="371"/>
                        <a:pt x="1062" y="393"/>
                      </a:cubicBezTo>
                      <a:cubicBezTo>
                        <a:pt x="1099" y="415"/>
                        <a:pt x="1105" y="454"/>
                        <a:pt x="1149" y="468"/>
                      </a:cubicBezTo>
                      <a:cubicBezTo>
                        <a:pt x="1193" y="482"/>
                        <a:pt x="1288" y="480"/>
                        <a:pt x="1326" y="477"/>
                      </a:cubicBezTo>
                      <a:cubicBezTo>
                        <a:pt x="1364" y="474"/>
                        <a:pt x="1379" y="452"/>
                        <a:pt x="1380" y="450"/>
                      </a:cubicBezTo>
                      <a:cubicBezTo>
                        <a:pt x="1381" y="448"/>
                        <a:pt x="1358" y="463"/>
                        <a:pt x="1335" y="465"/>
                      </a:cubicBezTo>
                      <a:cubicBezTo>
                        <a:pt x="1312" y="467"/>
                        <a:pt x="1268" y="466"/>
                        <a:pt x="1239" y="462"/>
                      </a:cubicBezTo>
                      <a:cubicBezTo>
                        <a:pt x="1210" y="458"/>
                        <a:pt x="1186" y="454"/>
                        <a:pt x="1158" y="438"/>
                      </a:cubicBezTo>
                      <a:cubicBezTo>
                        <a:pt x="1130" y="422"/>
                        <a:pt x="1110" y="392"/>
                        <a:pt x="1074" y="366"/>
                      </a:cubicBezTo>
                      <a:cubicBezTo>
                        <a:pt x="1038" y="340"/>
                        <a:pt x="978" y="306"/>
                        <a:pt x="945" y="285"/>
                      </a:cubicBezTo>
                      <a:cubicBezTo>
                        <a:pt x="912" y="264"/>
                        <a:pt x="899" y="259"/>
                        <a:pt x="879" y="240"/>
                      </a:cubicBezTo>
                      <a:cubicBezTo>
                        <a:pt x="859" y="221"/>
                        <a:pt x="849" y="191"/>
                        <a:pt x="825" y="171"/>
                      </a:cubicBezTo>
                      <a:cubicBezTo>
                        <a:pt x="801" y="151"/>
                        <a:pt x="731" y="121"/>
                        <a:pt x="732" y="117"/>
                      </a:cubicBezTo>
                      <a:cubicBezTo>
                        <a:pt x="733" y="113"/>
                        <a:pt x="783" y="137"/>
                        <a:pt x="831" y="147"/>
                      </a:cubicBezTo>
                      <a:cubicBezTo>
                        <a:pt x="879" y="157"/>
                        <a:pt x="966" y="178"/>
                        <a:pt x="1020" y="180"/>
                      </a:cubicBezTo>
                      <a:cubicBezTo>
                        <a:pt x="1074" y="182"/>
                        <a:pt x="1106" y="156"/>
                        <a:pt x="1155" y="156"/>
                      </a:cubicBezTo>
                      <a:cubicBezTo>
                        <a:pt x="1204" y="156"/>
                        <a:pt x="1300" y="181"/>
                        <a:pt x="1314" y="180"/>
                      </a:cubicBezTo>
                      <a:cubicBezTo>
                        <a:pt x="1328" y="179"/>
                        <a:pt x="1270" y="157"/>
                        <a:pt x="1239" y="150"/>
                      </a:cubicBezTo>
                      <a:cubicBezTo>
                        <a:pt x="1208" y="143"/>
                        <a:pt x="1160" y="139"/>
                        <a:pt x="1125" y="138"/>
                      </a:cubicBezTo>
                      <a:cubicBezTo>
                        <a:pt x="1090" y="137"/>
                        <a:pt x="1064" y="146"/>
                        <a:pt x="1029" y="144"/>
                      </a:cubicBezTo>
                      <a:cubicBezTo>
                        <a:pt x="994" y="142"/>
                        <a:pt x="953" y="133"/>
                        <a:pt x="912" y="126"/>
                      </a:cubicBezTo>
                      <a:cubicBezTo>
                        <a:pt x="871" y="119"/>
                        <a:pt x="812" y="107"/>
                        <a:pt x="780" y="99"/>
                      </a:cubicBezTo>
                      <a:cubicBezTo>
                        <a:pt x="748" y="91"/>
                        <a:pt x="735" y="92"/>
                        <a:pt x="720" y="75"/>
                      </a:cubicBezTo>
                      <a:cubicBezTo>
                        <a:pt x="705" y="58"/>
                        <a:pt x="699" y="29"/>
                        <a:pt x="693" y="0"/>
                      </a:cubicBezTo>
                    </a:path>
                  </a:pathLst>
                </a:custGeom>
                <a:solidFill>
                  <a:srgbClr val="808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183" name="Freeform 212"/>
          <p:cNvSpPr>
            <a:spLocks/>
          </p:cNvSpPr>
          <p:nvPr/>
        </p:nvSpPr>
        <p:spPr bwMode="auto">
          <a:xfrm>
            <a:off x="2339975" y="1466128"/>
            <a:ext cx="776831" cy="2970984"/>
          </a:xfrm>
          <a:custGeom>
            <a:avLst/>
            <a:gdLst>
              <a:gd name="T0" fmla="*/ 298 w 1755"/>
              <a:gd name="T1" fmla="*/ 3556 h 4834"/>
              <a:gd name="T2" fmla="*/ 375 w 1755"/>
              <a:gd name="T3" fmla="*/ 3414 h 4834"/>
              <a:gd name="T4" fmla="*/ 671 w 1755"/>
              <a:gd name="T5" fmla="*/ 1459 h 4834"/>
              <a:gd name="T6" fmla="*/ 516 w 1755"/>
              <a:gd name="T7" fmla="*/ 739 h 4834"/>
              <a:gd name="T8" fmla="*/ 838 w 1755"/>
              <a:gd name="T9" fmla="*/ 906 h 4834"/>
              <a:gd name="T10" fmla="*/ 863 w 1755"/>
              <a:gd name="T11" fmla="*/ 6 h 4834"/>
              <a:gd name="T12" fmla="*/ 902 w 1755"/>
              <a:gd name="T13" fmla="*/ 971 h 4834"/>
              <a:gd name="T14" fmla="*/ 863 w 1755"/>
              <a:gd name="T15" fmla="*/ 1536 h 4834"/>
              <a:gd name="T16" fmla="*/ 1468 w 1755"/>
              <a:gd name="T17" fmla="*/ 1022 h 4834"/>
              <a:gd name="T18" fmla="*/ 1121 w 1755"/>
              <a:gd name="T19" fmla="*/ 1279 h 4834"/>
              <a:gd name="T20" fmla="*/ 928 w 1755"/>
              <a:gd name="T21" fmla="*/ 1935 h 4834"/>
              <a:gd name="T22" fmla="*/ 876 w 1755"/>
              <a:gd name="T23" fmla="*/ 3156 h 4834"/>
              <a:gd name="T24" fmla="*/ 1123 w 1755"/>
              <a:gd name="T25" fmla="*/ 3594 h 4834"/>
              <a:gd name="T26" fmla="*/ 1751 w 1755"/>
              <a:gd name="T27" fmla="*/ 3785 h 4834"/>
              <a:gd name="T28" fmla="*/ 1168 w 1755"/>
              <a:gd name="T29" fmla="*/ 3729 h 4834"/>
              <a:gd name="T30" fmla="*/ 1237 w 1755"/>
              <a:gd name="T31" fmla="*/ 4813 h 4834"/>
              <a:gd name="T32" fmla="*/ 1108 w 1755"/>
              <a:gd name="T33" fmla="*/ 3721 h 4834"/>
              <a:gd name="T34" fmla="*/ 799 w 1755"/>
              <a:gd name="T35" fmla="*/ 3311 h 4834"/>
              <a:gd name="T36" fmla="*/ 688 w 1755"/>
              <a:gd name="T37" fmla="*/ 3781 h 4834"/>
              <a:gd name="T38" fmla="*/ 718 w 1755"/>
              <a:gd name="T39" fmla="*/ 4201 h 4834"/>
              <a:gd name="T40" fmla="*/ 696 w 1755"/>
              <a:gd name="T41" fmla="*/ 4231 h 4834"/>
              <a:gd name="T42" fmla="*/ 658 w 1755"/>
              <a:gd name="T43" fmla="*/ 4644 h 4834"/>
              <a:gd name="T44" fmla="*/ 658 w 1755"/>
              <a:gd name="T45" fmla="*/ 3709 h 4834"/>
              <a:gd name="T46" fmla="*/ 658 w 1755"/>
              <a:gd name="T47" fmla="*/ 3311 h 4834"/>
              <a:gd name="T48" fmla="*/ 538 w 1755"/>
              <a:gd name="T49" fmla="*/ 3751 h 4834"/>
              <a:gd name="T50" fmla="*/ 448 w 1755"/>
              <a:gd name="T51" fmla="*/ 4591 h 4834"/>
              <a:gd name="T52" fmla="*/ 426 w 1755"/>
              <a:gd name="T53" fmla="*/ 3819 h 4834"/>
              <a:gd name="T54" fmla="*/ 96 w 1755"/>
              <a:gd name="T55" fmla="*/ 3864 h 4834"/>
              <a:gd name="T56" fmla="*/ 373 w 1755"/>
              <a:gd name="T57" fmla="*/ 3789 h 4834"/>
              <a:gd name="T58" fmla="*/ 491 w 1755"/>
              <a:gd name="T59" fmla="*/ 3722 h 4834"/>
              <a:gd name="T60" fmla="*/ 568 w 1755"/>
              <a:gd name="T61" fmla="*/ 3311 h 4834"/>
              <a:gd name="T62" fmla="*/ 413 w 1755"/>
              <a:gd name="T63" fmla="*/ 3452 h 4834"/>
              <a:gd name="T64" fmla="*/ 79 w 1755"/>
              <a:gd name="T65" fmla="*/ 3774 h 4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55" h="4834">
                <a:moveTo>
                  <a:pt x="143" y="3735"/>
                </a:moveTo>
                <a:cubicBezTo>
                  <a:pt x="169" y="3705"/>
                  <a:pt x="320" y="3596"/>
                  <a:pt x="298" y="3556"/>
                </a:cubicBezTo>
                <a:cubicBezTo>
                  <a:pt x="276" y="3516"/>
                  <a:pt x="0" y="3520"/>
                  <a:pt x="13" y="3496"/>
                </a:cubicBezTo>
                <a:cubicBezTo>
                  <a:pt x="26" y="3472"/>
                  <a:pt x="274" y="3552"/>
                  <a:pt x="375" y="3414"/>
                </a:cubicBezTo>
                <a:cubicBezTo>
                  <a:pt x="476" y="3276"/>
                  <a:pt x="570" y="2994"/>
                  <a:pt x="619" y="2668"/>
                </a:cubicBezTo>
                <a:cubicBezTo>
                  <a:pt x="668" y="2342"/>
                  <a:pt x="712" y="1823"/>
                  <a:pt x="671" y="1459"/>
                </a:cubicBezTo>
                <a:cubicBezTo>
                  <a:pt x="630" y="1095"/>
                  <a:pt x="401" y="602"/>
                  <a:pt x="375" y="482"/>
                </a:cubicBezTo>
                <a:cubicBezTo>
                  <a:pt x="349" y="362"/>
                  <a:pt x="456" y="597"/>
                  <a:pt x="516" y="739"/>
                </a:cubicBezTo>
                <a:cubicBezTo>
                  <a:pt x="576" y="881"/>
                  <a:pt x="681" y="1303"/>
                  <a:pt x="735" y="1331"/>
                </a:cubicBezTo>
                <a:cubicBezTo>
                  <a:pt x="789" y="1359"/>
                  <a:pt x="823" y="1073"/>
                  <a:pt x="838" y="906"/>
                </a:cubicBezTo>
                <a:cubicBezTo>
                  <a:pt x="853" y="739"/>
                  <a:pt x="821" y="478"/>
                  <a:pt x="825" y="328"/>
                </a:cubicBezTo>
                <a:cubicBezTo>
                  <a:pt x="829" y="178"/>
                  <a:pt x="857" y="0"/>
                  <a:pt x="863" y="6"/>
                </a:cubicBezTo>
                <a:cubicBezTo>
                  <a:pt x="869" y="12"/>
                  <a:pt x="856" y="205"/>
                  <a:pt x="863" y="366"/>
                </a:cubicBezTo>
                <a:cubicBezTo>
                  <a:pt x="870" y="527"/>
                  <a:pt x="904" y="797"/>
                  <a:pt x="902" y="971"/>
                </a:cubicBezTo>
                <a:cubicBezTo>
                  <a:pt x="900" y="1145"/>
                  <a:pt x="857" y="1314"/>
                  <a:pt x="851" y="1408"/>
                </a:cubicBezTo>
                <a:cubicBezTo>
                  <a:pt x="845" y="1502"/>
                  <a:pt x="820" y="1575"/>
                  <a:pt x="863" y="1536"/>
                </a:cubicBezTo>
                <a:cubicBezTo>
                  <a:pt x="906" y="1497"/>
                  <a:pt x="1007" y="1262"/>
                  <a:pt x="1108" y="1176"/>
                </a:cubicBezTo>
                <a:cubicBezTo>
                  <a:pt x="1209" y="1090"/>
                  <a:pt x="1449" y="1028"/>
                  <a:pt x="1468" y="1022"/>
                </a:cubicBezTo>
                <a:cubicBezTo>
                  <a:pt x="1487" y="1016"/>
                  <a:pt x="1281" y="1095"/>
                  <a:pt x="1223" y="1138"/>
                </a:cubicBezTo>
                <a:cubicBezTo>
                  <a:pt x="1165" y="1181"/>
                  <a:pt x="1166" y="1211"/>
                  <a:pt x="1121" y="1279"/>
                </a:cubicBezTo>
                <a:cubicBezTo>
                  <a:pt x="1076" y="1347"/>
                  <a:pt x="985" y="1440"/>
                  <a:pt x="953" y="1549"/>
                </a:cubicBezTo>
                <a:cubicBezTo>
                  <a:pt x="921" y="1658"/>
                  <a:pt x="941" y="1731"/>
                  <a:pt x="928" y="1935"/>
                </a:cubicBezTo>
                <a:cubicBezTo>
                  <a:pt x="915" y="2139"/>
                  <a:pt x="885" y="2568"/>
                  <a:pt x="876" y="2771"/>
                </a:cubicBezTo>
                <a:cubicBezTo>
                  <a:pt x="867" y="2974"/>
                  <a:pt x="844" y="3039"/>
                  <a:pt x="876" y="3156"/>
                </a:cubicBezTo>
                <a:cubicBezTo>
                  <a:pt x="908" y="3273"/>
                  <a:pt x="1028" y="3403"/>
                  <a:pt x="1069" y="3476"/>
                </a:cubicBezTo>
                <a:cubicBezTo>
                  <a:pt x="1110" y="3549"/>
                  <a:pt x="1093" y="3555"/>
                  <a:pt x="1123" y="3594"/>
                </a:cubicBezTo>
                <a:cubicBezTo>
                  <a:pt x="1153" y="3633"/>
                  <a:pt x="1144" y="3676"/>
                  <a:pt x="1249" y="3708"/>
                </a:cubicBezTo>
                <a:cubicBezTo>
                  <a:pt x="1354" y="3740"/>
                  <a:pt x="1747" y="3774"/>
                  <a:pt x="1751" y="3785"/>
                </a:cubicBezTo>
                <a:cubicBezTo>
                  <a:pt x="1755" y="3796"/>
                  <a:pt x="1370" y="3783"/>
                  <a:pt x="1273" y="3774"/>
                </a:cubicBezTo>
                <a:cubicBezTo>
                  <a:pt x="1176" y="3765"/>
                  <a:pt x="1178" y="3688"/>
                  <a:pt x="1168" y="3729"/>
                </a:cubicBezTo>
                <a:cubicBezTo>
                  <a:pt x="1158" y="3770"/>
                  <a:pt x="1202" y="3840"/>
                  <a:pt x="1213" y="4021"/>
                </a:cubicBezTo>
                <a:cubicBezTo>
                  <a:pt x="1224" y="4202"/>
                  <a:pt x="1242" y="4792"/>
                  <a:pt x="1237" y="4813"/>
                </a:cubicBezTo>
                <a:cubicBezTo>
                  <a:pt x="1232" y="4834"/>
                  <a:pt x="1206" y="4327"/>
                  <a:pt x="1185" y="4145"/>
                </a:cubicBezTo>
                <a:cubicBezTo>
                  <a:pt x="1164" y="3963"/>
                  <a:pt x="1149" y="3843"/>
                  <a:pt x="1108" y="3721"/>
                </a:cubicBezTo>
                <a:cubicBezTo>
                  <a:pt x="1067" y="3599"/>
                  <a:pt x="993" y="3482"/>
                  <a:pt x="941" y="3414"/>
                </a:cubicBezTo>
                <a:cubicBezTo>
                  <a:pt x="889" y="3346"/>
                  <a:pt x="837" y="3317"/>
                  <a:pt x="799" y="3311"/>
                </a:cubicBezTo>
                <a:cubicBezTo>
                  <a:pt x="761" y="3305"/>
                  <a:pt x="729" y="3298"/>
                  <a:pt x="711" y="3376"/>
                </a:cubicBezTo>
                <a:cubicBezTo>
                  <a:pt x="693" y="3454"/>
                  <a:pt x="693" y="3654"/>
                  <a:pt x="688" y="3781"/>
                </a:cubicBezTo>
                <a:cubicBezTo>
                  <a:pt x="683" y="3908"/>
                  <a:pt x="676" y="4071"/>
                  <a:pt x="681" y="4141"/>
                </a:cubicBezTo>
                <a:cubicBezTo>
                  <a:pt x="686" y="4211"/>
                  <a:pt x="668" y="4189"/>
                  <a:pt x="718" y="4201"/>
                </a:cubicBezTo>
                <a:cubicBezTo>
                  <a:pt x="768" y="4213"/>
                  <a:pt x="985" y="4211"/>
                  <a:pt x="981" y="4216"/>
                </a:cubicBezTo>
                <a:cubicBezTo>
                  <a:pt x="977" y="4221"/>
                  <a:pt x="748" y="4201"/>
                  <a:pt x="696" y="4231"/>
                </a:cubicBezTo>
                <a:cubicBezTo>
                  <a:pt x="644" y="4261"/>
                  <a:pt x="672" y="4327"/>
                  <a:pt x="666" y="4396"/>
                </a:cubicBezTo>
                <a:cubicBezTo>
                  <a:pt x="660" y="4465"/>
                  <a:pt x="662" y="4642"/>
                  <a:pt x="658" y="4644"/>
                </a:cubicBezTo>
                <a:cubicBezTo>
                  <a:pt x="654" y="4646"/>
                  <a:pt x="643" y="4567"/>
                  <a:pt x="643" y="4411"/>
                </a:cubicBezTo>
                <a:cubicBezTo>
                  <a:pt x="643" y="4255"/>
                  <a:pt x="656" y="3873"/>
                  <a:pt x="658" y="3709"/>
                </a:cubicBezTo>
                <a:cubicBezTo>
                  <a:pt x="660" y="3545"/>
                  <a:pt x="658" y="3492"/>
                  <a:pt x="658" y="3426"/>
                </a:cubicBezTo>
                <a:cubicBezTo>
                  <a:pt x="658" y="3360"/>
                  <a:pt x="677" y="3305"/>
                  <a:pt x="658" y="3311"/>
                </a:cubicBezTo>
                <a:cubicBezTo>
                  <a:pt x="639" y="3317"/>
                  <a:pt x="562" y="3392"/>
                  <a:pt x="542" y="3465"/>
                </a:cubicBezTo>
                <a:cubicBezTo>
                  <a:pt x="522" y="3538"/>
                  <a:pt x="552" y="3677"/>
                  <a:pt x="538" y="3751"/>
                </a:cubicBezTo>
                <a:cubicBezTo>
                  <a:pt x="524" y="3825"/>
                  <a:pt x="471" y="3769"/>
                  <a:pt x="456" y="3909"/>
                </a:cubicBezTo>
                <a:cubicBezTo>
                  <a:pt x="441" y="4049"/>
                  <a:pt x="454" y="4593"/>
                  <a:pt x="448" y="4591"/>
                </a:cubicBezTo>
                <a:cubicBezTo>
                  <a:pt x="442" y="4589"/>
                  <a:pt x="422" y="4023"/>
                  <a:pt x="418" y="3894"/>
                </a:cubicBezTo>
                <a:cubicBezTo>
                  <a:pt x="414" y="3765"/>
                  <a:pt x="445" y="3827"/>
                  <a:pt x="426" y="3819"/>
                </a:cubicBezTo>
                <a:cubicBezTo>
                  <a:pt x="407" y="3811"/>
                  <a:pt x="361" y="3842"/>
                  <a:pt x="306" y="3849"/>
                </a:cubicBezTo>
                <a:cubicBezTo>
                  <a:pt x="251" y="3856"/>
                  <a:pt x="102" y="3868"/>
                  <a:pt x="96" y="3864"/>
                </a:cubicBezTo>
                <a:cubicBezTo>
                  <a:pt x="90" y="3860"/>
                  <a:pt x="226" y="3837"/>
                  <a:pt x="272" y="3825"/>
                </a:cubicBezTo>
                <a:cubicBezTo>
                  <a:pt x="318" y="3813"/>
                  <a:pt x="337" y="3799"/>
                  <a:pt x="373" y="3789"/>
                </a:cubicBezTo>
                <a:cubicBezTo>
                  <a:pt x="409" y="3779"/>
                  <a:pt x="466" y="3777"/>
                  <a:pt x="486" y="3766"/>
                </a:cubicBezTo>
                <a:cubicBezTo>
                  <a:pt x="506" y="3755"/>
                  <a:pt x="488" y="3764"/>
                  <a:pt x="491" y="3722"/>
                </a:cubicBezTo>
                <a:cubicBezTo>
                  <a:pt x="494" y="3680"/>
                  <a:pt x="490" y="3584"/>
                  <a:pt x="503" y="3516"/>
                </a:cubicBezTo>
                <a:cubicBezTo>
                  <a:pt x="516" y="3448"/>
                  <a:pt x="570" y="3339"/>
                  <a:pt x="568" y="3311"/>
                </a:cubicBezTo>
                <a:cubicBezTo>
                  <a:pt x="566" y="3283"/>
                  <a:pt x="517" y="3326"/>
                  <a:pt x="491" y="3349"/>
                </a:cubicBezTo>
                <a:cubicBezTo>
                  <a:pt x="465" y="3372"/>
                  <a:pt x="450" y="3398"/>
                  <a:pt x="413" y="3452"/>
                </a:cubicBezTo>
                <a:cubicBezTo>
                  <a:pt x="376" y="3506"/>
                  <a:pt x="328" y="3617"/>
                  <a:pt x="272" y="3671"/>
                </a:cubicBezTo>
                <a:cubicBezTo>
                  <a:pt x="216" y="3725"/>
                  <a:pt x="111" y="3757"/>
                  <a:pt x="79" y="3774"/>
                </a:cubicBezTo>
              </a:path>
            </a:pathLst>
          </a:custGeom>
          <a:solidFill>
            <a:srgbClr val="993300"/>
          </a:solidFill>
          <a:ln w="31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" name="Freeform 170"/>
          <p:cNvSpPr>
            <a:spLocks/>
          </p:cNvSpPr>
          <p:nvPr/>
        </p:nvSpPr>
        <p:spPr bwMode="auto">
          <a:xfrm>
            <a:off x="2935288" y="1624013"/>
            <a:ext cx="216008" cy="271317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5" name="Freeform 171"/>
          <p:cNvSpPr>
            <a:spLocks/>
          </p:cNvSpPr>
          <p:nvPr/>
        </p:nvSpPr>
        <p:spPr bwMode="auto">
          <a:xfrm>
            <a:off x="2935288" y="1265238"/>
            <a:ext cx="216008" cy="271317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" name="Freeform 172"/>
          <p:cNvSpPr>
            <a:spLocks/>
          </p:cNvSpPr>
          <p:nvPr/>
        </p:nvSpPr>
        <p:spPr bwMode="auto">
          <a:xfrm rot="16200000">
            <a:off x="2497233" y="1435004"/>
            <a:ext cx="316535" cy="186552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87" name="Group 173"/>
          <p:cNvGrpSpPr>
            <a:grpSpLocks/>
          </p:cNvGrpSpPr>
          <p:nvPr/>
        </p:nvGrpSpPr>
        <p:grpSpPr bwMode="auto">
          <a:xfrm>
            <a:off x="2784173" y="1453888"/>
            <a:ext cx="355104" cy="502173"/>
            <a:chOff x="3802" y="3816"/>
            <a:chExt cx="543" cy="529"/>
          </a:xfrm>
        </p:grpSpPr>
        <p:sp>
          <p:nvSpPr>
            <p:cNvPr id="188" name="Freeform 174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175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Freeform 176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1" name="Group 177"/>
          <p:cNvGrpSpPr>
            <a:grpSpLocks/>
          </p:cNvGrpSpPr>
          <p:nvPr/>
        </p:nvGrpSpPr>
        <p:grpSpPr bwMode="auto">
          <a:xfrm rot="15612031">
            <a:off x="2131384" y="1740207"/>
            <a:ext cx="516455" cy="345285"/>
            <a:chOff x="3802" y="3816"/>
            <a:chExt cx="543" cy="529"/>
          </a:xfrm>
        </p:grpSpPr>
        <p:sp>
          <p:nvSpPr>
            <p:cNvPr id="192" name="Freeform 178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Freeform 179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Freeform 180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5" name="Freeform 181"/>
          <p:cNvSpPr>
            <a:spLocks/>
          </p:cNvSpPr>
          <p:nvPr/>
        </p:nvSpPr>
        <p:spPr bwMode="auto">
          <a:xfrm>
            <a:off x="3098799" y="1681163"/>
            <a:ext cx="217645" cy="271317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6" name="Freeform 182"/>
          <p:cNvSpPr>
            <a:spLocks/>
          </p:cNvSpPr>
          <p:nvPr/>
        </p:nvSpPr>
        <p:spPr bwMode="auto">
          <a:xfrm>
            <a:off x="3098799" y="1322388"/>
            <a:ext cx="217645" cy="271317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7" name="Freeform 183"/>
          <p:cNvSpPr>
            <a:spLocks/>
          </p:cNvSpPr>
          <p:nvPr/>
        </p:nvSpPr>
        <p:spPr bwMode="auto">
          <a:xfrm rot="16200000">
            <a:off x="2660746" y="1492154"/>
            <a:ext cx="316535" cy="186552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8" name="Freeform 184"/>
          <p:cNvSpPr>
            <a:spLocks/>
          </p:cNvSpPr>
          <p:nvPr/>
        </p:nvSpPr>
        <p:spPr bwMode="auto">
          <a:xfrm>
            <a:off x="2649538" y="1704975"/>
            <a:ext cx="216008" cy="271317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99" name="Group 185"/>
          <p:cNvGrpSpPr>
            <a:grpSpLocks/>
          </p:cNvGrpSpPr>
          <p:nvPr/>
        </p:nvGrpSpPr>
        <p:grpSpPr bwMode="auto">
          <a:xfrm>
            <a:off x="2909888" y="1385888"/>
            <a:ext cx="356741" cy="504554"/>
            <a:chOff x="3802" y="3816"/>
            <a:chExt cx="543" cy="529"/>
          </a:xfrm>
        </p:grpSpPr>
        <p:sp>
          <p:nvSpPr>
            <p:cNvPr id="200" name="Freeform 186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187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Freeform 188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3" name="Group 189"/>
          <p:cNvGrpSpPr>
            <a:grpSpLocks/>
          </p:cNvGrpSpPr>
          <p:nvPr/>
        </p:nvGrpSpPr>
        <p:grpSpPr bwMode="auto">
          <a:xfrm rot="-3699292">
            <a:off x="2559839" y="1140544"/>
            <a:ext cx="516454" cy="346922"/>
            <a:chOff x="3802" y="3816"/>
            <a:chExt cx="543" cy="529"/>
          </a:xfrm>
        </p:grpSpPr>
        <p:sp>
          <p:nvSpPr>
            <p:cNvPr id="204" name="Freeform 190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Freeform 191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Freeform 192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7" name="Group 193"/>
          <p:cNvGrpSpPr>
            <a:grpSpLocks/>
          </p:cNvGrpSpPr>
          <p:nvPr/>
        </p:nvGrpSpPr>
        <p:grpSpPr bwMode="auto">
          <a:xfrm rot="-3699292">
            <a:off x="2428850" y="1217550"/>
            <a:ext cx="516454" cy="345286"/>
            <a:chOff x="3802" y="3816"/>
            <a:chExt cx="543" cy="529"/>
          </a:xfrm>
        </p:grpSpPr>
        <p:sp>
          <p:nvSpPr>
            <p:cNvPr id="208" name="Freeform 194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Freeform 195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Freeform 196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1" name="Freeform 197"/>
          <p:cNvSpPr>
            <a:spLocks/>
          </p:cNvSpPr>
          <p:nvPr/>
        </p:nvSpPr>
        <p:spPr bwMode="auto">
          <a:xfrm>
            <a:off x="3301999" y="1216025"/>
            <a:ext cx="217645" cy="271317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2" name="Freeform 198"/>
          <p:cNvSpPr>
            <a:spLocks/>
          </p:cNvSpPr>
          <p:nvPr/>
        </p:nvSpPr>
        <p:spPr bwMode="auto">
          <a:xfrm>
            <a:off x="3098799" y="1084263"/>
            <a:ext cx="217645" cy="271317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3" name="Freeform 199"/>
          <p:cNvSpPr>
            <a:spLocks/>
          </p:cNvSpPr>
          <p:nvPr/>
        </p:nvSpPr>
        <p:spPr bwMode="auto">
          <a:xfrm>
            <a:off x="2943224" y="1052513"/>
            <a:ext cx="217645" cy="271317"/>
          </a:xfrm>
          <a:custGeom>
            <a:avLst/>
            <a:gdLst>
              <a:gd name="T0" fmla="*/ 41 w 2330"/>
              <a:gd name="T1" fmla="*/ 1938 h 2001"/>
              <a:gd name="T2" fmla="*/ 363 w 2330"/>
              <a:gd name="T3" fmla="*/ 1758 h 2001"/>
              <a:gd name="T4" fmla="*/ 414 w 2330"/>
              <a:gd name="T5" fmla="*/ 1539 h 2001"/>
              <a:gd name="T6" fmla="*/ 530 w 2330"/>
              <a:gd name="T7" fmla="*/ 1230 h 2001"/>
              <a:gd name="T8" fmla="*/ 646 w 2330"/>
              <a:gd name="T9" fmla="*/ 1230 h 2001"/>
              <a:gd name="T10" fmla="*/ 543 w 2330"/>
              <a:gd name="T11" fmla="*/ 909 h 2001"/>
              <a:gd name="T12" fmla="*/ 658 w 2330"/>
              <a:gd name="T13" fmla="*/ 780 h 2001"/>
              <a:gd name="T14" fmla="*/ 838 w 2330"/>
              <a:gd name="T15" fmla="*/ 909 h 2001"/>
              <a:gd name="T16" fmla="*/ 928 w 2330"/>
              <a:gd name="T17" fmla="*/ 420 h 2001"/>
              <a:gd name="T18" fmla="*/ 1121 w 2330"/>
              <a:gd name="T19" fmla="*/ 279 h 2001"/>
              <a:gd name="T20" fmla="*/ 1224 w 2330"/>
              <a:gd name="T21" fmla="*/ 446 h 2001"/>
              <a:gd name="T22" fmla="*/ 1404 w 2330"/>
              <a:gd name="T23" fmla="*/ 99 h 2001"/>
              <a:gd name="T24" fmla="*/ 1597 w 2330"/>
              <a:gd name="T25" fmla="*/ 112 h 2001"/>
              <a:gd name="T26" fmla="*/ 1623 w 2330"/>
              <a:gd name="T27" fmla="*/ 202 h 2001"/>
              <a:gd name="T28" fmla="*/ 1867 w 2330"/>
              <a:gd name="T29" fmla="*/ 9 h 2001"/>
              <a:gd name="T30" fmla="*/ 2008 w 2330"/>
              <a:gd name="T31" fmla="*/ 150 h 2001"/>
              <a:gd name="T32" fmla="*/ 1918 w 2330"/>
              <a:gd name="T33" fmla="*/ 279 h 2001"/>
              <a:gd name="T34" fmla="*/ 2163 w 2330"/>
              <a:gd name="T35" fmla="*/ 189 h 2001"/>
              <a:gd name="T36" fmla="*/ 2291 w 2330"/>
              <a:gd name="T37" fmla="*/ 292 h 2001"/>
              <a:gd name="T38" fmla="*/ 2304 w 2330"/>
              <a:gd name="T39" fmla="*/ 485 h 2001"/>
              <a:gd name="T40" fmla="*/ 2188 w 2330"/>
              <a:gd name="T41" fmla="*/ 549 h 2001"/>
              <a:gd name="T42" fmla="*/ 2317 w 2330"/>
              <a:gd name="T43" fmla="*/ 690 h 2001"/>
              <a:gd name="T44" fmla="*/ 2266 w 2330"/>
              <a:gd name="T45" fmla="*/ 806 h 2001"/>
              <a:gd name="T46" fmla="*/ 2034 w 2330"/>
              <a:gd name="T47" fmla="*/ 819 h 2001"/>
              <a:gd name="T48" fmla="*/ 2227 w 2330"/>
              <a:gd name="T49" fmla="*/ 1025 h 2001"/>
              <a:gd name="T50" fmla="*/ 1957 w 2330"/>
              <a:gd name="T51" fmla="*/ 1102 h 2001"/>
              <a:gd name="T52" fmla="*/ 1751 w 2330"/>
              <a:gd name="T53" fmla="*/ 1128 h 2001"/>
              <a:gd name="T54" fmla="*/ 1841 w 2330"/>
              <a:gd name="T55" fmla="*/ 1308 h 2001"/>
              <a:gd name="T56" fmla="*/ 1828 w 2330"/>
              <a:gd name="T57" fmla="*/ 1410 h 2001"/>
              <a:gd name="T58" fmla="*/ 1571 w 2330"/>
              <a:gd name="T59" fmla="*/ 1578 h 2001"/>
              <a:gd name="T60" fmla="*/ 1263 w 2330"/>
              <a:gd name="T61" fmla="*/ 1500 h 2001"/>
              <a:gd name="T62" fmla="*/ 1186 w 2330"/>
              <a:gd name="T63" fmla="*/ 1590 h 2001"/>
              <a:gd name="T64" fmla="*/ 1250 w 2330"/>
              <a:gd name="T65" fmla="*/ 1693 h 2001"/>
              <a:gd name="T66" fmla="*/ 1121 w 2330"/>
              <a:gd name="T67" fmla="*/ 1706 h 2001"/>
              <a:gd name="T68" fmla="*/ 1018 w 2330"/>
              <a:gd name="T69" fmla="*/ 1745 h 2001"/>
              <a:gd name="T70" fmla="*/ 916 w 2330"/>
              <a:gd name="T71" fmla="*/ 1912 h 2001"/>
              <a:gd name="T72" fmla="*/ 684 w 2330"/>
              <a:gd name="T73" fmla="*/ 1860 h 2001"/>
              <a:gd name="T74" fmla="*/ 568 w 2330"/>
              <a:gd name="T75" fmla="*/ 1899 h 2001"/>
              <a:gd name="T76" fmla="*/ 543 w 2330"/>
              <a:gd name="T77" fmla="*/ 1770 h 2001"/>
              <a:gd name="T78" fmla="*/ 401 w 2330"/>
              <a:gd name="T79" fmla="*/ 1732 h 2001"/>
              <a:gd name="T80" fmla="*/ 118 w 2330"/>
              <a:gd name="T81" fmla="*/ 1963 h 2001"/>
              <a:gd name="T82" fmla="*/ 41 w 2330"/>
              <a:gd name="T83" fmla="*/ 1938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0" h="2001">
                <a:moveTo>
                  <a:pt x="41" y="1938"/>
                </a:moveTo>
                <a:cubicBezTo>
                  <a:pt x="82" y="1904"/>
                  <a:pt x="301" y="1824"/>
                  <a:pt x="363" y="1758"/>
                </a:cubicBezTo>
                <a:cubicBezTo>
                  <a:pt x="425" y="1692"/>
                  <a:pt x="386" y="1627"/>
                  <a:pt x="414" y="1539"/>
                </a:cubicBezTo>
                <a:cubicBezTo>
                  <a:pt x="442" y="1451"/>
                  <a:pt x="491" y="1281"/>
                  <a:pt x="530" y="1230"/>
                </a:cubicBezTo>
                <a:cubicBezTo>
                  <a:pt x="569" y="1179"/>
                  <a:pt x="644" y="1283"/>
                  <a:pt x="646" y="1230"/>
                </a:cubicBezTo>
                <a:cubicBezTo>
                  <a:pt x="648" y="1177"/>
                  <a:pt x="541" y="984"/>
                  <a:pt x="543" y="909"/>
                </a:cubicBezTo>
                <a:cubicBezTo>
                  <a:pt x="545" y="834"/>
                  <a:pt x="609" y="780"/>
                  <a:pt x="658" y="780"/>
                </a:cubicBezTo>
                <a:cubicBezTo>
                  <a:pt x="707" y="780"/>
                  <a:pt x="793" y="969"/>
                  <a:pt x="838" y="909"/>
                </a:cubicBezTo>
                <a:cubicBezTo>
                  <a:pt x="883" y="849"/>
                  <a:pt x="881" y="525"/>
                  <a:pt x="928" y="420"/>
                </a:cubicBezTo>
                <a:cubicBezTo>
                  <a:pt x="975" y="315"/>
                  <a:pt x="1072" y="275"/>
                  <a:pt x="1121" y="279"/>
                </a:cubicBezTo>
                <a:cubicBezTo>
                  <a:pt x="1170" y="283"/>
                  <a:pt x="1177" y="476"/>
                  <a:pt x="1224" y="446"/>
                </a:cubicBezTo>
                <a:cubicBezTo>
                  <a:pt x="1271" y="416"/>
                  <a:pt x="1342" y="155"/>
                  <a:pt x="1404" y="99"/>
                </a:cubicBezTo>
                <a:cubicBezTo>
                  <a:pt x="1466" y="43"/>
                  <a:pt x="1560" y="95"/>
                  <a:pt x="1597" y="112"/>
                </a:cubicBezTo>
                <a:cubicBezTo>
                  <a:pt x="1634" y="129"/>
                  <a:pt x="1578" y="219"/>
                  <a:pt x="1623" y="202"/>
                </a:cubicBezTo>
                <a:cubicBezTo>
                  <a:pt x="1668" y="185"/>
                  <a:pt x="1803" y="18"/>
                  <a:pt x="1867" y="9"/>
                </a:cubicBezTo>
                <a:cubicBezTo>
                  <a:pt x="1931" y="0"/>
                  <a:pt x="2000" y="105"/>
                  <a:pt x="2008" y="150"/>
                </a:cubicBezTo>
                <a:cubicBezTo>
                  <a:pt x="2016" y="195"/>
                  <a:pt x="1892" y="273"/>
                  <a:pt x="1918" y="279"/>
                </a:cubicBezTo>
                <a:cubicBezTo>
                  <a:pt x="1944" y="285"/>
                  <a:pt x="2101" y="187"/>
                  <a:pt x="2163" y="189"/>
                </a:cubicBezTo>
                <a:cubicBezTo>
                  <a:pt x="2225" y="191"/>
                  <a:pt x="2268" y="243"/>
                  <a:pt x="2291" y="292"/>
                </a:cubicBezTo>
                <a:cubicBezTo>
                  <a:pt x="2314" y="341"/>
                  <a:pt x="2321" y="442"/>
                  <a:pt x="2304" y="485"/>
                </a:cubicBezTo>
                <a:cubicBezTo>
                  <a:pt x="2287" y="528"/>
                  <a:pt x="2186" y="515"/>
                  <a:pt x="2188" y="549"/>
                </a:cubicBezTo>
                <a:cubicBezTo>
                  <a:pt x="2190" y="583"/>
                  <a:pt x="2304" y="647"/>
                  <a:pt x="2317" y="690"/>
                </a:cubicBezTo>
                <a:cubicBezTo>
                  <a:pt x="2330" y="733"/>
                  <a:pt x="2313" y="784"/>
                  <a:pt x="2266" y="806"/>
                </a:cubicBezTo>
                <a:cubicBezTo>
                  <a:pt x="2219" y="828"/>
                  <a:pt x="2040" y="783"/>
                  <a:pt x="2034" y="819"/>
                </a:cubicBezTo>
                <a:cubicBezTo>
                  <a:pt x="2028" y="855"/>
                  <a:pt x="2240" y="978"/>
                  <a:pt x="2227" y="1025"/>
                </a:cubicBezTo>
                <a:cubicBezTo>
                  <a:pt x="2214" y="1072"/>
                  <a:pt x="2036" y="1085"/>
                  <a:pt x="1957" y="1102"/>
                </a:cubicBezTo>
                <a:cubicBezTo>
                  <a:pt x="1878" y="1119"/>
                  <a:pt x="1770" y="1094"/>
                  <a:pt x="1751" y="1128"/>
                </a:cubicBezTo>
                <a:cubicBezTo>
                  <a:pt x="1732" y="1162"/>
                  <a:pt x="1828" y="1261"/>
                  <a:pt x="1841" y="1308"/>
                </a:cubicBezTo>
                <a:cubicBezTo>
                  <a:pt x="1854" y="1355"/>
                  <a:pt x="1873" y="1365"/>
                  <a:pt x="1828" y="1410"/>
                </a:cubicBezTo>
                <a:cubicBezTo>
                  <a:pt x="1783" y="1455"/>
                  <a:pt x="1665" y="1563"/>
                  <a:pt x="1571" y="1578"/>
                </a:cubicBezTo>
                <a:cubicBezTo>
                  <a:pt x="1477" y="1593"/>
                  <a:pt x="1327" y="1498"/>
                  <a:pt x="1263" y="1500"/>
                </a:cubicBezTo>
                <a:cubicBezTo>
                  <a:pt x="1199" y="1502"/>
                  <a:pt x="1188" y="1558"/>
                  <a:pt x="1186" y="1590"/>
                </a:cubicBezTo>
                <a:cubicBezTo>
                  <a:pt x="1184" y="1622"/>
                  <a:pt x="1261" y="1674"/>
                  <a:pt x="1250" y="1693"/>
                </a:cubicBezTo>
                <a:cubicBezTo>
                  <a:pt x="1239" y="1712"/>
                  <a:pt x="1160" y="1697"/>
                  <a:pt x="1121" y="1706"/>
                </a:cubicBezTo>
                <a:cubicBezTo>
                  <a:pt x="1082" y="1715"/>
                  <a:pt x="1052" y="1711"/>
                  <a:pt x="1018" y="1745"/>
                </a:cubicBezTo>
                <a:cubicBezTo>
                  <a:pt x="984" y="1779"/>
                  <a:pt x="972" y="1893"/>
                  <a:pt x="916" y="1912"/>
                </a:cubicBezTo>
                <a:cubicBezTo>
                  <a:pt x="860" y="1931"/>
                  <a:pt x="742" y="1862"/>
                  <a:pt x="684" y="1860"/>
                </a:cubicBezTo>
                <a:cubicBezTo>
                  <a:pt x="626" y="1858"/>
                  <a:pt x="591" y="1914"/>
                  <a:pt x="568" y="1899"/>
                </a:cubicBezTo>
                <a:cubicBezTo>
                  <a:pt x="545" y="1884"/>
                  <a:pt x="571" y="1798"/>
                  <a:pt x="543" y="1770"/>
                </a:cubicBezTo>
                <a:cubicBezTo>
                  <a:pt x="515" y="1742"/>
                  <a:pt x="472" y="1700"/>
                  <a:pt x="401" y="1732"/>
                </a:cubicBezTo>
                <a:cubicBezTo>
                  <a:pt x="330" y="1764"/>
                  <a:pt x="178" y="1925"/>
                  <a:pt x="118" y="1963"/>
                </a:cubicBezTo>
                <a:cubicBezTo>
                  <a:pt x="58" y="2001"/>
                  <a:pt x="0" y="1972"/>
                  <a:pt x="41" y="19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14" name="Group 200"/>
          <p:cNvGrpSpPr>
            <a:grpSpLocks/>
          </p:cNvGrpSpPr>
          <p:nvPr/>
        </p:nvGrpSpPr>
        <p:grpSpPr bwMode="auto">
          <a:xfrm flipH="1">
            <a:off x="2376791" y="1425580"/>
            <a:ext cx="470688" cy="594246"/>
            <a:chOff x="3802" y="3816"/>
            <a:chExt cx="543" cy="529"/>
          </a:xfrm>
        </p:grpSpPr>
        <p:sp>
          <p:nvSpPr>
            <p:cNvPr id="215" name="Freeform 201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" name="Freeform 202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Freeform 203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8" name="Group 204"/>
          <p:cNvGrpSpPr>
            <a:grpSpLocks/>
          </p:cNvGrpSpPr>
          <p:nvPr/>
        </p:nvGrpSpPr>
        <p:grpSpPr bwMode="auto">
          <a:xfrm flipH="1">
            <a:off x="2484437" y="1762125"/>
            <a:ext cx="355104" cy="502175"/>
            <a:chOff x="3802" y="3816"/>
            <a:chExt cx="543" cy="529"/>
          </a:xfrm>
        </p:grpSpPr>
        <p:sp>
          <p:nvSpPr>
            <p:cNvPr id="219" name="Freeform 205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Freeform 206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Freeform 207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2" name="Group 208"/>
          <p:cNvGrpSpPr>
            <a:grpSpLocks/>
          </p:cNvGrpSpPr>
          <p:nvPr/>
        </p:nvGrpSpPr>
        <p:grpSpPr bwMode="auto">
          <a:xfrm rot="5400000">
            <a:off x="3112458" y="1569081"/>
            <a:ext cx="516455" cy="346922"/>
            <a:chOff x="3802" y="3816"/>
            <a:chExt cx="543" cy="529"/>
          </a:xfrm>
        </p:grpSpPr>
        <p:sp>
          <p:nvSpPr>
            <p:cNvPr id="223" name="Freeform 209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Freeform 210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" name="Freeform 211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0" name="Group 220"/>
          <p:cNvGrpSpPr>
            <a:grpSpLocks/>
          </p:cNvGrpSpPr>
          <p:nvPr/>
        </p:nvGrpSpPr>
        <p:grpSpPr bwMode="auto">
          <a:xfrm>
            <a:off x="3132138" y="3192462"/>
            <a:ext cx="2091351" cy="533113"/>
            <a:chOff x="1119" y="2011"/>
            <a:chExt cx="1278" cy="224"/>
          </a:xfrm>
        </p:grpSpPr>
        <p:sp>
          <p:nvSpPr>
            <p:cNvPr id="231" name="Freeform 221"/>
            <p:cNvSpPr>
              <a:spLocks/>
            </p:cNvSpPr>
            <p:nvPr/>
          </p:nvSpPr>
          <p:spPr bwMode="auto">
            <a:xfrm rot="11499557">
              <a:off x="1654" y="2103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Freeform 222"/>
            <p:cNvSpPr>
              <a:spLocks/>
            </p:cNvSpPr>
            <p:nvPr/>
          </p:nvSpPr>
          <p:spPr bwMode="auto">
            <a:xfrm rot="2265488">
              <a:off x="1531" y="2116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 rot="12873263">
              <a:off x="1145" y="2121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 rot="9337793">
              <a:off x="2226" y="2131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 rot="9337793">
              <a:off x="2062" y="2110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 rot="12108084">
              <a:off x="1433" y="2121"/>
              <a:ext cx="171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 rot="938535">
              <a:off x="1294" y="2105"/>
              <a:ext cx="172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 rot="11351772">
              <a:off x="1119" y="2011"/>
              <a:ext cx="172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 rot="2265488">
              <a:off x="1846" y="2107"/>
              <a:ext cx="172" cy="104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FF99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0" name="Freeform 230"/>
          <p:cNvSpPr>
            <a:spLocks/>
          </p:cNvSpPr>
          <p:nvPr/>
        </p:nvSpPr>
        <p:spPr bwMode="auto">
          <a:xfrm>
            <a:off x="1581150" y="4938713"/>
            <a:ext cx="255282" cy="690191"/>
          </a:xfrm>
          <a:custGeom>
            <a:avLst/>
            <a:gdLst>
              <a:gd name="T0" fmla="*/ 181 w 392"/>
              <a:gd name="T1" fmla="*/ 0 h 724"/>
              <a:gd name="T2" fmla="*/ 362 w 392"/>
              <a:gd name="T3" fmla="*/ 362 h 724"/>
              <a:gd name="T4" fmla="*/ 0 w 392"/>
              <a:gd name="T5" fmla="*/ 724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724">
                <a:moveTo>
                  <a:pt x="181" y="0"/>
                </a:moveTo>
                <a:cubicBezTo>
                  <a:pt x="286" y="120"/>
                  <a:pt x="392" y="241"/>
                  <a:pt x="362" y="362"/>
                </a:cubicBezTo>
                <a:cubicBezTo>
                  <a:pt x="332" y="483"/>
                  <a:pt x="166" y="603"/>
                  <a:pt x="0" y="72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" name="Freeform 231"/>
          <p:cNvSpPr>
            <a:spLocks/>
          </p:cNvSpPr>
          <p:nvPr/>
        </p:nvSpPr>
        <p:spPr bwMode="auto">
          <a:xfrm>
            <a:off x="2270125" y="4938713"/>
            <a:ext cx="1302594" cy="690191"/>
          </a:xfrm>
          <a:custGeom>
            <a:avLst/>
            <a:gdLst>
              <a:gd name="T0" fmla="*/ 0 w 1991"/>
              <a:gd name="T1" fmla="*/ 0 h 724"/>
              <a:gd name="T2" fmla="*/ 905 w 1991"/>
              <a:gd name="T3" fmla="*/ 362 h 724"/>
              <a:gd name="T4" fmla="*/ 1810 w 1991"/>
              <a:gd name="T5" fmla="*/ 362 h 724"/>
              <a:gd name="T6" fmla="*/ 1991 w 1991"/>
              <a:gd name="T7" fmla="*/ 724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1" h="724">
                <a:moveTo>
                  <a:pt x="0" y="0"/>
                </a:moveTo>
                <a:cubicBezTo>
                  <a:pt x="301" y="151"/>
                  <a:pt x="603" y="302"/>
                  <a:pt x="905" y="362"/>
                </a:cubicBezTo>
                <a:cubicBezTo>
                  <a:pt x="1207" y="422"/>
                  <a:pt x="1629" y="302"/>
                  <a:pt x="1810" y="362"/>
                </a:cubicBezTo>
                <a:cubicBezTo>
                  <a:pt x="1991" y="422"/>
                  <a:pt x="1991" y="573"/>
                  <a:pt x="1991" y="72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" name="Freeform 232"/>
          <p:cNvSpPr>
            <a:spLocks/>
          </p:cNvSpPr>
          <p:nvPr/>
        </p:nvSpPr>
        <p:spPr bwMode="auto">
          <a:xfrm>
            <a:off x="4454524" y="4938713"/>
            <a:ext cx="355105" cy="690191"/>
          </a:xfrm>
          <a:custGeom>
            <a:avLst/>
            <a:gdLst>
              <a:gd name="T0" fmla="*/ 0 w 543"/>
              <a:gd name="T1" fmla="*/ 724 h 724"/>
              <a:gd name="T2" fmla="*/ 543 w 543"/>
              <a:gd name="T3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3" h="724">
                <a:moveTo>
                  <a:pt x="0" y="724"/>
                </a:moveTo>
                <a:cubicBezTo>
                  <a:pt x="226" y="422"/>
                  <a:pt x="453" y="121"/>
                  <a:pt x="543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" name="Freeform 233"/>
          <p:cNvSpPr>
            <a:spLocks/>
          </p:cNvSpPr>
          <p:nvPr/>
        </p:nvSpPr>
        <p:spPr bwMode="auto">
          <a:xfrm>
            <a:off x="5373688" y="4938713"/>
            <a:ext cx="810030" cy="690191"/>
          </a:xfrm>
          <a:custGeom>
            <a:avLst/>
            <a:gdLst>
              <a:gd name="T0" fmla="*/ 0 w 1237"/>
              <a:gd name="T1" fmla="*/ 0 h 724"/>
              <a:gd name="T2" fmla="*/ 1086 w 1237"/>
              <a:gd name="T3" fmla="*/ 362 h 724"/>
              <a:gd name="T4" fmla="*/ 905 w 1237"/>
              <a:gd name="T5" fmla="*/ 724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37" h="724">
                <a:moveTo>
                  <a:pt x="0" y="0"/>
                </a:moveTo>
                <a:cubicBezTo>
                  <a:pt x="467" y="120"/>
                  <a:pt x="935" y="241"/>
                  <a:pt x="1086" y="362"/>
                </a:cubicBezTo>
                <a:cubicBezTo>
                  <a:pt x="1237" y="483"/>
                  <a:pt x="1071" y="603"/>
                  <a:pt x="905" y="72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4" name="Line 234"/>
          <p:cNvSpPr>
            <a:spLocks noChangeShapeType="1"/>
          </p:cNvSpPr>
          <p:nvPr/>
        </p:nvSpPr>
        <p:spPr bwMode="auto">
          <a:xfrm>
            <a:off x="7020272" y="3421208"/>
            <a:ext cx="0" cy="226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" name="Text Box 236"/>
          <p:cNvSpPr txBox="1">
            <a:spLocks noChangeArrowheads="1"/>
          </p:cNvSpPr>
          <p:nvPr/>
        </p:nvSpPr>
        <p:spPr bwMode="auto">
          <a:xfrm>
            <a:off x="7084862" y="4185592"/>
            <a:ext cx="644752" cy="4616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altLang="fr-FR" sz="2400" dirty="0">
                <a:latin typeface="Times New Roman" pitchFamily="18" charset="0"/>
              </a:rPr>
              <a:t> sol</a:t>
            </a:r>
          </a:p>
        </p:txBody>
      </p:sp>
      <p:sp>
        <p:nvSpPr>
          <p:cNvPr id="254" name="Text Box 244"/>
          <p:cNvSpPr txBox="1">
            <a:spLocks noChangeArrowheads="1"/>
          </p:cNvSpPr>
          <p:nvPr/>
        </p:nvSpPr>
        <p:spPr bwMode="auto">
          <a:xfrm>
            <a:off x="1650212" y="5199583"/>
            <a:ext cx="886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>
                <a:latin typeface="Times New Roman" pitchFamily="18" charset="0"/>
              </a:rPr>
              <a:t>roche</a:t>
            </a:r>
          </a:p>
        </p:txBody>
      </p:sp>
      <p:sp>
        <p:nvSpPr>
          <p:cNvPr id="257" name="Text Box 247"/>
          <p:cNvSpPr txBox="1">
            <a:spLocks noChangeArrowheads="1"/>
          </p:cNvSpPr>
          <p:nvPr/>
        </p:nvSpPr>
        <p:spPr bwMode="auto">
          <a:xfrm>
            <a:off x="982557" y="4355209"/>
            <a:ext cx="2788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dirty="0">
                <a:latin typeface="Times New Roman" pitchFamily="18" charset="0"/>
              </a:rPr>
              <a:t>Fragments de roches</a:t>
            </a:r>
          </a:p>
        </p:txBody>
      </p:sp>
      <p:sp>
        <p:nvSpPr>
          <p:cNvPr id="259" name="Text Box 249"/>
          <p:cNvSpPr txBox="1">
            <a:spLocks noChangeArrowheads="1"/>
          </p:cNvSpPr>
          <p:nvPr/>
        </p:nvSpPr>
        <p:spPr bwMode="auto">
          <a:xfrm>
            <a:off x="-25406" y="330811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Times New Roman" pitchFamily="18" charset="0"/>
              </a:rPr>
              <a:t>humus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953435" y="3195432"/>
            <a:ext cx="122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 organique </a:t>
            </a:r>
          </a:p>
        </p:txBody>
      </p:sp>
      <p:sp>
        <p:nvSpPr>
          <p:cNvPr id="267" name="ZoneTexte 266"/>
          <p:cNvSpPr txBox="1"/>
          <p:nvPr/>
        </p:nvSpPr>
        <p:spPr>
          <a:xfrm>
            <a:off x="7953435" y="5103992"/>
            <a:ext cx="129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 minérale </a:t>
            </a:r>
          </a:p>
        </p:txBody>
      </p:sp>
      <p:sp>
        <p:nvSpPr>
          <p:cNvPr id="3" name="Accolade ouvrante 2"/>
          <p:cNvSpPr/>
          <p:nvPr/>
        </p:nvSpPr>
        <p:spPr>
          <a:xfrm>
            <a:off x="7793037" y="3500437"/>
            <a:ext cx="168551" cy="196755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courbée vers la gauche 4"/>
          <p:cNvSpPr/>
          <p:nvPr/>
        </p:nvSpPr>
        <p:spPr>
          <a:xfrm>
            <a:off x="4718517" y="3128834"/>
            <a:ext cx="876029" cy="1259809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1" name="ZoneTexte 260"/>
          <p:cNvSpPr txBox="1"/>
          <p:nvPr/>
        </p:nvSpPr>
        <p:spPr>
          <a:xfrm>
            <a:off x="3591117" y="2777298"/>
            <a:ext cx="21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 organique </a:t>
            </a:r>
          </a:p>
        </p:txBody>
      </p:sp>
      <p:sp>
        <p:nvSpPr>
          <p:cNvPr id="262" name="ZoneTexte 261"/>
          <p:cNvSpPr txBox="1"/>
          <p:nvPr/>
        </p:nvSpPr>
        <p:spPr>
          <a:xfrm>
            <a:off x="3647030" y="3742312"/>
            <a:ext cx="129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 minérale </a:t>
            </a:r>
          </a:p>
        </p:txBody>
      </p:sp>
      <p:sp>
        <p:nvSpPr>
          <p:cNvPr id="263" name="ZoneTexte 262"/>
          <p:cNvSpPr txBox="1"/>
          <p:nvPr/>
        </p:nvSpPr>
        <p:spPr>
          <a:xfrm>
            <a:off x="5620654" y="3693704"/>
            <a:ext cx="1507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Êtres vivants décomposeurs et minéralisateurs </a:t>
            </a:r>
          </a:p>
        </p:txBody>
      </p:sp>
      <p:sp>
        <p:nvSpPr>
          <p:cNvPr id="6" name="Flèche courbée vers la gauche 5"/>
          <p:cNvSpPr/>
          <p:nvPr/>
        </p:nvSpPr>
        <p:spPr>
          <a:xfrm rot="5400000">
            <a:off x="2748796" y="3459732"/>
            <a:ext cx="564246" cy="1102482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6" name="Flèche courbée vers la gauche 265"/>
          <p:cNvSpPr/>
          <p:nvPr/>
        </p:nvSpPr>
        <p:spPr>
          <a:xfrm rot="19258676">
            <a:off x="3627597" y="1256079"/>
            <a:ext cx="876029" cy="1638621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6" name="Picture 2" descr="C:\Users\Mauricette\AppData\Local\Microsoft\Windows\Temporary Internet Files\Content.IE5\Y9BBPORP\Héraldique_meuble_soleil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0" y="854586"/>
            <a:ext cx="1078895" cy="10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" name="Group 185"/>
          <p:cNvGrpSpPr>
            <a:grpSpLocks/>
          </p:cNvGrpSpPr>
          <p:nvPr/>
        </p:nvGrpSpPr>
        <p:grpSpPr bwMode="auto">
          <a:xfrm>
            <a:off x="2792881" y="1690584"/>
            <a:ext cx="356741" cy="504554"/>
            <a:chOff x="3802" y="3816"/>
            <a:chExt cx="543" cy="529"/>
          </a:xfrm>
        </p:grpSpPr>
        <p:sp>
          <p:nvSpPr>
            <p:cNvPr id="271" name="Freeform 186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2" name="Freeform 187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3" name="Freeform 188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4" name="Group 177"/>
          <p:cNvGrpSpPr>
            <a:grpSpLocks/>
          </p:cNvGrpSpPr>
          <p:nvPr/>
        </p:nvGrpSpPr>
        <p:grpSpPr bwMode="auto">
          <a:xfrm rot="15612031">
            <a:off x="2045145" y="1376440"/>
            <a:ext cx="516455" cy="345285"/>
            <a:chOff x="3802" y="3816"/>
            <a:chExt cx="543" cy="529"/>
          </a:xfrm>
        </p:grpSpPr>
        <p:sp>
          <p:nvSpPr>
            <p:cNvPr id="275" name="Freeform 178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Freeform 179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7" name="Freeform 180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8" name="Group 177"/>
          <p:cNvGrpSpPr>
            <a:grpSpLocks/>
          </p:cNvGrpSpPr>
          <p:nvPr/>
        </p:nvGrpSpPr>
        <p:grpSpPr bwMode="auto">
          <a:xfrm rot="15612031">
            <a:off x="2157334" y="1158073"/>
            <a:ext cx="516455" cy="345285"/>
            <a:chOff x="3802" y="3816"/>
            <a:chExt cx="543" cy="529"/>
          </a:xfrm>
        </p:grpSpPr>
        <p:sp>
          <p:nvSpPr>
            <p:cNvPr id="279" name="Freeform 178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0" name="Freeform 179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1" name="Freeform 180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2" name="Group 177"/>
          <p:cNvGrpSpPr>
            <a:grpSpLocks/>
          </p:cNvGrpSpPr>
          <p:nvPr/>
        </p:nvGrpSpPr>
        <p:grpSpPr bwMode="auto">
          <a:xfrm rot="15612031">
            <a:off x="2230378" y="990438"/>
            <a:ext cx="516455" cy="345285"/>
            <a:chOff x="3802" y="3816"/>
            <a:chExt cx="543" cy="529"/>
          </a:xfrm>
        </p:grpSpPr>
        <p:sp>
          <p:nvSpPr>
            <p:cNvPr id="283" name="Freeform 178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4" name="Freeform 179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" name="Freeform 180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6" name="Group 177"/>
          <p:cNvGrpSpPr>
            <a:grpSpLocks/>
          </p:cNvGrpSpPr>
          <p:nvPr/>
        </p:nvGrpSpPr>
        <p:grpSpPr bwMode="auto">
          <a:xfrm rot="19805616">
            <a:off x="2771195" y="870464"/>
            <a:ext cx="516455" cy="345285"/>
            <a:chOff x="3802" y="3816"/>
            <a:chExt cx="543" cy="529"/>
          </a:xfrm>
        </p:grpSpPr>
        <p:sp>
          <p:nvSpPr>
            <p:cNvPr id="287" name="Freeform 178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8" name="Freeform 179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9" name="Freeform 180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90" name="Group 177"/>
          <p:cNvGrpSpPr>
            <a:grpSpLocks/>
          </p:cNvGrpSpPr>
          <p:nvPr/>
        </p:nvGrpSpPr>
        <p:grpSpPr bwMode="auto">
          <a:xfrm rot="15612031">
            <a:off x="2396576" y="868290"/>
            <a:ext cx="516455" cy="345285"/>
            <a:chOff x="3802" y="3816"/>
            <a:chExt cx="543" cy="529"/>
          </a:xfrm>
        </p:grpSpPr>
        <p:sp>
          <p:nvSpPr>
            <p:cNvPr id="291" name="Freeform 178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2" name="Freeform 179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3" name="Freeform 180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94" name="Group 177"/>
          <p:cNvGrpSpPr>
            <a:grpSpLocks/>
          </p:cNvGrpSpPr>
          <p:nvPr/>
        </p:nvGrpSpPr>
        <p:grpSpPr bwMode="auto">
          <a:xfrm rot="17506183">
            <a:off x="2571113" y="749243"/>
            <a:ext cx="516455" cy="345285"/>
            <a:chOff x="3802" y="3816"/>
            <a:chExt cx="543" cy="529"/>
          </a:xfrm>
        </p:grpSpPr>
        <p:sp>
          <p:nvSpPr>
            <p:cNvPr id="295" name="Freeform 178"/>
            <p:cNvSpPr>
              <a:spLocks/>
            </p:cNvSpPr>
            <p:nvPr/>
          </p:nvSpPr>
          <p:spPr bwMode="auto">
            <a:xfrm>
              <a:off x="3802" y="4073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6" name="Freeform 179"/>
            <p:cNvSpPr>
              <a:spLocks/>
            </p:cNvSpPr>
            <p:nvPr/>
          </p:nvSpPr>
          <p:spPr bwMode="auto">
            <a:xfrm>
              <a:off x="4059" y="3932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" name="Freeform 180"/>
            <p:cNvSpPr>
              <a:spLocks/>
            </p:cNvSpPr>
            <p:nvPr/>
          </p:nvSpPr>
          <p:spPr bwMode="auto">
            <a:xfrm>
              <a:off x="3943" y="3816"/>
              <a:ext cx="286" cy="272"/>
            </a:xfrm>
            <a:custGeom>
              <a:avLst/>
              <a:gdLst>
                <a:gd name="T0" fmla="*/ 41 w 2330"/>
                <a:gd name="T1" fmla="*/ 1938 h 2001"/>
                <a:gd name="T2" fmla="*/ 363 w 2330"/>
                <a:gd name="T3" fmla="*/ 1758 h 2001"/>
                <a:gd name="T4" fmla="*/ 414 w 2330"/>
                <a:gd name="T5" fmla="*/ 1539 h 2001"/>
                <a:gd name="T6" fmla="*/ 530 w 2330"/>
                <a:gd name="T7" fmla="*/ 1230 h 2001"/>
                <a:gd name="T8" fmla="*/ 646 w 2330"/>
                <a:gd name="T9" fmla="*/ 1230 h 2001"/>
                <a:gd name="T10" fmla="*/ 543 w 2330"/>
                <a:gd name="T11" fmla="*/ 909 h 2001"/>
                <a:gd name="T12" fmla="*/ 658 w 2330"/>
                <a:gd name="T13" fmla="*/ 780 h 2001"/>
                <a:gd name="T14" fmla="*/ 838 w 2330"/>
                <a:gd name="T15" fmla="*/ 909 h 2001"/>
                <a:gd name="T16" fmla="*/ 928 w 2330"/>
                <a:gd name="T17" fmla="*/ 420 h 2001"/>
                <a:gd name="T18" fmla="*/ 1121 w 2330"/>
                <a:gd name="T19" fmla="*/ 279 h 2001"/>
                <a:gd name="T20" fmla="*/ 1224 w 2330"/>
                <a:gd name="T21" fmla="*/ 446 h 2001"/>
                <a:gd name="T22" fmla="*/ 1404 w 2330"/>
                <a:gd name="T23" fmla="*/ 99 h 2001"/>
                <a:gd name="T24" fmla="*/ 1597 w 2330"/>
                <a:gd name="T25" fmla="*/ 112 h 2001"/>
                <a:gd name="T26" fmla="*/ 1623 w 2330"/>
                <a:gd name="T27" fmla="*/ 202 h 2001"/>
                <a:gd name="T28" fmla="*/ 1867 w 2330"/>
                <a:gd name="T29" fmla="*/ 9 h 2001"/>
                <a:gd name="T30" fmla="*/ 2008 w 2330"/>
                <a:gd name="T31" fmla="*/ 150 h 2001"/>
                <a:gd name="T32" fmla="*/ 1918 w 2330"/>
                <a:gd name="T33" fmla="*/ 279 h 2001"/>
                <a:gd name="T34" fmla="*/ 2163 w 2330"/>
                <a:gd name="T35" fmla="*/ 189 h 2001"/>
                <a:gd name="T36" fmla="*/ 2291 w 2330"/>
                <a:gd name="T37" fmla="*/ 292 h 2001"/>
                <a:gd name="T38" fmla="*/ 2304 w 2330"/>
                <a:gd name="T39" fmla="*/ 485 h 2001"/>
                <a:gd name="T40" fmla="*/ 2188 w 2330"/>
                <a:gd name="T41" fmla="*/ 549 h 2001"/>
                <a:gd name="T42" fmla="*/ 2317 w 2330"/>
                <a:gd name="T43" fmla="*/ 690 h 2001"/>
                <a:gd name="T44" fmla="*/ 2266 w 2330"/>
                <a:gd name="T45" fmla="*/ 806 h 2001"/>
                <a:gd name="T46" fmla="*/ 2034 w 2330"/>
                <a:gd name="T47" fmla="*/ 819 h 2001"/>
                <a:gd name="T48" fmla="*/ 2227 w 2330"/>
                <a:gd name="T49" fmla="*/ 1025 h 2001"/>
                <a:gd name="T50" fmla="*/ 1957 w 2330"/>
                <a:gd name="T51" fmla="*/ 1102 h 2001"/>
                <a:gd name="T52" fmla="*/ 1751 w 2330"/>
                <a:gd name="T53" fmla="*/ 1128 h 2001"/>
                <a:gd name="T54" fmla="*/ 1841 w 2330"/>
                <a:gd name="T55" fmla="*/ 1308 h 2001"/>
                <a:gd name="T56" fmla="*/ 1828 w 2330"/>
                <a:gd name="T57" fmla="*/ 1410 h 2001"/>
                <a:gd name="T58" fmla="*/ 1571 w 2330"/>
                <a:gd name="T59" fmla="*/ 1578 h 2001"/>
                <a:gd name="T60" fmla="*/ 1263 w 2330"/>
                <a:gd name="T61" fmla="*/ 1500 h 2001"/>
                <a:gd name="T62" fmla="*/ 1186 w 2330"/>
                <a:gd name="T63" fmla="*/ 1590 h 2001"/>
                <a:gd name="T64" fmla="*/ 1250 w 2330"/>
                <a:gd name="T65" fmla="*/ 1693 h 2001"/>
                <a:gd name="T66" fmla="*/ 1121 w 2330"/>
                <a:gd name="T67" fmla="*/ 1706 h 2001"/>
                <a:gd name="T68" fmla="*/ 1018 w 2330"/>
                <a:gd name="T69" fmla="*/ 1745 h 2001"/>
                <a:gd name="T70" fmla="*/ 916 w 2330"/>
                <a:gd name="T71" fmla="*/ 1912 h 2001"/>
                <a:gd name="T72" fmla="*/ 684 w 2330"/>
                <a:gd name="T73" fmla="*/ 1860 h 2001"/>
                <a:gd name="T74" fmla="*/ 568 w 2330"/>
                <a:gd name="T75" fmla="*/ 1899 h 2001"/>
                <a:gd name="T76" fmla="*/ 543 w 2330"/>
                <a:gd name="T77" fmla="*/ 1770 h 2001"/>
                <a:gd name="T78" fmla="*/ 401 w 2330"/>
                <a:gd name="T79" fmla="*/ 1732 h 2001"/>
                <a:gd name="T80" fmla="*/ 118 w 2330"/>
                <a:gd name="T81" fmla="*/ 1963 h 2001"/>
                <a:gd name="T82" fmla="*/ 41 w 2330"/>
                <a:gd name="T83" fmla="*/ 1938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0" h="2001">
                  <a:moveTo>
                    <a:pt x="41" y="1938"/>
                  </a:moveTo>
                  <a:cubicBezTo>
                    <a:pt x="82" y="1904"/>
                    <a:pt x="301" y="1824"/>
                    <a:pt x="363" y="1758"/>
                  </a:cubicBezTo>
                  <a:cubicBezTo>
                    <a:pt x="425" y="1692"/>
                    <a:pt x="386" y="1627"/>
                    <a:pt x="414" y="1539"/>
                  </a:cubicBezTo>
                  <a:cubicBezTo>
                    <a:pt x="442" y="1451"/>
                    <a:pt x="491" y="1281"/>
                    <a:pt x="530" y="1230"/>
                  </a:cubicBezTo>
                  <a:cubicBezTo>
                    <a:pt x="569" y="1179"/>
                    <a:pt x="644" y="1283"/>
                    <a:pt x="646" y="1230"/>
                  </a:cubicBezTo>
                  <a:cubicBezTo>
                    <a:pt x="648" y="1177"/>
                    <a:pt x="541" y="984"/>
                    <a:pt x="543" y="909"/>
                  </a:cubicBezTo>
                  <a:cubicBezTo>
                    <a:pt x="545" y="834"/>
                    <a:pt x="609" y="780"/>
                    <a:pt x="658" y="780"/>
                  </a:cubicBezTo>
                  <a:cubicBezTo>
                    <a:pt x="707" y="780"/>
                    <a:pt x="793" y="969"/>
                    <a:pt x="838" y="909"/>
                  </a:cubicBezTo>
                  <a:cubicBezTo>
                    <a:pt x="883" y="849"/>
                    <a:pt x="881" y="525"/>
                    <a:pt x="928" y="420"/>
                  </a:cubicBezTo>
                  <a:cubicBezTo>
                    <a:pt x="975" y="315"/>
                    <a:pt x="1072" y="275"/>
                    <a:pt x="1121" y="279"/>
                  </a:cubicBezTo>
                  <a:cubicBezTo>
                    <a:pt x="1170" y="283"/>
                    <a:pt x="1177" y="476"/>
                    <a:pt x="1224" y="446"/>
                  </a:cubicBezTo>
                  <a:cubicBezTo>
                    <a:pt x="1271" y="416"/>
                    <a:pt x="1342" y="155"/>
                    <a:pt x="1404" y="99"/>
                  </a:cubicBezTo>
                  <a:cubicBezTo>
                    <a:pt x="1466" y="43"/>
                    <a:pt x="1560" y="95"/>
                    <a:pt x="1597" y="112"/>
                  </a:cubicBezTo>
                  <a:cubicBezTo>
                    <a:pt x="1634" y="129"/>
                    <a:pt x="1578" y="219"/>
                    <a:pt x="1623" y="202"/>
                  </a:cubicBezTo>
                  <a:cubicBezTo>
                    <a:pt x="1668" y="185"/>
                    <a:pt x="1803" y="18"/>
                    <a:pt x="1867" y="9"/>
                  </a:cubicBezTo>
                  <a:cubicBezTo>
                    <a:pt x="1931" y="0"/>
                    <a:pt x="2000" y="105"/>
                    <a:pt x="2008" y="150"/>
                  </a:cubicBezTo>
                  <a:cubicBezTo>
                    <a:pt x="2016" y="195"/>
                    <a:pt x="1892" y="273"/>
                    <a:pt x="1918" y="279"/>
                  </a:cubicBezTo>
                  <a:cubicBezTo>
                    <a:pt x="1944" y="285"/>
                    <a:pt x="2101" y="187"/>
                    <a:pt x="2163" y="189"/>
                  </a:cubicBezTo>
                  <a:cubicBezTo>
                    <a:pt x="2225" y="191"/>
                    <a:pt x="2268" y="243"/>
                    <a:pt x="2291" y="292"/>
                  </a:cubicBezTo>
                  <a:cubicBezTo>
                    <a:pt x="2314" y="341"/>
                    <a:pt x="2321" y="442"/>
                    <a:pt x="2304" y="485"/>
                  </a:cubicBezTo>
                  <a:cubicBezTo>
                    <a:pt x="2287" y="528"/>
                    <a:pt x="2186" y="515"/>
                    <a:pt x="2188" y="549"/>
                  </a:cubicBezTo>
                  <a:cubicBezTo>
                    <a:pt x="2190" y="583"/>
                    <a:pt x="2304" y="647"/>
                    <a:pt x="2317" y="690"/>
                  </a:cubicBezTo>
                  <a:cubicBezTo>
                    <a:pt x="2330" y="733"/>
                    <a:pt x="2313" y="784"/>
                    <a:pt x="2266" y="806"/>
                  </a:cubicBezTo>
                  <a:cubicBezTo>
                    <a:pt x="2219" y="828"/>
                    <a:pt x="2040" y="783"/>
                    <a:pt x="2034" y="819"/>
                  </a:cubicBezTo>
                  <a:cubicBezTo>
                    <a:pt x="2028" y="855"/>
                    <a:pt x="2240" y="978"/>
                    <a:pt x="2227" y="1025"/>
                  </a:cubicBezTo>
                  <a:cubicBezTo>
                    <a:pt x="2214" y="1072"/>
                    <a:pt x="2036" y="1085"/>
                    <a:pt x="1957" y="1102"/>
                  </a:cubicBezTo>
                  <a:cubicBezTo>
                    <a:pt x="1878" y="1119"/>
                    <a:pt x="1770" y="1094"/>
                    <a:pt x="1751" y="1128"/>
                  </a:cubicBezTo>
                  <a:cubicBezTo>
                    <a:pt x="1732" y="1162"/>
                    <a:pt x="1828" y="1261"/>
                    <a:pt x="1841" y="1308"/>
                  </a:cubicBezTo>
                  <a:cubicBezTo>
                    <a:pt x="1854" y="1355"/>
                    <a:pt x="1873" y="1365"/>
                    <a:pt x="1828" y="1410"/>
                  </a:cubicBezTo>
                  <a:cubicBezTo>
                    <a:pt x="1783" y="1455"/>
                    <a:pt x="1665" y="1563"/>
                    <a:pt x="1571" y="1578"/>
                  </a:cubicBezTo>
                  <a:cubicBezTo>
                    <a:pt x="1477" y="1593"/>
                    <a:pt x="1327" y="1498"/>
                    <a:pt x="1263" y="1500"/>
                  </a:cubicBezTo>
                  <a:cubicBezTo>
                    <a:pt x="1199" y="1502"/>
                    <a:pt x="1188" y="1558"/>
                    <a:pt x="1186" y="1590"/>
                  </a:cubicBezTo>
                  <a:cubicBezTo>
                    <a:pt x="1184" y="1622"/>
                    <a:pt x="1261" y="1674"/>
                    <a:pt x="1250" y="1693"/>
                  </a:cubicBezTo>
                  <a:cubicBezTo>
                    <a:pt x="1239" y="1712"/>
                    <a:pt x="1160" y="1697"/>
                    <a:pt x="1121" y="1706"/>
                  </a:cubicBezTo>
                  <a:cubicBezTo>
                    <a:pt x="1082" y="1715"/>
                    <a:pt x="1052" y="1711"/>
                    <a:pt x="1018" y="1745"/>
                  </a:cubicBezTo>
                  <a:cubicBezTo>
                    <a:pt x="984" y="1779"/>
                    <a:pt x="972" y="1893"/>
                    <a:pt x="916" y="1912"/>
                  </a:cubicBezTo>
                  <a:cubicBezTo>
                    <a:pt x="860" y="1931"/>
                    <a:pt x="742" y="1862"/>
                    <a:pt x="684" y="1860"/>
                  </a:cubicBezTo>
                  <a:cubicBezTo>
                    <a:pt x="626" y="1858"/>
                    <a:pt x="591" y="1914"/>
                    <a:pt x="568" y="1899"/>
                  </a:cubicBezTo>
                  <a:cubicBezTo>
                    <a:pt x="545" y="1884"/>
                    <a:pt x="571" y="1798"/>
                    <a:pt x="543" y="1770"/>
                  </a:cubicBezTo>
                  <a:cubicBezTo>
                    <a:pt x="515" y="1742"/>
                    <a:pt x="472" y="1700"/>
                    <a:pt x="401" y="1732"/>
                  </a:cubicBezTo>
                  <a:cubicBezTo>
                    <a:pt x="330" y="1764"/>
                    <a:pt x="178" y="1925"/>
                    <a:pt x="118" y="1963"/>
                  </a:cubicBezTo>
                  <a:cubicBezTo>
                    <a:pt x="58" y="2001"/>
                    <a:pt x="0" y="1972"/>
                    <a:pt x="41" y="19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9" name="Group 166"/>
          <p:cNvGrpSpPr>
            <a:grpSpLocks/>
          </p:cNvGrpSpPr>
          <p:nvPr/>
        </p:nvGrpSpPr>
        <p:grpSpPr bwMode="auto">
          <a:xfrm rot="5715743">
            <a:off x="2951014" y="1870956"/>
            <a:ext cx="285596" cy="299465"/>
            <a:chOff x="2812" y="3793"/>
            <a:chExt cx="961" cy="1385"/>
          </a:xfrm>
        </p:grpSpPr>
        <p:sp>
          <p:nvSpPr>
            <p:cNvPr id="180" name="Freeform 167"/>
            <p:cNvSpPr>
              <a:spLocks/>
            </p:cNvSpPr>
            <p:nvPr/>
          </p:nvSpPr>
          <p:spPr bwMode="auto">
            <a:xfrm>
              <a:off x="2812" y="3793"/>
              <a:ext cx="961" cy="1385"/>
            </a:xfrm>
            <a:custGeom>
              <a:avLst/>
              <a:gdLst>
                <a:gd name="T0" fmla="*/ 4 w 961"/>
                <a:gd name="T1" fmla="*/ 848 h 1385"/>
                <a:gd name="T2" fmla="*/ 332 w 961"/>
                <a:gd name="T3" fmla="*/ 770 h 1385"/>
                <a:gd name="T4" fmla="*/ 455 w 961"/>
                <a:gd name="T5" fmla="*/ 749 h 1385"/>
                <a:gd name="T6" fmla="*/ 312 w 961"/>
                <a:gd name="T7" fmla="*/ 643 h 1385"/>
                <a:gd name="T8" fmla="*/ 299 w 961"/>
                <a:gd name="T9" fmla="*/ 463 h 1385"/>
                <a:gd name="T10" fmla="*/ 359 w 961"/>
                <a:gd name="T11" fmla="*/ 461 h 1385"/>
                <a:gd name="T12" fmla="*/ 392 w 961"/>
                <a:gd name="T13" fmla="*/ 284 h 1385"/>
                <a:gd name="T14" fmla="*/ 602 w 961"/>
                <a:gd name="T15" fmla="*/ 119 h 1385"/>
                <a:gd name="T16" fmla="*/ 839 w 961"/>
                <a:gd name="T17" fmla="*/ 38 h 1385"/>
                <a:gd name="T18" fmla="*/ 955 w 961"/>
                <a:gd name="T19" fmla="*/ 347 h 1385"/>
                <a:gd name="T20" fmla="*/ 878 w 961"/>
                <a:gd name="T21" fmla="*/ 566 h 1385"/>
                <a:gd name="T22" fmla="*/ 803 w 961"/>
                <a:gd name="T23" fmla="*/ 635 h 1385"/>
                <a:gd name="T24" fmla="*/ 775 w 961"/>
                <a:gd name="T25" fmla="*/ 733 h 1385"/>
                <a:gd name="T26" fmla="*/ 582 w 961"/>
                <a:gd name="T27" fmla="*/ 758 h 1385"/>
                <a:gd name="T28" fmla="*/ 749 w 961"/>
                <a:gd name="T29" fmla="*/ 810 h 1385"/>
                <a:gd name="T30" fmla="*/ 737 w 961"/>
                <a:gd name="T31" fmla="*/ 900 h 1385"/>
                <a:gd name="T32" fmla="*/ 775 w 961"/>
                <a:gd name="T33" fmla="*/ 1054 h 1385"/>
                <a:gd name="T34" fmla="*/ 659 w 961"/>
                <a:gd name="T35" fmla="*/ 1234 h 1385"/>
                <a:gd name="T36" fmla="*/ 621 w 961"/>
                <a:gd name="T37" fmla="*/ 1376 h 1385"/>
                <a:gd name="T38" fmla="*/ 492 w 961"/>
                <a:gd name="T39" fmla="*/ 1286 h 1385"/>
                <a:gd name="T40" fmla="*/ 287 w 961"/>
                <a:gd name="T41" fmla="*/ 1144 h 1385"/>
                <a:gd name="T42" fmla="*/ 248 w 961"/>
                <a:gd name="T43" fmla="*/ 938 h 1385"/>
                <a:gd name="T44" fmla="*/ 299 w 961"/>
                <a:gd name="T45" fmla="*/ 861 h 1385"/>
                <a:gd name="T46" fmla="*/ 4 w 961"/>
                <a:gd name="T47" fmla="*/ 848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1" h="1385">
                  <a:moveTo>
                    <a:pt x="4" y="848"/>
                  </a:moveTo>
                  <a:cubicBezTo>
                    <a:pt x="9" y="833"/>
                    <a:pt x="257" y="786"/>
                    <a:pt x="332" y="770"/>
                  </a:cubicBezTo>
                  <a:cubicBezTo>
                    <a:pt x="407" y="754"/>
                    <a:pt x="458" y="770"/>
                    <a:pt x="455" y="749"/>
                  </a:cubicBezTo>
                  <a:cubicBezTo>
                    <a:pt x="452" y="728"/>
                    <a:pt x="338" y="691"/>
                    <a:pt x="312" y="643"/>
                  </a:cubicBezTo>
                  <a:cubicBezTo>
                    <a:pt x="286" y="595"/>
                    <a:pt x="291" y="493"/>
                    <a:pt x="299" y="463"/>
                  </a:cubicBezTo>
                  <a:cubicBezTo>
                    <a:pt x="307" y="433"/>
                    <a:pt x="344" y="491"/>
                    <a:pt x="359" y="461"/>
                  </a:cubicBezTo>
                  <a:cubicBezTo>
                    <a:pt x="374" y="431"/>
                    <a:pt x="352" y="341"/>
                    <a:pt x="392" y="284"/>
                  </a:cubicBezTo>
                  <a:cubicBezTo>
                    <a:pt x="432" y="227"/>
                    <a:pt x="528" y="160"/>
                    <a:pt x="602" y="119"/>
                  </a:cubicBezTo>
                  <a:cubicBezTo>
                    <a:pt x="676" y="78"/>
                    <a:pt x="780" y="0"/>
                    <a:pt x="839" y="38"/>
                  </a:cubicBezTo>
                  <a:cubicBezTo>
                    <a:pt x="898" y="76"/>
                    <a:pt x="949" y="259"/>
                    <a:pt x="955" y="347"/>
                  </a:cubicBezTo>
                  <a:cubicBezTo>
                    <a:pt x="961" y="435"/>
                    <a:pt x="903" y="518"/>
                    <a:pt x="878" y="566"/>
                  </a:cubicBezTo>
                  <a:cubicBezTo>
                    <a:pt x="853" y="614"/>
                    <a:pt x="820" y="607"/>
                    <a:pt x="803" y="635"/>
                  </a:cubicBezTo>
                  <a:cubicBezTo>
                    <a:pt x="786" y="663"/>
                    <a:pt x="812" y="712"/>
                    <a:pt x="775" y="733"/>
                  </a:cubicBezTo>
                  <a:cubicBezTo>
                    <a:pt x="738" y="754"/>
                    <a:pt x="586" y="745"/>
                    <a:pt x="582" y="758"/>
                  </a:cubicBezTo>
                  <a:cubicBezTo>
                    <a:pt x="578" y="771"/>
                    <a:pt x="723" y="786"/>
                    <a:pt x="749" y="810"/>
                  </a:cubicBezTo>
                  <a:cubicBezTo>
                    <a:pt x="775" y="834"/>
                    <a:pt x="733" y="859"/>
                    <a:pt x="737" y="900"/>
                  </a:cubicBezTo>
                  <a:cubicBezTo>
                    <a:pt x="741" y="941"/>
                    <a:pt x="788" y="998"/>
                    <a:pt x="775" y="1054"/>
                  </a:cubicBezTo>
                  <a:cubicBezTo>
                    <a:pt x="762" y="1110"/>
                    <a:pt x="685" y="1180"/>
                    <a:pt x="659" y="1234"/>
                  </a:cubicBezTo>
                  <a:cubicBezTo>
                    <a:pt x="633" y="1288"/>
                    <a:pt x="649" y="1367"/>
                    <a:pt x="621" y="1376"/>
                  </a:cubicBezTo>
                  <a:cubicBezTo>
                    <a:pt x="593" y="1385"/>
                    <a:pt x="548" y="1325"/>
                    <a:pt x="492" y="1286"/>
                  </a:cubicBezTo>
                  <a:cubicBezTo>
                    <a:pt x="436" y="1247"/>
                    <a:pt x="328" y="1202"/>
                    <a:pt x="287" y="1144"/>
                  </a:cubicBezTo>
                  <a:cubicBezTo>
                    <a:pt x="246" y="1086"/>
                    <a:pt x="246" y="985"/>
                    <a:pt x="248" y="938"/>
                  </a:cubicBezTo>
                  <a:cubicBezTo>
                    <a:pt x="250" y="891"/>
                    <a:pt x="337" y="872"/>
                    <a:pt x="299" y="861"/>
                  </a:cubicBezTo>
                  <a:cubicBezTo>
                    <a:pt x="261" y="850"/>
                    <a:pt x="0" y="865"/>
                    <a:pt x="4" y="848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Freeform 168" descr="Tressé"/>
            <p:cNvSpPr>
              <a:spLocks/>
            </p:cNvSpPr>
            <p:nvPr/>
          </p:nvSpPr>
          <p:spPr bwMode="auto">
            <a:xfrm>
              <a:off x="3106" y="4239"/>
              <a:ext cx="548" cy="304"/>
            </a:xfrm>
            <a:custGeom>
              <a:avLst/>
              <a:gdLst>
                <a:gd name="T0" fmla="*/ 101 w 548"/>
                <a:gd name="T1" fmla="*/ 27 h 304"/>
                <a:gd name="T2" fmla="*/ 14 w 548"/>
                <a:gd name="T3" fmla="*/ 15 h 304"/>
                <a:gd name="T4" fmla="*/ 14 w 548"/>
                <a:gd name="T5" fmla="*/ 117 h 304"/>
                <a:gd name="T6" fmla="*/ 56 w 548"/>
                <a:gd name="T7" fmla="*/ 219 h 304"/>
                <a:gd name="T8" fmla="*/ 185 w 548"/>
                <a:gd name="T9" fmla="*/ 267 h 304"/>
                <a:gd name="T10" fmla="*/ 329 w 548"/>
                <a:gd name="T11" fmla="*/ 300 h 304"/>
                <a:gd name="T12" fmla="*/ 479 w 548"/>
                <a:gd name="T13" fmla="*/ 294 h 304"/>
                <a:gd name="T14" fmla="*/ 515 w 548"/>
                <a:gd name="T15" fmla="*/ 240 h 304"/>
                <a:gd name="T16" fmla="*/ 479 w 548"/>
                <a:gd name="T17" fmla="*/ 180 h 304"/>
                <a:gd name="T18" fmla="*/ 101 w 548"/>
                <a:gd name="T19" fmla="*/ 2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304">
                  <a:moveTo>
                    <a:pt x="101" y="27"/>
                  </a:moveTo>
                  <a:cubicBezTo>
                    <a:pt x="24" y="0"/>
                    <a:pt x="28" y="0"/>
                    <a:pt x="14" y="15"/>
                  </a:cubicBezTo>
                  <a:cubicBezTo>
                    <a:pt x="0" y="30"/>
                    <a:pt x="7" y="83"/>
                    <a:pt x="14" y="117"/>
                  </a:cubicBezTo>
                  <a:cubicBezTo>
                    <a:pt x="21" y="151"/>
                    <a:pt x="28" y="194"/>
                    <a:pt x="56" y="219"/>
                  </a:cubicBezTo>
                  <a:cubicBezTo>
                    <a:pt x="84" y="244"/>
                    <a:pt x="140" y="254"/>
                    <a:pt x="185" y="267"/>
                  </a:cubicBezTo>
                  <a:cubicBezTo>
                    <a:pt x="230" y="280"/>
                    <a:pt x="280" y="296"/>
                    <a:pt x="329" y="300"/>
                  </a:cubicBezTo>
                  <a:cubicBezTo>
                    <a:pt x="378" y="304"/>
                    <a:pt x="448" y="304"/>
                    <a:pt x="479" y="294"/>
                  </a:cubicBezTo>
                  <a:cubicBezTo>
                    <a:pt x="510" y="284"/>
                    <a:pt x="515" y="259"/>
                    <a:pt x="515" y="240"/>
                  </a:cubicBezTo>
                  <a:cubicBezTo>
                    <a:pt x="515" y="221"/>
                    <a:pt x="548" y="215"/>
                    <a:pt x="479" y="180"/>
                  </a:cubicBezTo>
                  <a:cubicBezTo>
                    <a:pt x="410" y="145"/>
                    <a:pt x="178" y="54"/>
                    <a:pt x="101" y="27"/>
                  </a:cubicBezTo>
                  <a:close/>
                </a:path>
              </a:pathLst>
            </a:custGeom>
            <a:pattFill prst="weave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Freeform 169" descr="Tressé"/>
            <p:cNvSpPr>
              <a:spLocks/>
            </p:cNvSpPr>
            <p:nvPr/>
          </p:nvSpPr>
          <p:spPr bwMode="auto">
            <a:xfrm>
              <a:off x="2991" y="4553"/>
              <a:ext cx="605" cy="256"/>
            </a:xfrm>
            <a:custGeom>
              <a:avLst/>
              <a:gdLst>
                <a:gd name="T0" fmla="*/ 521 w 605"/>
                <a:gd name="T1" fmla="*/ 167 h 256"/>
                <a:gd name="T2" fmla="*/ 600 w 605"/>
                <a:gd name="T3" fmla="*/ 130 h 256"/>
                <a:gd name="T4" fmla="*/ 552 w 605"/>
                <a:gd name="T5" fmla="*/ 37 h 256"/>
                <a:gd name="T6" fmla="*/ 459 w 605"/>
                <a:gd name="T7" fmla="*/ 4 h 256"/>
                <a:gd name="T8" fmla="*/ 320 w 605"/>
                <a:gd name="T9" fmla="*/ 11 h 256"/>
                <a:gd name="T10" fmla="*/ 181 w 605"/>
                <a:gd name="T11" fmla="*/ 61 h 256"/>
                <a:gd name="T12" fmla="*/ 58 w 605"/>
                <a:gd name="T13" fmla="*/ 147 h 256"/>
                <a:gd name="T14" fmla="*/ 36 w 605"/>
                <a:gd name="T15" fmla="*/ 202 h 256"/>
                <a:gd name="T16" fmla="*/ 81 w 605"/>
                <a:gd name="T17" fmla="*/ 250 h 256"/>
                <a:gd name="T18" fmla="*/ 521 w 605"/>
                <a:gd name="T19" fmla="*/ 16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256">
                  <a:moveTo>
                    <a:pt x="521" y="167"/>
                  </a:moveTo>
                  <a:cubicBezTo>
                    <a:pt x="600" y="148"/>
                    <a:pt x="595" y="152"/>
                    <a:pt x="600" y="130"/>
                  </a:cubicBezTo>
                  <a:cubicBezTo>
                    <a:pt x="605" y="108"/>
                    <a:pt x="575" y="58"/>
                    <a:pt x="552" y="37"/>
                  </a:cubicBezTo>
                  <a:cubicBezTo>
                    <a:pt x="529" y="16"/>
                    <a:pt x="498" y="8"/>
                    <a:pt x="459" y="4"/>
                  </a:cubicBezTo>
                  <a:cubicBezTo>
                    <a:pt x="420" y="0"/>
                    <a:pt x="366" y="1"/>
                    <a:pt x="320" y="11"/>
                  </a:cubicBezTo>
                  <a:cubicBezTo>
                    <a:pt x="274" y="21"/>
                    <a:pt x="224" y="38"/>
                    <a:pt x="181" y="61"/>
                  </a:cubicBezTo>
                  <a:cubicBezTo>
                    <a:pt x="138" y="84"/>
                    <a:pt x="82" y="123"/>
                    <a:pt x="58" y="147"/>
                  </a:cubicBezTo>
                  <a:cubicBezTo>
                    <a:pt x="34" y="171"/>
                    <a:pt x="32" y="185"/>
                    <a:pt x="36" y="202"/>
                  </a:cubicBezTo>
                  <a:cubicBezTo>
                    <a:pt x="40" y="219"/>
                    <a:pt x="0" y="256"/>
                    <a:pt x="81" y="250"/>
                  </a:cubicBezTo>
                  <a:cubicBezTo>
                    <a:pt x="162" y="244"/>
                    <a:pt x="429" y="184"/>
                    <a:pt x="521" y="167"/>
                  </a:cubicBezTo>
                  <a:close/>
                </a:path>
              </a:pathLst>
            </a:custGeom>
            <a:pattFill prst="weave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301998" y="819713"/>
            <a:ext cx="165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Photosynthèse </a:t>
            </a:r>
          </a:p>
        </p:txBody>
      </p:sp>
    </p:spTree>
    <p:extLst>
      <p:ext uri="{BB962C8B-B14F-4D97-AF65-F5344CB8AC3E}">
        <p14:creationId xmlns:p14="http://schemas.microsoft.com/office/powerpoint/2010/main" val="8160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1CC64C9-F014-D345-A192-4EF0617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l’action         lieu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0F94FD2-A50F-0948-B02A-65F91AB40DF3}"/>
              </a:ext>
            </a:extLst>
          </p:cNvPr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8695B1-B19F-FA49-8A3D-A4FA809906E9}"/>
                </a:ext>
              </a:extLst>
            </p:cNvPr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Et en classe…</a:t>
              </a:r>
            </a:p>
          </p:txBody>
        </p:sp>
        <p:pic>
          <p:nvPicPr>
            <p:cNvPr id="5" name="Picture 2" descr="C:\Users\Mauricette\Documents\1MPLSAq\3communication\logos et carte\MPLS AQUITAINE - BLANC.png">
              <a:extLst>
                <a:ext uri="{FF2B5EF4-FFF2-40B4-BE49-F238E27FC236}">
                  <a16:creationId xmlns:a16="http://schemas.microsoft.com/office/drawing/2014/main" id="{77995963-476A-8648-8D98-888E89A7C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219390-AF45-DC47-8099-93B0E5572C81}"/>
              </a:ext>
            </a:extLst>
          </p:cNvPr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03/12/2019</a:t>
            </a:fld>
            <a:endParaRPr lang="fr-FR" dirty="0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DB5FEAD1-CF97-3E4F-91C4-A71F8503061A}"/>
              </a:ext>
            </a:extLst>
          </p:cNvPr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5932">
            <a:extLst>
              <a:ext uri="{FF2B5EF4-FFF2-40B4-BE49-F238E27FC236}">
                <a16:creationId xmlns:a16="http://schemas.microsoft.com/office/drawing/2014/main" id="{BE303D45-4952-7747-9FB8-AE06C4E7E4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95528" y="2692320"/>
            <a:ext cx="4248472" cy="35722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2A8082-902E-B645-83FD-B9BC0BD00C4A}"/>
              </a:ext>
            </a:extLst>
          </p:cNvPr>
          <p:cNvSpPr txBox="1"/>
          <p:nvPr/>
        </p:nvSpPr>
        <p:spPr>
          <a:xfrm>
            <a:off x="204160" y="5568166"/>
            <a:ext cx="517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À quel type de déchets pouvons nous nous attaquer?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C11476-5020-584D-94EC-B8CCB1D3672D}"/>
              </a:ext>
            </a:extLst>
          </p:cNvPr>
          <p:cNvSpPr txBox="1"/>
          <p:nvPr/>
        </p:nvSpPr>
        <p:spPr>
          <a:xfrm>
            <a:off x="234274" y="1105168"/>
            <a:ext cx="8339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Quels dispositifs pouvons-nous utiliser pour « questionner le monde de la matière » et </a:t>
            </a:r>
          </a:p>
          <a:p>
            <a:r>
              <a:rPr lang="fr-FR" dirty="0"/>
              <a:t>« expliquer l’origine de la </a:t>
            </a:r>
            <a:r>
              <a:rPr lang="fr-FR" dirty="0" err="1"/>
              <a:t>matière</a:t>
            </a:r>
            <a:r>
              <a:rPr lang="fr-FR" dirty="0"/>
              <a:t> organique des </a:t>
            </a:r>
            <a:r>
              <a:rPr lang="fr-FR" dirty="0" err="1"/>
              <a:t>êtres</a:t>
            </a:r>
            <a:r>
              <a:rPr lang="fr-FR" dirty="0"/>
              <a:t> vivants et son devenir »</a:t>
            </a:r>
          </a:p>
          <a:p>
            <a:r>
              <a:rPr lang="fr-FR" dirty="0"/>
              <a:t> </a:t>
            </a:r>
          </a:p>
        </p:txBody>
      </p:sp>
      <p:pic>
        <p:nvPicPr>
          <p:cNvPr id="15" name="Image 1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6E443216-0060-2542-A3C0-C6DB19EF7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8" y="1896958"/>
            <a:ext cx="4443287" cy="28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846</Words>
  <Application>Microsoft Macintosh PowerPoint</Application>
  <PresentationFormat>Affichage à l'écran (4:3)</PresentationFormat>
  <Paragraphs>193</Paragraphs>
  <Slides>16</Slides>
  <Notes>3</Notes>
  <HiddenSlides>2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A bientôt 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de DP: titre de l’action</dc:title>
  <dc:creator>mauricette Mesguich</dc:creator>
  <cp:lastModifiedBy>olivier gagnac</cp:lastModifiedBy>
  <cp:revision>69</cp:revision>
  <dcterms:created xsi:type="dcterms:W3CDTF">2015-08-05T08:33:30Z</dcterms:created>
  <dcterms:modified xsi:type="dcterms:W3CDTF">2019-12-03T14:42:08Z</dcterms:modified>
</cp:coreProperties>
</file>